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1"/>
    <p:restoredTop sz="94681"/>
  </p:normalViewPr>
  <p:slideViewPr>
    <p:cSldViewPr snapToGrid="0" snapToObjects="1">
      <p:cViewPr varScale="1">
        <p:scale>
          <a:sx n="135" d="100"/>
          <a:sy n="135" d="100"/>
        </p:scale>
        <p:origin x="47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74B6-7746-784F-88A7-A670415A0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E4C6-6289-454B-89E4-7EEF225AE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 TA Jeremy Lim</a:t>
            </a:r>
          </a:p>
        </p:txBody>
      </p:sp>
    </p:spTree>
    <p:extLst>
      <p:ext uri="{BB962C8B-B14F-4D97-AF65-F5344CB8AC3E}">
        <p14:creationId xmlns:p14="http://schemas.microsoft.com/office/powerpoint/2010/main" val="382205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46BAA-B8FB-3F40-B45D-03D014F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A4-D364-3B4D-96F5-6375437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output, and why?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6531C6-B9D0-4A90-8BD2-51DAE88D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58" y="1114425"/>
            <a:ext cx="4999880" cy="49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B8AB-22E0-485A-8EF6-C58C9CE5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3775A-D641-4158-851E-A9D84C7A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22" y="323550"/>
            <a:ext cx="6508247" cy="6386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DF922-9EC8-4EF6-AEF0-D236E2DD46DB}"/>
              </a:ext>
            </a:extLst>
          </p:cNvPr>
          <p:cNvSpPr txBox="1"/>
          <p:nvPr/>
        </p:nvSpPr>
        <p:spPr>
          <a:xfrm>
            <a:off x="2232452" y="511569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96935E-6AFD-4084-9D6B-513A65B464CC}"/>
              </a:ext>
            </a:extLst>
          </p:cNvPr>
          <p:cNvCxnSpPr/>
          <p:nvPr/>
        </p:nvCxnSpPr>
        <p:spPr>
          <a:xfrm>
            <a:off x="2577418" y="5263979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0812C8-2F11-4B9C-BC65-D5B29E70E253}"/>
              </a:ext>
            </a:extLst>
          </p:cNvPr>
          <p:cNvSpPr txBox="1"/>
          <p:nvPr/>
        </p:nvSpPr>
        <p:spPr>
          <a:xfrm>
            <a:off x="1951853" y="33774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4CC384-A3E7-44D3-97FC-DCC501C65C5D}"/>
              </a:ext>
            </a:extLst>
          </p:cNvPr>
          <p:cNvCxnSpPr/>
          <p:nvPr/>
        </p:nvCxnSpPr>
        <p:spPr>
          <a:xfrm>
            <a:off x="2296819" y="3525682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E875B-8A26-4F92-A68F-E3E0525FD682}"/>
              </a:ext>
            </a:extLst>
          </p:cNvPr>
          <p:cNvSpPr txBox="1"/>
          <p:nvPr/>
        </p:nvSpPr>
        <p:spPr>
          <a:xfrm>
            <a:off x="2232452" y="167491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5443A7-EA1D-4D18-9536-F8DB987C480C}"/>
              </a:ext>
            </a:extLst>
          </p:cNvPr>
          <p:cNvCxnSpPr/>
          <p:nvPr/>
        </p:nvCxnSpPr>
        <p:spPr>
          <a:xfrm>
            <a:off x="2577418" y="1823198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FD4C6A-8FDF-44B6-BD8D-D1719EBE09D5}"/>
              </a:ext>
            </a:extLst>
          </p:cNvPr>
          <p:cNvSpPr txBox="1"/>
          <p:nvPr/>
        </p:nvSpPr>
        <p:spPr>
          <a:xfrm>
            <a:off x="2232452" y="216417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4992E2-942C-4F0D-9505-61E545A7C4D0}"/>
              </a:ext>
            </a:extLst>
          </p:cNvPr>
          <p:cNvCxnSpPr/>
          <p:nvPr/>
        </p:nvCxnSpPr>
        <p:spPr>
          <a:xfrm>
            <a:off x="2577418" y="2312457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6B0E9-0F20-45B7-962B-CBA874251934}"/>
              </a:ext>
            </a:extLst>
          </p:cNvPr>
          <p:cNvSpPr txBox="1"/>
          <p:nvPr/>
        </p:nvSpPr>
        <p:spPr>
          <a:xfrm>
            <a:off x="2232452" y="55973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5.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669A3-AA39-49B0-BC90-DE8D1DE76667}"/>
              </a:ext>
            </a:extLst>
          </p:cNvPr>
          <p:cNvCxnSpPr/>
          <p:nvPr/>
        </p:nvCxnSpPr>
        <p:spPr>
          <a:xfrm>
            <a:off x="2577418" y="5745600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64F87F-67CA-4AA1-B251-BDC2A09976AB}"/>
              </a:ext>
            </a:extLst>
          </p:cNvPr>
          <p:cNvSpPr txBox="1"/>
          <p:nvPr/>
        </p:nvSpPr>
        <p:spPr>
          <a:xfrm>
            <a:off x="1523484" y="3891139"/>
            <a:ext cx="808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Skipped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3A928E-4C79-432B-AB1A-97A748690775}"/>
              </a:ext>
            </a:extLst>
          </p:cNvPr>
          <p:cNvCxnSpPr/>
          <p:nvPr/>
        </p:nvCxnSpPr>
        <p:spPr>
          <a:xfrm>
            <a:off x="2296819" y="4039421"/>
            <a:ext cx="56119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412B14-A15D-4055-A6F2-6EC180446B71}"/>
              </a:ext>
            </a:extLst>
          </p:cNvPr>
          <p:cNvSpPr txBox="1"/>
          <p:nvPr/>
        </p:nvSpPr>
        <p:spPr>
          <a:xfrm>
            <a:off x="6096000" y="1850792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>
                <a:latin typeface="Consolas" panose="020B0609020204030204" pitchFamily="49" charset="0"/>
              </a:rPr>
              <a:t>finally</a:t>
            </a:r>
            <a:r>
              <a:rPr lang="en-GB" dirty="0"/>
              <a:t> in a try-catch block</a:t>
            </a:r>
            <a:br>
              <a:rPr lang="en-GB" dirty="0"/>
            </a:br>
            <a:r>
              <a:rPr lang="en-GB" dirty="0"/>
              <a:t>executes before an </a:t>
            </a:r>
            <a:r>
              <a:rPr lang="en-GB" b="1" dirty="0"/>
              <a:t>external catch</a:t>
            </a:r>
          </a:p>
        </p:txBody>
      </p:sp>
    </p:spTree>
    <p:extLst>
      <p:ext uri="{BB962C8B-B14F-4D97-AF65-F5344CB8AC3E}">
        <p14:creationId xmlns:p14="http://schemas.microsoft.com/office/powerpoint/2010/main" val="288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8CEF-293C-4227-99E1-FDCC980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E965-6AB9-467E-8702-74C3C039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795"/>
            <a:ext cx="8596668" cy="3880773"/>
          </a:xfrm>
        </p:spPr>
        <p:txBody>
          <a:bodyPr/>
          <a:lstStyle/>
          <a:p>
            <a:r>
              <a:rPr lang="en-GB" dirty="0"/>
              <a:t>Abstract out common code in TFQ and MCQ to a common place QA</a:t>
            </a:r>
          </a:p>
          <a:p>
            <a:r>
              <a:rPr lang="en-GB" dirty="0"/>
              <a:t>MCQ and TFQ inherits from QA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InvalidMCQException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 err="1"/>
              <a:t>InvalidTFQException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extends </a:t>
            </a:r>
            <a:r>
              <a:rPr lang="en-GB" dirty="0" err="1">
                <a:latin typeface="Consolas" panose="020B0609020204030204" pitchFamily="49" charset="0"/>
              </a:rPr>
              <a:t>InvalidAnswerException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E5E5B-457C-4BFB-A96C-B783AF19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93487"/>
            <a:ext cx="2962275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73D7F-A19F-45D2-B8F4-282AFDA9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96" y="2493487"/>
            <a:ext cx="54959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5407A-9780-4E22-AC8E-84C409B04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796" y="4713681"/>
            <a:ext cx="5505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0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3D1A-AC8D-4963-B580-B51DFA85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D1EC-007A-4437-A95D-C5DCF50E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565"/>
            <a:ext cx="8596668" cy="3880773"/>
          </a:xfrm>
        </p:spPr>
        <p:txBody>
          <a:bodyPr/>
          <a:lstStyle/>
          <a:p>
            <a:r>
              <a:rPr lang="en-GB" dirty="0"/>
              <a:t>2 ways from here: First – Abstract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7A5E-3178-4398-AE65-900AB64D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02" y="1868776"/>
            <a:ext cx="55626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82872-69A9-4CD6-8255-68EB0EDB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3" y="1868776"/>
            <a:ext cx="5314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2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3D1A-AC8D-4963-B580-B51DFA85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D1EC-007A-4437-A95D-C5DCF50E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565"/>
            <a:ext cx="8596668" cy="3880773"/>
          </a:xfrm>
        </p:spPr>
        <p:txBody>
          <a:bodyPr/>
          <a:lstStyle/>
          <a:p>
            <a:r>
              <a:rPr lang="en-GB" dirty="0"/>
              <a:t>2 ways from here: Second – Abstract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1BB55-6AAD-45E7-AF4E-C203D767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0" y="1868776"/>
            <a:ext cx="5133975" cy="299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693C4-6527-4A6A-A362-8F5967E1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32" y="1868776"/>
            <a:ext cx="5505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82D6-0EC3-4463-99EF-7385E5EF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54EE3-FF68-4687-81AF-8433DE91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223" y="1114382"/>
            <a:ext cx="6056653" cy="501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2E90E-341E-44AE-9662-52D66F8BF0FA}"/>
              </a:ext>
            </a:extLst>
          </p:cNvPr>
          <p:cNvSpPr txBox="1"/>
          <p:nvPr/>
        </p:nvSpPr>
        <p:spPr>
          <a:xfrm>
            <a:off x="3715265" y="416834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72744-4C3C-4C3F-BC15-2B12D07FD445}"/>
              </a:ext>
            </a:extLst>
          </p:cNvPr>
          <p:cNvSpPr txBox="1"/>
          <p:nvPr/>
        </p:nvSpPr>
        <p:spPr>
          <a:xfrm>
            <a:off x="3715265" y="186335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C2DD0-FAA9-4F16-937D-F28798F6C46B}"/>
              </a:ext>
            </a:extLst>
          </p:cNvPr>
          <p:cNvSpPr txBox="1"/>
          <p:nvPr/>
        </p:nvSpPr>
        <p:spPr>
          <a:xfrm>
            <a:off x="3695182" y="279159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A0D33-7BEF-4644-88FB-9FE7AB7911E1}"/>
              </a:ext>
            </a:extLst>
          </p:cNvPr>
          <p:cNvSpPr txBox="1"/>
          <p:nvPr/>
        </p:nvSpPr>
        <p:spPr>
          <a:xfrm>
            <a:off x="3715265" y="462373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B5A67-8BBF-4781-B5CF-60512854F6FC}"/>
              </a:ext>
            </a:extLst>
          </p:cNvPr>
          <p:cNvSpPr txBox="1"/>
          <p:nvPr/>
        </p:nvSpPr>
        <p:spPr>
          <a:xfrm>
            <a:off x="7624833" y="2460395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/>
              <a:t>Exception caught in</a:t>
            </a:r>
            <a:br>
              <a:rPr lang="en-GB" dirty="0"/>
            </a:br>
            <a:r>
              <a:rPr lang="en-GB" dirty="0"/>
              <a:t>first catch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C8AC4-9492-344A-B234-1B7A55D0C689}"/>
              </a:ext>
            </a:extLst>
          </p:cNvPr>
          <p:cNvCxnSpPr/>
          <p:nvPr/>
        </p:nvCxnSpPr>
        <p:spPr>
          <a:xfrm>
            <a:off x="3525625" y="2479249"/>
            <a:ext cx="5145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D4C093-3F06-8844-B677-76000C6B402E}"/>
              </a:ext>
            </a:extLst>
          </p:cNvPr>
          <p:cNvSpPr txBox="1"/>
          <p:nvPr/>
        </p:nvSpPr>
        <p:spPr>
          <a:xfrm>
            <a:off x="677334" y="228515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Unreachable statement</a:t>
            </a:r>
          </a:p>
        </p:txBody>
      </p:sp>
    </p:spTree>
    <p:extLst>
      <p:ext uri="{BB962C8B-B14F-4D97-AF65-F5344CB8AC3E}">
        <p14:creationId xmlns:p14="http://schemas.microsoft.com/office/powerpoint/2010/main" val="3313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82D6-0EC3-4463-99EF-7385E5EF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B1663-45F1-4304-B8EF-1EBECE67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7F5F9-4D84-4378-BA37-E697CD96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33" y="941945"/>
            <a:ext cx="6229350" cy="474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D66D2-D70D-4A0C-8D09-496581A396FF}"/>
              </a:ext>
            </a:extLst>
          </p:cNvPr>
          <p:cNvSpPr txBox="1"/>
          <p:nvPr/>
        </p:nvSpPr>
        <p:spPr>
          <a:xfrm>
            <a:off x="3887748" y="359169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52DAD-FC04-4036-862F-5ECA96F23FFD}"/>
              </a:ext>
            </a:extLst>
          </p:cNvPr>
          <p:cNvSpPr txBox="1"/>
          <p:nvPr/>
        </p:nvSpPr>
        <p:spPr>
          <a:xfrm>
            <a:off x="3715265" y="168663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0699A-1026-4068-B044-0B1DA8A70042}"/>
              </a:ext>
            </a:extLst>
          </p:cNvPr>
          <p:cNvSpPr txBox="1"/>
          <p:nvPr/>
        </p:nvSpPr>
        <p:spPr>
          <a:xfrm>
            <a:off x="3715265" y="21546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9F5E4-03FF-4736-BE26-9BA8BF4713D4}"/>
              </a:ext>
            </a:extLst>
          </p:cNvPr>
          <p:cNvSpPr txBox="1"/>
          <p:nvPr/>
        </p:nvSpPr>
        <p:spPr>
          <a:xfrm>
            <a:off x="3882342" y="405740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53366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B942-6F61-4D6B-B532-3C070903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93FF-E6F4-4199-AC34-1B0859B5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BF80-B72F-4B84-825E-9B602DBD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95375"/>
            <a:ext cx="6096000" cy="46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E7EAD-80A6-47E7-9E8B-17139DF3B8D6}"/>
              </a:ext>
            </a:extLst>
          </p:cNvPr>
          <p:cNvSpPr txBox="1"/>
          <p:nvPr/>
        </p:nvSpPr>
        <p:spPr>
          <a:xfrm>
            <a:off x="4176584" y="374165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7F4D-1238-412C-8600-8EB69D4E23F9}"/>
              </a:ext>
            </a:extLst>
          </p:cNvPr>
          <p:cNvSpPr txBox="1"/>
          <p:nvPr/>
        </p:nvSpPr>
        <p:spPr>
          <a:xfrm>
            <a:off x="4201298" y="184876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5426B-11AC-4716-A4EB-E7BF6E32AF67}"/>
              </a:ext>
            </a:extLst>
          </p:cNvPr>
          <p:cNvCxnSpPr/>
          <p:nvPr/>
        </p:nvCxnSpPr>
        <p:spPr>
          <a:xfrm>
            <a:off x="5741773" y="2123590"/>
            <a:ext cx="9967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55A62-AE7A-427F-AFBA-DDF11627B9FD}"/>
              </a:ext>
            </a:extLst>
          </p:cNvPr>
          <p:cNvCxnSpPr>
            <a:cxnSpLocks/>
          </p:cNvCxnSpPr>
          <p:nvPr/>
        </p:nvCxnSpPr>
        <p:spPr>
          <a:xfrm>
            <a:off x="6273114" y="1649915"/>
            <a:ext cx="25001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0D87-1D66-451D-A2D8-E98B2E9A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F0F7-49B5-4F2E-AA03-18BC56FA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5E208-9087-4011-BACF-2B550D8F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993045"/>
            <a:ext cx="5876925" cy="465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C8C68-2D84-4A33-9D4D-0F2674BB08C9}"/>
              </a:ext>
            </a:extLst>
          </p:cNvPr>
          <p:cNvSpPr txBox="1"/>
          <p:nvPr/>
        </p:nvSpPr>
        <p:spPr>
          <a:xfrm>
            <a:off x="4176584" y="361247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E1523-65DE-4E51-992C-3BC2895974E2}"/>
              </a:ext>
            </a:extLst>
          </p:cNvPr>
          <p:cNvSpPr txBox="1"/>
          <p:nvPr/>
        </p:nvSpPr>
        <p:spPr>
          <a:xfrm>
            <a:off x="4143634" y="169339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777BE-2C19-4411-A75E-90EABAF25450}"/>
              </a:ext>
            </a:extLst>
          </p:cNvPr>
          <p:cNvSpPr txBox="1"/>
          <p:nvPr/>
        </p:nvSpPr>
        <p:spPr>
          <a:xfrm>
            <a:off x="4151870" y="218530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F4527-D5CF-4BE9-820F-3B097B117269}"/>
              </a:ext>
            </a:extLst>
          </p:cNvPr>
          <p:cNvSpPr txBox="1"/>
          <p:nvPr/>
        </p:nvSpPr>
        <p:spPr>
          <a:xfrm>
            <a:off x="4176584" y="408535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26204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519-2105-4706-A712-C6B6876A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FC0D-3A45-4C8F-9E99-F2EAC324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F9C-2B9B-4583-8F6B-D8CC1E9D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100137"/>
            <a:ext cx="6524625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7F05-2E3B-49A6-BA34-2BF54C90CE84}"/>
              </a:ext>
            </a:extLst>
          </p:cNvPr>
          <p:cNvSpPr txBox="1"/>
          <p:nvPr/>
        </p:nvSpPr>
        <p:spPr>
          <a:xfrm>
            <a:off x="677334" y="3852662"/>
            <a:ext cx="3318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/>
              <a:t>Exception caught in</a:t>
            </a:r>
            <a:br>
              <a:rPr lang="en-GB" dirty="0"/>
            </a:br>
            <a:r>
              <a:rPr lang="en-GB" dirty="0"/>
              <a:t>first </a:t>
            </a:r>
            <a:r>
              <a:rPr lang="en-GB" b="1" u="sng" dirty="0"/>
              <a:t>matching</a:t>
            </a:r>
            <a:r>
              <a:rPr lang="en-GB" dirty="0"/>
              <a:t> catch, program</a:t>
            </a:r>
            <a:br>
              <a:rPr lang="en-GB" dirty="0"/>
            </a:br>
            <a:r>
              <a:rPr lang="en-GB" dirty="0"/>
              <a:t>executes from there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39BC0-C681-4629-8D4D-0F19C18D6028}"/>
              </a:ext>
            </a:extLst>
          </p:cNvPr>
          <p:cNvSpPr txBox="1"/>
          <p:nvPr/>
        </p:nvSpPr>
        <p:spPr>
          <a:xfrm>
            <a:off x="4151870" y="372781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6764D-8D2E-486A-B3F0-418D61A2E543}"/>
              </a:ext>
            </a:extLst>
          </p:cNvPr>
          <p:cNvSpPr txBox="1"/>
          <p:nvPr/>
        </p:nvSpPr>
        <p:spPr>
          <a:xfrm>
            <a:off x="4118920" y="18087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6CF3B-1753-477C-AEC7-FA869FFA48C0}"/>
              </a:ext>
            </a:extLst>
          </p:cNvPr>
          <p:cNvSpPr txBox="1"/>
          <p:nvPr/>
        </p:nvSpPr>
        <p:spPr>
          <a:xfrm>
            <a:off x="4135394" y="467848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43EE22-B15E-4F59-94B8-F09B5734A770}"/>
              </a:ext>
            </a:extLst>
          </p:cNvPr>
          <p:cNvCxnSpPr>
            <a:cxnSpLocks/>
          </p:cNvCxnSpPr>
          <p:nvPr/>
        </p:nvCxnSpPr>
        <p:spPr>
          <a:xfrm>
            <a:off x="5564660" y="2118851"/>
            <a:ext cx="31344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2E5BBE-B3E3-4C93-9145-DD99326A4860}"/>
              </a:ext>
            </a:extLst>
          </p:cNvPr>
          <p:cNvCxnSpPr>
            <a:cxnSpLocks/>
          </p:cNvCxnSpPr>
          <p:nvPr/>
        </p:nvCxnSpPr>
        <p:spPr>
          <a:xfrm>
            <a:off x="5000368" y="2339432"/>
            <a:ext cx="25784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01B35-69A9-C24B-9BA6-5F8CCF0B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5E9A-D25B-9E43-872F-320292A8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this violate LSP?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A51A-551A-984A-8930-023A7B86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4608"/>
            <a:ext cx="5143500" cy="44362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0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74DC-CA2A-4B8A-BAA2-4DD2F67F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821D-B075-4EF8-8CDF-46894BD7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FA0EB-0449-4215-A068-D92C666A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747712"/>
            <a:ext cx="7172325" cy="536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450C3-D307-4F62-821A-AACF77D3C759}"/>
              </a:ext>
            </a:extLst>
          </p:cNvPr>
          <p:cNvSpPr txBox="1"/>
          <p:nvPr/>
        </p:nvSpPr>
        <p:spPr>
          <a:xfrm>
            <a:off x="3806904" y="388169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5C156-3A67-4F60-87AA-B4ECE0769A35}"/>
              </a:ext>
            </a:extLst>
          </p:cNvPr>
          <p:cNvSpPr txBox="1"/>
          <p:nvPr/>
        </p:nvSpPr>
        <p:spPr>
          <a:xfrm>
            <a:off x="3773952" y="151723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5AF6-0D2B-4F1F-AFA0-71F6F9C4B6D3}"/>
              </a:ext>
            </a:extLst>
          </p:cNvPr>
          <p:cNvSpPr txBox="1"/>
          <p:nvPr/>
        </p:nvSpPr>
        <p:spPr>
          <a:xfrm>
            <a:off x="3773952" y="245711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78626-8A46-4DD3-862B-C7856E0C307E}"/>
              </a:ext>
            </a:extLst>
          </p:cNvPr>
          <p:cNvSpPr txBox="1"/>
          <p:nvPr/>
        </p:nvSpPr>
        <p:spPr>
          <a:xfrm>
            <a:off x="3798666" y="436506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11676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C7D-0C24-4F03-8893-2AB9763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063C-A642-490E-9C63-F95B7E47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4837A-6C0D-4F7F-8F33-CB623613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866775"/>
            <a:ext cx="7067550" cy="512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BF38C8-82D7-4F67-BCBE-63342916689A}"/>
              </a:ext>
            </a:extLst>
          </p:cNvPr>
          <p:cNvSpPr txBox="1"/>
          <p:nvPr/>
        </p:nvSpPr>
        <p:spPr>
          <a:xfrm>
            <a:off x="3806904" y="395584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83563-16A1-4E3E-A00D-A82F1729E48C}"/>
              </a:ext>
            </a:extLst>
          </p:cNvPr>
          <p:cNvSpPr txBox="1"/>
          <p:nvPr/>
        </p:nvSpPr>
        <p:spPr>
          <a:xfrm>
            <a:off x="3773952" y="160784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0AFE-4CA1-4948-A5AB-442517C334E5}"/>
              </a:ext>
            </a:extLst>
          </p:cNvPr>
          <p:cNvSpPr txBox="1"/>
          <p:nvPr/>
        </p:nvSpPr>
        <p:spPr>
          <a:xfrm>
            <a:off x="3773952" y="207816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606F-C30C-4ED4-B326-32D197158244}"/>
              </a:ext>
            </a:extLst>
          </p:cNvPr>
          <p:cNvSpPr/>
          <p:nvPr/>
        </p:nvSpPr>
        <p:spPr>
          <a:xfrm>
            <a:off x="3806904" y="2328279"/>
            <a:ext cx="5716037" cy="744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964A5-A0DC-4965-8892-C1C2B59B9E65}"/>
              </a:ext>
            </a:extLst>
          </p:cNvPr>
          <p:cNvSpPr txBox="1"/>
          <p:nvPr/>
        </p:nvSpPr>
        <p:spPr>
          <a:xfrm>
            <a:off x="1612072" y="24941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Never reaches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5A7E7-7E23-4E42-B1DD-ED47AD7CDF4C}"/>
              </a:ext>
            </a:extLst>
          </p:cNvPr>
          <p:cNvSpPr txBox="1"/>
          <p:nvPr/>
        </p:nvSpPr>
        <p:spPr>
          <a:xfrm>
            <a:off x="427880" y="3406244"/>
            <a:ext cx="351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/>
              <a:t>Catch-all at the end,</a:t>
            </a:r>
            <a:br>
              <a:rPr lang="en-GB" dirty="0"/>
            </a:br>
            <a:r>
              <a:rPr lang="en-GB" dirty="0"/>
              <a:t>or better, don’t catch Exception</a:t>
            </a:r>
          </a:p>
        </p:txBody>
      </p:sp>
    </p:spTree>
    <p:extLst>
      <p:ext uri="{BB962C8B-B14F-4D97-AF65-F5344CB8AC3E}">
        <p14:creationId xmlns:p14="http://schemas.microsoft.com/office/powerpoint/2010/main" val="297289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008F-395D-4C5A-A4E7-2AF81ADC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868F-2405-4DE2-8E8F-857B5B34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6E9A5-FDC1-4DF9-8291-C3DF2155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76300"/>
            <a:ext cx="6962775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5E42A-3A6E-420E-8216-60AE1278650B}"/>
              </a:ext>
            </a:extLst>
          </p:cNvPr>
          <p:cNvSpPr txBox="1"/>
          <p:nvPr/>
        </p:nvSpPr>
        <p:spPr>
          <a:xfrm>
            <a:off x="3864570" y="393112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96D62-7233-45FE-8537-FCB03FD447C3}"/>
              </a:ext>
            </a:extLst>
          </p:cNvPr>
          <p:cNvSpPr txBox="1"/>
          <p:nvPr/>
        </p:nvSpPr>
        <p:spPr>
          <a:xfrm>
            <a:off x="3831618" y="158313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7A335-BBD1-4DF3-9DF6-E79F447B408D}"/>
              </a:ext>
            </a:extLst>
          </p:cNvPr>
          <p:cNvSpPr txBox="1"/>
          <p:nvPr/>
        </p:nvSpPr>
        <p:spPr>
          <a:xfrm>
            <a:off x="3831618" y="205345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E97F-F569-4F1B-B2E6-27854D2CFE7D}"/>
              </a:ext>
            </a:extLst>
          </p:cNvPr>
          <p:cNvSpPr txBox="1"/>
          <p:nvPr/>
        </p:nvSpPr>
        <p:spPr>
          <a:xfrm>
            <a:off x="3856332" y="440625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72083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FFF-33BB-4EE3-BCAB-C1B524C4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D8F5-1BA7-4DD7-BC88-7EF7AA5B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21D50-AE2C-4A29-9EE9-BCA1A11C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09662"/>
            <a:ext cx="6191250" cy="46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D1779-2538-404F-9203-66A27FAA277C}"/>
              </a:ext>
            </a:extLst>
          </p:cNvPr>
          <p:cNvSpPr txBox="1"/>
          <p:nvPr/>
        </p:nvSpPr>
        <p:spPr>
          <a:xfrm>
            <a:off x="4169370" y="371694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46D9-C588-4DB2-A48D-C1BEDAF6B808}"/>
              </a:ext>
            </a:extLst>
          </p:cNvPr>
          <p:cNvSpPr txBox="1"/>
          <p:nvPr/>
        </p:nvSpPr>
        <p:spPr>
          <a:xfrm>
            <a:off x="4112218" y="18064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09E93-442F-439B-BB8F-1B63CD86C5EC}"/>
              </a:ext>
            </a:extLst>
          </p:cNvPr>
          <p:cNvSpPr txBox="1"/>
          <p:nvPr/>
        </p:nvSpPr>
        <p:spPr>
          <a:xfrm>
            <a:off x="4136418" y="468388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2662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377-FDDB-C946-9CE2-3BA69854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4197A-EA34-5E45-9798-8498034E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898" y="3766937"/>
            <a:ext cx="5958573" cy="251811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9DDB55-109A-324F-A3D2-721AA014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68" y="345020"/>
            <a:ext cx="5845003" cy="2571800"/>
          </a:xfrm>
          <a:prstGeom prst="rect">
            <a:avLst/>
          </a:prstGeom>
          <a:ln w="76200">
            <a:solidFill>
              <a:schemeClr val="accent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630F5-9AB8-424F-B175-8206B58745ED}"/>
              </a:ext>
            </a:extLst>
          </p:cNvPr>
          <p:cNvSpPr txBox="1"/>
          <p:nvPr/>
        </p:nvSpPr>
        <p:spPr>
          <a:xfrm>
            <a:off x="6627457" y="29725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98682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01B35-69A9-C24B-9BA6-5F8CCF0B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5E9A-D25B-9E43-872F-320292A8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this violate LSP?</a:t>
            </a:r>
          </a:p>
          <a:p>
            <a:r>
              <a:rPr lang="en-US" dirty="0">
                <a:solidFill>
                  <a:schemeClr val="bg1"/>
                </a:solidFill>
              </a:rPr>
              <a:t>Yes, the “desirable property” (purpose) of the method no longer holds as URL changes the behavior of </a:t>
            </a:r>
            <a:r>
              <a:rPr lang="en-US" dirty="0" err="1">
                <a:solidFill>
                  <a:schemeClr val="bg1"/>
                </a:solidFill>
              </a:rPr>
              <a:t>toggleUnderline</a:t>
            </a:r>
            <a:r>
              <a:rPr lang="en-US" dirty="0">
                <a:solidFill>
                  <a:schemeClr val="bg1"/>
                </a:solidFill>
              </a:rPr>
              <a:t>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A51A-551A-984A-8930-023A7B86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4608"/>
            <a:ext cx="5143500" cy="44362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02025-CA7F-E547-B30C-1B43C7911F9C}"/>
              </a:ext>
            </a:extLst>
          </p:cNvPr>
          <p:cNvSpPr/>
          <p:nvPr/>
        </p:nvSpPr>
        <p:spPr>
          <a:xfrm>
            <a:off x="6403861" y="4157220"/>
            <a:ext cx="3205113" cy="75414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46BAA-B8FB-3F40-B45D-03D014F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A4-D364-3B4D-96F5-6375437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it compile?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86DC4-696E-D549-B491-CF45820B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2" y="972608"/>
            <a:ext cx="2707397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F259-B2F1-F942-9334-9065DE424065}"/>
              </a:ext>
            </a:extLst>
          </p:cNvPr>
          <p:cNvSpPr txBox="1"/>
          <p:nvPr/>
        </p:nvSpPr>
        <p:spPr>
          <a:xfrm>
            <a:off x="5796253" y="1842895"/>
            <a:ext cx="73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Yes.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743E99B6-BE32-BA44-837D-A9EBC685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17" y="2500132"/>
            <a:ext cx="9763767" cy="28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A5F980-1533-E742-9963-C7AB1934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969694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0C77616-F1F9-0D42-A725-AC155CBDA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333068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FB9B9AA-93DC-7B4C-B167-A6BDB0630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010710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BB16A538-2BA2-E14A-8663-8336A510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69700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DD7E9B-C407-8943-971D-570D369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7" y="4686046"/>
            <a:ext cx="2095500" cy="50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492D2-2FFF-8C47-A046-8113BEEA5121}"/>
              </a:ext>
            </a:extLst>
          </p:cNvPr>
          <p:cNvCxnSpPr>
            <a:endCxn id="9" idx="1"/>
          </p:cNvCxnSpPr>
          <p:nvPr/>
        </p:nvCxnSpPr>
        <p:spPr>
          <a:xfrm>
            <a:off x="2572989" y="2531428"/>
            <a:ext cx="991047" cy="1142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F1077E-96A6-2E4F-94A7-2653D8A4DA1F}"/>
              </a:ext>
            </a:extLst>
          </p:cNvPr>
          <p:cNvSpPr txBox="1">
            <a:spLocks/>
          </p:cNvSpPr>
          <p:nvPr/>
        </p:nvSpPr>
        <p:spPr>
          <a:xfrm>
            <a:off x="6537225" y="2160588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 the signatures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don’t match!!!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9E0E5DC-172E-AD4B-9B34-38B5951B0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060589"/>
              </p:ext>
            </p:extLst>
          </p:nvPr>
        </p:nvGraphicFramePr>
        <p:xfrm>
          <a:off x="7004819" y="3509803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801F9CBD-7089-504C-B114-D4BEB01DE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79345"/>
              </p:ext>
            </p:extLst>
          </p:nvPr>
        </p:nvGraphicFramePr>
        <p:xfrm>
          <a:off x="7004818" y="4859018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C8741-A1AC-FD48-85E0-D048FFDEAFD1}"/>
              </a:ext>
            </a:extLst>
          </p:cNvPr>
          <p:cNvCxnSpPr>
            <a:endCxn id="14" idx="2"/>
          </p:cNvCxnSpPr>
          <p:nvPr/>
        </p:nvCxnSpPr>
        <p:spPr>
          <a:xfrm flipV="1">
            <a:off x="7952645" y="4251483"/>
            <a:ext cx="1" cy="6075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8D5A1-C45F-5641-97F2-55B4CCD97F73}"/>
              </a:ext>
            </a:extLst>
          </p:cNvPr>
          <p:cNvSpPr txBox="1"/>
          <p:nvPr/>
        </p:nvSpPr>
        <p:spPr>
          <a:xfrm>
            <a:off x="7952645" y="437058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inherits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15D7-BBC2-D148-9FE6-86736C347379}"/>
              </a:ext>
            </a:extLst>
          </p:cNvPr>
          <p:cNvSpPr txBox="1"/>
          <p:nvPr/>
        </p:nvSpPr>
        <p:spPr>
          <a:xfrm>
            <a:off x="3099775" y="4260352"/>
            <a:ext cx="31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returns an instance of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FEF15D-BC85-9549-B0C7-19A520B30378}"/>
              </a:ext>
            </a:extLst>
          </p:cNvPr>
          <p:cNvCxnSpPr>
            <a:cxnSpLocks/>
          </p:cNvCxnSpPr>
          <p:nvPr/>
        </p:nvCxnSpPr>
        <p:spPr>
          <a:xfrm flipV="1">
            <a:off x="3703899" y="4044483"/>
            <a:ext cx="0" cy="2158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46BAA-B8FB-3F40-B45D-03D014F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A4-D364-3B4D-96F5-6375437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it compile?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86DC4-696E-D549-B491-CF45820B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2" y="972608"/>
            <a:ext cx="2707397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3DC80-F523-46B0-8DC2-8F23F8703819}"/>
              </a:ext>
            </a:extLst>
          </p:cNvPr>
          <p:cNvSpPr/>
          <p:nvPr/>
        </p:nvSpPr>
        <p:spPr>
          <a:xfrm>
            <a:off x="8480910" y="2226493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37B76-5845-44C6-9FB5-0AFC1D7BC135}"/>
              </a:ext>
            </a:extLst>
          </p:cNvPr>
          <p:cNvSpPr/>
          <p:nvPr/>
        </p:nvSpPr>
        <p:spPr>
          <a:xfrm>
            <a:off x="9324277" y="2490103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8D8B6-1A63-42FD-A713-D9DE87222730}"/>
              </a:ext>
            </a:extLst>
          </p:cNvPr>
          <p:cNvSpPr/>
          <p:nvPr/>
        </p:nvSpPr>
        <p:spPr>
          <a:xfrm>
            <a:off x="8480909" y="4776103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7FFF5D-C8E8-4558-A399-99630727EE56}"/>
              </a:ext>
            </a:extLst>
          </p:cNvPr>
          <p:cNvSpPr/>
          <p:nvPr/>
        </p:nvSpPr>
        <p:spPr>
          <a:xfrm>
            <a:off x="9323318" y="5033752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927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A5F980-1533-E742-9963-C7AB1934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740836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0C77616-F1F9-0D42-A725-AC155CBDA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964838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FB9B9AA-93DC-7B4C-B167-A6BDB0630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31254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BB16A538-2BA2-E14A-8663-8336A510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983182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DD7E9B-C407-8943-971D-570D369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7" y="4686046"/>
            <a:ext cx="2095500" cy="50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492D2-2FFF-8C47-A046-8113BEEA512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73518" y="2531428"/>
            <a:ext cx="990518" cy="1142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9E0E5DC-172E-AD4B-9B34-38B5951B0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590408"/>
              </p:ext>
            </p:extLst>
          </p:nvPr>
        </p:nvGraphicFramePr>
        <p:xfrm>
          <a:off x="7004819" y="2059935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801F9CBD-7089-504C-B114-D4BEB01DE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911064"/>
              </p:ext>
            </p:extLst>
          </p:nvPr>
        </p:nvGraphicFramePr>
        <p:xfrm>
          <a:off x="7004818" y="3409150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 method()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C8741-A1AC-FD48-85E0-D048FFDEAFD1}"/>
              </a:ext>
            </a:extLst>
          </p:cNvPr>
          <p:cNvCxnSpPr>
            <a:endCxn id="14" idx="2"/>
          </p:cNvCxnSpPr>
          <p:nvPr/>
        </p:nvCxnSpPr>
        <p:spPr>
          <a:xfrm flipV="1">
            <a:off x="7952645" y="2801615"/>
            <a:ext cx="1" cy="6075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8D5A1-C45F-5641-97F2-55B4CCD97F73}"/>
              </a:ext>
            </a:extLst>
          </p:cNvPr>
          <p:cNvSpPr txBox="1"/>
          <p:nvPr/>
        </p:nvSpPr>
        <p:spPr>
          <a:xfrm>
            <a:off x="7952645" y="292071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inherits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3F11E-F23B-4FC5-840B-9A6F0873E0AF}"/>
              </a:ext>
            </a:extLst>
          </p:cNvPr>
          <p:cNvSpPr txBox="1"/>
          <p:nvPr/>
        </p:nvSpPr>
        <p:spPr>
          <a:xfrm>
            <a:off x="677863" y="294779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 expected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AC6B68-2E71-4B34-A006-399B1D3309E3}"/>
              </a:ext>
            </a:extLst>
          </p:cNvPr>
          <p:cNvSpPr txBox="1"/>
          <p:nvPr/>
        </p:nvSpPr>
        <p:spPr>
          <a:xfrm>
            <a:off x="3564037" y="4087750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received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A74996-5F96-476E-96FA-7A26F28B0E4E}"/>
              </a:ext>
            </a:extLst>
          </p:cNvPr>
          <p:cNvCxnSpPr>
            <a:cxnSpLocks/>
          </p:cNvCxnSpPr>
          <p:nvPr/>
        </p:nvCxnSpPr>
        <p:spPr>
          <a:xfrm flipV="1">
            <a:off x="814282" y="2780520"/>
            <a:ext cx="0" cy="229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9A27B-09A2-45B1-BEB3-4E6A44B095F0}"/>
              </a:ext>
            </a:extLst>
          </p:cNvPr>
          <p:cNvCxnSpPr>
            <a:cxnSpLocks/>
          </p:cNvCxnSpPr>
          <p:nvPr/>
        </p:nvCxnSpPr>
        <p:spPr>
          <a:xfrm flipV="1">
            <a:off x="3718121" y="3907257"/>
            <a:ext cx="0" cy="229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50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303</Words>
  <Application>Microsoft Macintosh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Trebuchet MS</vt:lpstr>
      <vt:lpstr>Wingdings</vt:lpstr>
      <vt:lpstr>Wingdings 3</vt:lpstr>
      <vt:lpstr>Facet</vt:lpstr>
      <vt:lpstr>Tutorial 3</vt:lpstr>
      <vt:lpstr>Q1</vt:lpstr>
      <vt:lpstr>Recall</vt:lpstr>
      <vt:lpstr>Q1</vt:lpstr>
      <vt:lpstr>Q2</vt:lpstr>
      <vt:lpstr>PowerPoint Presentation</vt:lpstr>
      <vt:lpstr>Why?</vt:lpstr>
      <vt:lpstr>Q2</vt:lpstr>
      <vt:lpstr>No.</vt:lpstr>
      <vt:lpstr>Q3</vt:lpstr>
      <vt:lpstr>Q3</vt:lpstr>
      <vt:lpstr>Q4</vt:lpstr>
      <vt:lpstr>Q4</vt:lpstr>
      <vt:lpstr>Q4</vt:lpstr>
      <vt:lpstr>Q5</vt:lpstr>
      <vt:lpstr>Q5</vt:lpstr>
      <vt:lpstr>Q5</vt:lpstr>
      <vt:lpstr>Q5</vt:lpstr>
      <vt:lpstr>Q5</vt:lpstr>
      <vt:lpstr>Q5</vt:lpstr>
      <vt:lpstr>Q5</vt:lpstr>
      <vt:lpstr>Q5</vt:lpstr>
      <vt:lpstr>Q5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Jeremy Lim Yu Xuan</dc:creator>
  <cp:lastModifiedBy>Jeremy Lim Yu Xuan</cp:lastModifiedBy>
  <cp:revision>25</cp:revision>
  <dcterms:created xsi:type="dcterms:W3CDTF">2018-09-13T04:28:10Z</dcterms:created>
  <dcterms:modified xsi:type="dcterms:W3CDTF">2018-09-14T04:47:40Z</dcterms:modified>
</cp:coreProperties>
</file>