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422F2D-38EA-4AAB-9B57-CD66AA0487DF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FCB630B-55D8-4A67-BD62-4383C392D1EA}">
      <dgm:prSet/>
      <dgm:spPr/>
      <dgm:t>
        <a:bodyPr/>
        <a:lstStyle/>
        <a:p>
          <a:r>
            <a:rPr lang="th-TH"/>
            <a:t>เพื่อใช่ในการตกแต่งรูปหน้าโดยไม่ต้องแก้เอง</a:t>
          </a:r>
          <a:endParaRPr lang="en-US"/>
        </a:p>
      </dgm:t>
    </dgm:pt>
    <dgm:pt modelId="{A933BCBA-11F6-4E16-83D6-5CB9996DB819}" type="parTrans" cxnId="{065313E0-6EAB-4114-9DF8-06D5AEAA57C2}">
      <dgm:prSet/>
      <dgm:spPr/>
      <dgm:t>
        <a:bodyPr/>
        <a:lstStyle/>
        <a:p>
          <a:endParaRPr lang="en-US"/>
        </a:p>
      </dgm:t>
    </dgm:pt>
    <dgm:pt modelId="{1CD8165D-69BD-4D9D-A49B-F225872B43E7}" type="sibTrans" cxnId="{065313E0-6EAB-4114-9DF8-06D5AEAA57C2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E7F59A8E-9A46-4508-AD78-D5EDFD7A5B63}">
      <dgm:prSet/>
      <dgm:spPr/>
      <dgm:t>
        <a:bodyPr/>
        <a:lstStyle/>
        <a:p>
          <a:r>
            <a:rPr lang="th-TH"/>
            <a:t>เพื่อปรับปรุงผิวหน้าให้ดียิ่งขึ้น</a:t>
          </a:r>
          <a:endParaRPr lang="en-US"/>
        </a:p>
      </dgm:t>
    </dgm:pt>
    <dgm:pt modelId="{88D85393-B526-4FCB-BA2B-A6C9D15A3846}" type="parTrans" cxnId="{1EA7E38E-466A-4D1D-AD3C-A984E9B4AB08}">
      <dgm:prSet/>
      <dgm:spPr/>
      <dgm:t>
        <a:bodyPr/>
        <a:lstStyle/>
        <a:p>
          <a:endParaRPr lang="en-US"/>
        </a:p>
      </dgm:t>
    </dgm:pt>
    <dgm:pt modelId="{42F0D527-F94B-4113-B0E0-14A9C2886EF9}" type="sibTrans" cxnId="{1EA7E38E-466A-4D1D-AD3C-A984E9B4AB08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5FEC0951-633A-4CC1-AA3F-68E02AFC7D05}">
      <dgm:prSet/>
      <dgm:spPr/>
      <dgm:t>
        <a:bodyPr/>
        <a:lstStyle/>
        <a:p>
          <a:r>
            <a:rPr lang="th-TH"/>
            <a:t>เพื่อศึกษาการตรวจจับใบหน้าคน</a:t>
          </a:r>
          <a:endParaRPr lang="en-US"/>
        </a:p>
      </dgm:t>
    </dgm:pt>
    <dgm:pt modelId="{C5B2D2E2-CF35-464F-8AFF-5AD14D5DDB0F}" type="parTrans" cxnId="{4762B45C-3B6A-4CE7-AEF6-90A267B29DAB}">
      <dgm:prSet/>
      <dgm:spPr/>
      <dgm:t>
        <a:bodyPr/>
        <a:lstStyle/>
        <a:p>
          <a:endParaRPr lang="en-US"/>
        </a:p>
      </dgm:t>
    </dgm:pt>
    <dgm:pt modelId="{F3E0BC8B-08FF-46D1-B7FC-200A3025FF12}" type="sibTrans" cxnId="{4762B45C-3B6A-4CE7-AEF6-90A267B29DAB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86EFD506-CE30-4A4D-9110-F25E0EDC9752}" type="pres">
      <dgm:prSet presAssocID="{F7422F2D-38EA-4AAB-9B57-CD66AA0487DF}" presName="Name0" presStyleCnt="0">
        <dgm:presLayoutVars>
          <dgm:animLvl val="lvl"/>
          <dgm:resizeHandles val="exact"/>
        </dgm:presLayoutVars>
      </dgm:prSet>
      <dgm:spPr/>
    </dgm:pt>
    <dgm:pt modelId="{D354ADBE-0BDB-437B-83FA-7EF0B9E5E420}" type="pres">
      <dgm:prSet presAssocID="{BFCB630B-55D8-4A67-BD62-4383C392D1EA}" presName="compositeNode" presStyleCnt="0">
        <dgm:presLayoutVars>
          <dgm:bulletEnabled val="1"/>
        </dgm:presLayoutVars>
      </dgm:prSet>
      <dgm:spPr/>
    </dgm:pt>
    <dgm:pt modelId="{421D7BA6-1C30-40FC-8C15-F83761E40412}" type="pres">
      <dgm:prSet presAssocID="{BFCB630B-55D8-4A67-BD62-4383C392D1EA}" presName="bgRect" presStyleLbl="alignNode1" presStyleIdx="0" presStyleCnt="3"/>
      <dgm:spPr/>
    </dgm:pt>
    <dgm:pt modelId="{7909DDD2-2C32-4888-B900-982E7EC9CDEC}" type="pres">
      <dgm:prSet presAssocID="{1CD8165D-69BD-4D9D-A49B-F225872B43E7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FC8CC56C-58F1-450E-9BB6-60AC8A8A4974}" type="pres">
      <dgm:prSet presAssocID="{BFCB630B-55D8-4A67-BD62-4383C392D1EA}" presName="nodeRect" presStyleLbl="alignNode1" presStyleIdx="0" presStyleCnt="3">
        <dgm:presLayoutVars>
          <dgm:bulletEnabled val="1"/>
        </dgm:presLayoutVars>
      </dgm:prSet>
      <dgm:spPr/>
    </dgm:pt>
    <dgm:pt modelId="{ABAD0974-DB9A-4F8D-B5B1-D83FD2580DB7}" type="pres">
      <dgm:prSet presAssocID="{1CD8165D-69BD-4D9D-A49B-F225872B43E7}" presName="sibTrans" presStyleCnt="0"/>
      <dgm:spPr/>
    </dgm:pt>
    <dgm:pt modelId="{22468224-AD01-472E-A80D-CC84E92C54A4}" type="pres">
      <dgm:prSet presAssocID="{E7F59A8E-9A46-4508-AD78-D5EDFD7A5B63}" presName="compositeNode" presStyleCnt="0">
        <dgm:presLayoutVars>
          <dgm:bulletEnabled val="1"/>
        </dgm:presLayoutVars>
      </dgm:prSet>
      <dgm:spPr/>
    </dgm:pt>
    <dgm:pt modelId="{30517469-B372-4CBC-8845-DDC66D561D94}" type="pres">
      <dgm:prSet presAssocID="{E7F59A8E-9A46-4508-AD78-D5EDFD7A5B63}" presName="bgRect" presStyleLbl="alignNode1" presStyleIdx="1" presStyleCnt="3"/>
      <dgm:spPr/>
    </dgm:pt>
    <dgm:pt modelId="{39A2FFB1-794A-4EAB-8E3E-2AC844594651}" type="pres">
      <dgm:prSet presAssocID="{42F0D527-F94B-4113-B0E0-14A9C2886EF9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26A8C1B9-908D-4788-8879-A84E38D02DE3}" type="pres">
      <dgm:prSet presAssocID="{E7F59A8E-9A46-4508-AD78-D5EDFD7A5B63}" presName="nodeRect" presStyleLbl="alignNode1" presStyleIdx="1" presStyleCnt="3">
        <dgm:presLayoutVars>
          <dgm:bulletEnabled val="1"/>
        </dgm:presLayoutVars>
      </dgm:prSet>
      <dgm:spPr/>
    </dgm:pt>
    <dgm:pt modelId="{F94B206E-0068-4F45-A367-910A3816C181}" type="pres">
      <dgm:prSet presAssocID="{42F0D527-F94B-4113-B0E0-14A9C2886EF9}" presName="sibTrans" presStyleCnt="0"/>
      <dgm:spPr/>
    </dgm:pt>
    <dgm:pt modelId="{F51BB361-07CA-4026-B1F2-F368303FFCA5}" type="pres">
      <dgm:prSet presAssocID="{5FEC0951-633A-4CC1-AA3F-68E02AFC7D05}" presName="compositeNode" presStyleCnt="0">
        <dgm:presLayoutVars>
          <dgm:bulletEnabled val="1"/>
        </dgm:presLayoutVars>
      </dgm:prSet>
      <dgm:spPr/>
    </dgm:pt>
    <dgm:pt modelId="{B8784343-39D7-4DD3-BE72-261319C078F5}" type="pres">
      <dgm:prSet presAssocID="{5FEC0951-633A-4CC1-AA3F-68E02AFC7D05}" presName="bgRect" presStyleLbl="alignNode1" presStyleIdx="2" presStyleCnt="3"/>
      <dgm:spPr/>
    </dgm:pt>
    <dgm:pt modelId="{DB01F7E4-8DA7-49B2-A7D5-4F46B3E10082}" type="pres">
      <dgm:prSet presAssocID="{F3E0BC8B-08FF-46D1-B7FC-200A3025FF12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7FA754C2-C5DD-46D6-B568-A7F3CA672457}" type="pres">
      <dgm:prSet presAssocID="{5FEC0951-633A-4CC1-AA3F-68E02AFC7D05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CB98E80B-690C-44A2-BEEB-E45DA23E5089}" type="presOf" srcId="{1CD8165D-69BD-4D9D-A49B-F225872B43E7}" destId="{7909DDD2-2C32-4888-B900-982E7EC9CDEC}" srcOrd="0" destOrd="0" presId="urn:microsoft.com/office/officeart/2016/7/layout/LinearBlockProcessNumbered"/>
    <dgm:cxn modelId="{D1377926-AA86-4C25-8D4C-BC1F4AAFC8DA}" type="presOf" srcId="{5FEC0951-633A-4CC1-AA3F-68E02AFC7D05}" destId="{B8784343-39D7-4DD3-BE72-261319C078F5}" srcOrd="0" destOrd="0" presId="urn:microsoft.com/office/officeart/2016/7/layout/LinearBlockProcessNumbered"/>
    <dgm:cxn modelId="{10107B34-025D-4D0E-BE7C-F0D5EE055EED}" type="presOf" srcId="{E7F59A8E-9A46-4508-AD78-D5EDFD7A5B63}" destId="{30517469-B372-4CBC-8845-DDC66D561D94}" srcOrd="0" destOrd="0" presId="urn:microsoft.com/office/officeart/2016/7/layout/LinearBlockProcessNumbered"/>
    <dgm:cxn modelId="{4762B45C-3B6A-4CE7-AEF6-90A267B29DAB}" srcId="{F7422F2D-38EA-4AAB-9B57-CD66AA0487DF}" destId="{5FEC0951-633A-4CC1-AA3F-68E02AFC7D05}" srcOrd="2" destOrd="0" parTransId="{C5B2D2E2-CF35-464F-8AFF-5AD14D5DDB0F}" sibTransId="{F3E0BC8B-08FF-46D1-B7FC-200A3025FF12}"/>
    <dgm:cxn modelId="{05519E73-CCA5-487D-B33B-EF3FAE7076A2}" type="presOf" srcId="{42F0D527-F94B-4113-B0E0-14A9C2886EF9}" destId="{39A2FFB1-794A-4EAB-8E3E-2AC844594651}" srcOrd="0" destOrd="0" presId="urn:microsoft.com/office/officeart/2016/7/layout/LinearBlockProcessNumbered"/>
    <dgm:cxn modelId="{52D77B56-1669-4902-9305-E74C4B38239A}" type="presOf" srcId="{5FEC0951-633A-4CC1-AA3F-68E02AFC7D05}" destId="{7FA754C2-C5DD-46D6-B568-A7F3CA672457}" srcOrd="1" destOrd="0" presId="urn:microsoft.com/office/officeart/2016/7/layout/LinearBlockProcessNumbered"/>
    <dgm:cxn modelId="{6AE7E47A-40BD-4B3E-8865-65BE59BF09D5}" type="presOf" srcId="{F3E0BC8B-08FF-46D1-B7FC-200A3025FF12}" destId="{DB01F7E4-8DA7-49B2-A7D5-4F46B3E10082}" srcOrd="0" destOrd="0" presId="urn:microsoft.com/office/officeart/2016/7/layout/LinearBlockProcessNumbered"/>
    <dgm:cxn modelId="{1EA7E38E-466A-4D1D-AD3C-A984E9B4AB08}" srcId="{F7422F2D-38EA-4AAB-9B57-CD66AA0487DF}" destId="{E7F59A8E-9A46-4508-AD78-D5EDFD7A5B63}" srcOrd="1" destOrd="0" parTransId="{88D85393-B526-4FCB-BA2B-A6C9D15A3846}" sibTransId="{42F0D527-F94B-4113-B0E0-14A9C2886EF9}"/>
    <dgm:cxn modelId="{4271E7AE-3486-44BF-B913-35FB8D11B773}" type="presOf" srcId="{BFCB630B-55D8-4A67-BD62-4383C392D1EA}" destId="{FC8CC56C-58F1-450E-9BB6-60AC8A8A4974}" srcOrd="1" destOrd="0" presId="urn:microsoft.com/office/officeart/2016/7/layout/LinearBlockProcessNumbered"/>
    <dgm:cxn modelId="{FF05BACD-FAA0-4257-92AF-DEF526DF01BB}" type="presOf" srcId="{BFCB630B-55D8-4A67-BD62-4383C392D1EA}" destId="{421D7BA6-1C30-40FC-8C15-F83761E40412}" srcOrd="0" destOrd="0" presId="urn:microsoft.com/office/officeart/2016/7/layout/LinearBlockProcessNumbered"/>
    <dgm:cxn modelId="{16F383DA-714D-494B-9D4E-5A1D5EE77363}" type="presOf" srcId="{E7F59A8E-9A46-4508-AD78-D5EDFD7A5B63}" destId="{26A8C1B9-908D-4788-8879-A84E38D02DE3}" srcOrd="1" destOrd="0" presId="urn:microsoft.com/office/officeart/2016/7/layout/LinearBlockProcessNumbered"/>
    <dgm:cxn modelId="{065313E0-6EAB-4114-9DF8-06D5AEAA57C2}" srcId="{F7422F2D-38EA-4AAB-9B57-CD66AA0487DF}" destId="{BFCB630B-55D8-4A67-BD62-4383C392D1EA}" srcOrd="0" destOrd="0" parTransId="{A933BCBA-11F6-4E16-83D6-5CB9996DB819}" sibTransId="{1CD8165D-69BD-4D9D-A49B-F225872B43E7}"/>
    <dgm:cxn modelId="{5ED3B1F7-8AD6-4A61-96E6-1171252742CA}" type="presOf" srcId="{F7422F2D-38EA-4AAB-9B57-CD66AA0487DF}" destId="{86EFD506-CE30-4A4D-9110-F25E0EDC9752}" srcOrd="0" destOrd="0" presId="urn:microsoft.com/office/officeart/2016/7/layout/LinearBlockProcessNumbered"/>
    <dgm:cxn modelId="{19FA2F2E-B62A-4E8C-9844-005DE46F0431}" type="presParOf" srcId="{86EFD506-CE30-4A4D-9110-F25E0EDC9752}" destId="{D354ADBE-0BDB-437B-83FA-7EF0B9E5E420}" srcOrd="0" destOrd="0" presId="urn:microsoft.com/office/officeart/2016/7/layout/LinearBlockProcessNumbered"/>
    <dgm:cxn modelId="{C6C34698-905F-4C65-8261-F76106CDE4D1}" type="presParOf" srcId="{D354ADBE-0BDB-437B-83FA-7EF0B9E5E420}" destId="{421D7BA6-1C30-40FC-8C15-F83761E40412}" srcOrd="0" destOrd="0" presId="urn:microsoft.com/office/officeart/2016/7/layout/LinearBlockProcessNumbered"/>
    <dgm:cxn modelId="{7782A6B3-DCCB-4B8F-9A11-A900E1F507CF}" type="presParOf" srcId="{D354ADBE-0BDB-437B-83FA-7EF0B9E5E420}" destId="{7909DDD2-2C32-4888-B900-982E7EC9CDEC}" srcOrd="1" destOrd="0" presId="urn:microsoft.com/office/officeart/2016/7/layout/LinearBlockProcessNumbered"/>
    <dgm:cxn modelId="{000D1911-F076-4AE8-ACC7-FD23FD28E696}" type="presParOf" srcId="{D354ADBE-0BDB-437B-83FA-7EF0B9E5E420}" destId="{FC8CC56C-58F1-450E-9BB6-60AC8A8A4974}" srcOrd="2" destOrd="0" presId="urn:microsoft.com/office/officeart/2016/7/layout/LinearBlockProcessNumbered"/>
    <dgm:cxn modelId="{55AE479D-4E4B-431C-B106-2A923E70975F}" type="presParOf" srcId="{86EFD506-CE30-4A4D-9110-F25E0EDC9752}" destId="{ABAD0974-DB9A-4F8D-B5B1-D83FD2580DB7}" srcOrd="1" destOrd="0" presId="urn:microsoft.com/office/officeart/2016/7/layout/LinearBlockProcessNumbered"/>
    <dgm:cxn modelId="{A4493AFB-88E3-4F3A-941B-DC98609CA94A}" type="presParOf" srcId="{86EFD506-CE30-4A4D-9110-F25E0EDC9752}" destId="{22468224-AD01-472E-A80D-CC84E92C54A4}" srcOrd="2" destOrd="0" presId="urn:microsoft.com/office/officeart/2016/7/layout/LinearBlockProcessNumbered"/>
    <dgm:cxn modelId="{19D8C5B1-6B39-4C30-85B3-7C862BB07F4E}" type="presParOf" srcId="{22468224-AD01-472E-A80D-CC84E92C54A4}" destId="{30517469-B372-4CBC-8845-DDC66D561D94}" srcOrd="0" destOrd="0" presId="urn:microsoft.com/office/officeart/2016/7/layout/LinearBlockProcessNumbered"/>
    <dgm:cxn modelId="{729552B1-F688-46CD-8791-842B07C6B62E}" type="presParOf" srcId="{22468224-AD01-472E-A80D-CC84E92C54A4}" destId="{39A2FFB1-794A-4EAB-8E3E-2AC844594651}" srcOrd="1" destOrd="0" presId="urn:microsoft.com/office/officeart/2016/7/layout/LinearBlockProcessNumbered"/>
    <dgm:cxn modelId="{182464C1-2FA2-4CF3-BF45-BDE7ED4D7D38}" type="presParOf" srcId="{22468224-AD01-472E-A80D-CC84E92C54A4}" destId="{26A8C1B9-908D-4788-8879-A84E38D02DE3}" srcOrd="2" destOrd="0" presId="urn:microsoft.com/office/officeart/2016/7/layout/LinearBlockProcessNumbered"/>
    <dgm:cxn modelId="{02002A1B-1CA1-41BB-A78B-0B57665C900E}" type="presParOf" srcId="{86EFD506-CE30-4A4D-9110-F25E0EDC9752}" destId="{F94B206E-0068-4F45-A367-910A3816C181}" srcOrd="3" destOrd="0" presId="urn:microsoft.com/office/officeart/2016/7/layout/LinearBlockProcessNumbered"/>
    <dgm:cxn modelId="{120D6C6B-FD81-43F1-A5EC-004F5D355551}" type="presParOf" srcId="{86EFD506-CE30-4A4D-9110-F25E0EDC9752}" destId="{F51BB361-07CA-4026-B1F2-F368303FFCA5}" srcOrd="4" destOrd="0" presId="urn:microsoft.com/office/officeart/2016/7/layout/LinearBlockProcessNumbered"/>
    <dgm:cxn modelId="{AFF642A4-F813-418C-97C1-22425E8210CC}" type="presParOf" srcId="{F51BB361-07CA-4026-B1F2-F368303FFCA5}" destId="{B8784343-39D7-4DD3-BE72-261319C078F5}" srcOrd="0" destOrd="0" presId="urn:microsoft.com/office/officeart/2016/7/layout/LinearBlockProcessNumbered"/>
    <dgm:cxn modelId="{FE27C588-2901-48E8-92B6-B75EFD7EBFEF}" type="presParOf" srcId="{F51BB361-07CA-4026-B1F2-F368303FFCA5}" destId="{DB01F7E4-8DA7-49B2-A7D5-4F46B3E10082}" srcOrd="1" destOrd="0" presId="urn:microsoft.com/office/officeart/2016/7/layout/LinearBlockProcessNumbered"/>
    <dgm:cxn modelId="{1FBA65D4-F2C6-48A2-9F12-143C768BA8B4}" type="presParOf" srcId="{F51BB361-07CA-4026-B1F2-F368303FFCA5}" destId="{7FA754C2-C5DD-46D6-B568-A7F3CA672457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1D7BA6-1C30-40FC-8C15-F83761E40412}">
      <dsp:nvSpPr>
        <dsp:cNvPr id="0" name=""/>
        <dsp:cNvSpPr/>
      </dsp:nvSpPr>
      <dsp:spPr>
        <a:xfrm>
          <a:off x="861" y="0"/>
          <a:ext cx="3489945" cy="381428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729" tIns="0" rIns="34472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600" kern="1200"/>
            <a:t>เพื่อใช่ในการตกแต่งรูปหน้าโดยไม่ต้องแก้เอง</a:t>
          </a:r>
          <a:endParaRPr lang="en-US" sz="2600" kern="1200"/>
        </a:p>
      </dsp:txBody>
      <dsp:txXfrm>
        <a:off x="861" y="1525712"/>
        <a:ext cx="3489945" cy="2288568"/>
      </dsp:txXfrm>
    </dsp:sp>
    <dsp:sp modelId="{7909DDD2-2C32-4888-B900-982E7EC9CDEC}">
      <dsp:nvSpPr>
        <dsp:cNvPr id="0" name=""/>
        <dsp:cNvSpPr/>
      </dsp:nvSpPr>
      <dsp:spPr>
        <a:xfrm>
          <a:off x="861" y="0"/>
          <a:ext cx="3489945" cy="1525712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729" tIns="165100" rIns="34472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61" y="0"/>
        <a:ext cx="3489945" cy="1525712"/>
      </dsp:txXfrm>
    </dsp:sp>
    <dsp:sp modelId="{30517469-B372-4CBC-8845-DDC66D561D94}">
      <dsp:nvSpPr>
        <dsp:cNvPr id="0" name=""/>
        <dsp:cNvSpPr/>
      </dsp:nvSpPr>
      <dsp:spPr>
        <a:xfrm>
          <a:off x="3770002" y="0"/>
          <a:ext cx="3489945" cy="381428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729" tIns="0" rIns="34472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600" kern="1200"/>
            <a:t>เพื่อปรับปรุงผิวหน้าให้ดียิ่งขึ้น</a:t>
          </a:r>
          <a:endParaRPr lang="en-US" sz="2600" kern="1200"/>
        </a:p>
      </dsp:txBody>
      <dsp:txXfrm>
        <a:off x="3770002" y="1525712"/>
        <a:ext cx="3489945" cy="2288568"/>
      </dsp:txXfrm>
    </dsp:sp>
    <dsp:sp modelId="{39A2FFB1-794A-4EAB-8E3E-2AC844594651}">
      <dsp:nvSpPr>
        <dsp:cNvPr id="0" name=""/>
        <dsp:cNvSpPr/>
      </dsp:nvSpPr>
      <dsp:spPr>
        <a:xfrm>
          <a:off x="3770002" y="0"/>
          <a:ext cx="3489945" cy="1525712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729" tIns="165100" rIns="34472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770002" y="0"/>
        <a:ext cx="3489945" cy="1525712"/>
      </dsp:txXfrm>
    </dsp:sp>
    <dsp:sp modelId="{B8784343-39D7-4DD3-BE72-261319C078F5}">
      <dsp:nvSpPr>
        <dsp:cNvPr id="0" name=""/>
        <dsp:cNvSpPr/>
      </dsp:nvSpPr>
      <dsp:spPr>
        <a:xfrm>
          <a:off x="7539143" y="0"/>
          <a:ext cx="3489945" cy="381428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729" tIns="0" rIns="34472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600" kern="1200"/>
            <a:t>เพื่อศึกษาการตรวจจับใบหน้าคน</a:t>
          </a:r>
          <a:endParaRPr lang="en-US" sz="2600" kern="1200"/>
        </a:p>
      </dsp:txBody>
      <dsp:txXfrm>
        <a:off x="7539143" y="1525712"/>
        <a:ext cx="3489945" cy="2288568"/>
      </dsp:txXfrm>
    </dsp:sp>
    <dsp:sp modelId="{DB01F7E4-8DA7-49B2-A7D5-4F46B3E10082}">
      <dsp:nvSpPr>
        <dsp:cNvPr id="0" name=""/>
        <dsp:cNvSpPr/>
      </dsp:nvSpPr>
      <dsp:spPr>
        <a:xfrm>
          <a:off x="7539143" y="0"/>
          <a:ext cx="3489945" cy="1525712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729" tIns="165100" rIns="34472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539143" y="0"/>
        <a:ext cx="3489945" cy="15257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350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901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083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112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419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948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999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048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120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498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055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9707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0BDC88A-176A-4C74-9A93-7C0BC765F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F81E05-F529-4DFE-AFC8-E3E964F95E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5422"/>
            <a:ext cx="1106164" cy="58597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58E157-7D0A-4F9C-8B70-83F2B7AA9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20" y="455421"/>
            <a:ext cx="6248454" cy="585973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DFA4FE-E627-4690-A687-B6D7029EE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547" y="1024820"/>
            <a:ext cx="5279696" cy="472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z="6000" dirty="0">
                <a:solidFill>
                  <a:srgbClr val="FFFFFF"/>
                </a:solidFill>
              </a:rPr>
              <a:t>โปรแกรมลบสิว</a:t>
            </a:r>
            <a:endParaRPr lang="en-US" sz="6000" b="0" kern="1200" cap="all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77A541-1F4E-4C7A-B7E2-4D5926B76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453643"/>
            <a:ext cx="3615595" cy="5863293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6877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E3B802-BC9B-4854-ACB1-6510BFD4D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th-TH">
                <a:solidFill>
                  <a:schemeClr val="tx1">
                    <a:lumMod val="85000"/>
                    <a:lumOff val="15000"/>
                  </a:schemeClr>
                </a:solidFill>
              </a:rPr>
              <a:t>จุดประสงค์โปรเจค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82FFD7-440A-40A0-AC03-3D00794A05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822094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1307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88C97474-5879-4DB5-B4F3-F035710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7D2AF00E-D433-4047-863F-BCB69CEC3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601200"/>
            <a:ext cx="7498616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BACB34-B3E6-4344-8C43-14436AB15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2822" y="938022"/>
            <a:ext cx="6658013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code</a:t>
            </a: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0997DBEA-6DFC-457A-9850-E53505354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446CF5-953A-4916-BFF4-F5558E5C2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7B945C-B433-4DFF-9A67-A5C9257E4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Graphic 6" descr="PY">
            <a:extLst>
              <a:ext uri="{FF2B5EF4-FFF2-40B4-BE49-F238E27FC236}">
                <a16:creationId xmlns:a16="http://schemas.microsoft.com/office/drawing/2014/main" id="{F8468967-7717-4C87-9275-A0253EA02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700" y="2049354"/>
            <a:ext cx="3053422" cy="305342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181A0-F54D-4E88-88C1-98B580169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2822" y="2340864"/>
            <a:ext cx="6658013" cy="37932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Asset</a:t>
            </a:r>
          </a:p>
          <a:p>
            <a:r>
              <a:rPr lang="en-US" dirty="0" err="1">
                <a:solidFill>
                  <a:srgbClr val="FFFFFF"/>
                </a:solidFill>
              </a:rPr>
              <a:t>scipy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matplotlib</a:t>
            </a:r>
          </a:p>
          <a:p>
            <a:r>
              <a:rPr lang="en-US" dirty="0" err="1">
                <a:solidFill>
                  <a:srgbClr val="FFFFFF"/>
                </a:solidFill>
              </a:rPr>
              <a:t>opencv</a:t>
            </a:r>
            <a:r>
              <a:rPr lang="en-US" dirty="0">
                <a:solidFill>
                  <a:srgbClr val="FFFFFF"/>
                </a:solidFill>
              </a:rPr>
              <a:t>-</a:t>
            </a:r>
            <a:r>
              <a:rPr lang="en-US" dirty="0" err="1">
                <a:solidFill>
                  <a:srgbClr val="FFFFFF"/>
                </a:solidFill>
              </a:rPr>
              <a:t>contrib</a:t>
            </a:r>
            <a:r>
              <a:rPr lang="en-US" dirty="0">
                <a:solidFill>
                  <a:srgbClr val="FFFFFF"/>
                </a:solidFill>
              </a:rPr>
              <a:t>-python</a:t>
            </a:r>
          </a:p>
          <a:p>
            <a:r>
              <a:rPr lang="en-US" dirty="0" err="1">
                <a:solidFill>
                  <a:srgbClr val="FFFFFF"/>
                </a:solidFill>
              </a:rPr>
              <a:t>imutils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719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0401440-1DC9-4C9E-A3BA-4DECEEB46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person making a face for the camera&#10;&#10;Description automatically generated">
            <a:extLst>
              <a:ext uri="{FF2B5EF4-FFF2-40B4-BE49-F238E27FC236}">
                <a16:creationId xmlns:a16="http://schemas.microsoft.com/office/drawing/2014/main" id="{C134E68A-EB7D-4B89-BED6-EEC70FDCD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39" y="619580"/>
            <a:ext cx="5331481" cy="327886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E3F140-02CB-4BBC-ABC0-8BF046C9D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36050"/>
            <a:ext cx="0" cy="1645920"/>
          </a:xfrm>
          <a:prstGeom prst="line">
            <a:avLst/>
          </a:prstGeom>
          <a:ln w="19050">
            <a:solidFill>
              <a:srgbClr val="465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9B0EA2D7-6A7B-4454-9AF3-9B47079F7A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735" y="592923"/>
            <a:ext cx="5331478" cy="333217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6B822CC-7DA9-4417-AA94-64CEB676F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A01E88-71CC-4FF3-9E81-51E0C32B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59623"/>
            <a:ext cx="11303626" cy="2051143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10C756-A0CD-457C-A6C1-1B59D7A29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00" y="4596992"/>
            <a:ext cx="3353432" cy="1607013"/>
          </a:xfrm>
        </p:spPr>
        <p:txBody>
          <a:bodyPr anchor="ctr">
            <a:normAutofit/>
          </a:bodyPr>
          <a:lstStyle/>
          <a:p>
            <a:r>
              <a:rPr lang="th-TH">
                <a:solidFill>
                  <a:srgbClr val="FFFFFF"/>
                </a:solidFill>
              </a:rPr>
              <a:t>ผลลัพธ์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899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54287-85E7-4391-97F6-D5DEB3810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ผู้จัดทำ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3BBF0-1B46-453F-9C33-55F9949DF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นาย กิตติภูมิ ชูอมร 61070015</a:t>
            </a:r>
          </a:p>
          <a:p>
            <a:r>
              <a:rPr lang="th-TH" dirty="0"/>
              <a:t>นาย ธนโชติ เลิศลาภนนท์ 61070070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455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RegularSeedRightStep">
      <a:dk1>
        <a:srgbClr val="000000"/>
      </a:dk1>
      <a:lt1>
        <a:srgbClr val="FFFFFF"/>
      </a:lt1>
      <a:dk2>
        <a:srgbClr val="361E1E"/>
      </a:dk2>
      <a:lt2>
        <a:srgbClr val="E8E2E6"/>
      </a:lt2>
      <a:accent1>
        <a:srgbClr val="34B865"/>
      </a:accent1>
      <a:accent2>
        <a:srgbClr val="27B396"/>
      </a:accent2>
      <a:accent3>
        <a:srgbClr val="39ACCA"/>
      </a:accent3>
      <a:accent4>
        <a:srgbClr val="2A64C2"/>
      </a:accent4>
      <a:accent5>
        <a:srgbClr val="423CD4"/>
      </a:accent5>
      <a:accent6>
        <a:srgbClr val="6F2AC2"/>
      </a:accent6>
      <a:hlink>
        <a:srgbClr val="BF3F8F"/>
      </a:hlink>
      <a:folHlink>
        <a:srgbClr val="7F7F7F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54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Avenir Next LT Pro</vt:lpstr>
      <vt:lpstr>Gill Sans MT</vt:lpstr>
      <vt:lpstr>Wingdings 2</vt:lpstr>
      <vt:lpstr>DividendVTI</vt:lpstr>
      <vt:lpstr>โปรแกรมลบสิว</vt:lpstr>
      <vt:lpstr>จุดประสงค์โปรเจค</vt:lpstr>
      <vt:lpstr>code</vt:lpstr>
      <vt:lpstr>ผลลัพธ์</vt:lpstr>
      <vt:lpstr>ผู้จัดทำ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โปรแกรมลบสิว</dc:title>
  <dc:creator>KITTIPOOM CHOOAMORN</dc:creator>
  <cp:lastModifiedBy>KITTIPOOM CHOOAMORN</cp:lastModifiedBy>
  <cp:revision>1</cp:revision>
  <dcterms:created xsi:type="dcterms:W3CDTF">2020-11-25T10:51:20Z</dcterms:created>
  <dcterms:modified xsi:type="dcterms:W3CDTF">2020-11-25T10:52:29Z</dcterms:modified>
</cp:coreProperties>
</file>