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4" r:id="rId5"/>
    <p:sldId id="266" r:id="rId6"/>
    <p:sldId id="262" r:id="rId7"/>
    <p:sldId id="265" r:id="rId8"/>
    <p:sldId id="263" r:id="rId9"/>
    <p:sldId id="258" r:id="rId10"/>
    <p:sldId id="260" r:id="rId11"/>
    <p:sldId id="25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s-C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8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219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588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79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2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9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45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9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59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80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s-CO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s-CO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B49E-3DB4-40C0-A012-3F25FB8F45AB}" type="datetimeFigureOut">
              <a:rPr lang="es-CO" smtClean="0"/>
              <a:t>4/11/2015</a:t>
            </a:fld>
            <a:endParaRPr lang="es-CO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D97E-02C5-4CDF-96D2-44903A92F2F3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607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Donkey Kong</a:t>
            </a:r>
            <a:endParaRPr lang="es-CO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Juan Fernando Otoya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04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Libreria</a:t>
            </a:r>
            <a:r>
              <a:rPr lang="en-US" dirty="0" smtClean="0"/>
              <a:t>: </a:t>
            </a:r>
            <a:r>
              <a:rPr lang="en-US" dirty="0" err="1" smtClean="0"/>
              <a:t>Pygame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833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“sprite” que </a:t>
            </a:r>
            <a:r>
              <a:rPr lang="en-US" dirty="0" err="1" smtClean="0"/>
              <a:t>simplifica</a:t>
            </a:r>
            <a:r>
              <a:rPr lang="en-US" dirty="0" smtClean="0"/>
              <a:t> la </a:t>
            </a:r>
            <a:r>
              <a:rPr lang="en-US" dirty="0" err="1" smtClean="0"/>
              <a:t>interaccion</a:t>
            </a:r>
            <a:r>
              <a:rPr lang="en-US" dirty="0" smtClean="0"/>
              <a:t> entre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graficos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ejemplos</a:t>
            </a:r>
            <a:r>
              <a:rPr lang="en-US" dirty="0" smtClean="0"/>
              <a:t>.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838200" y="3003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Libreria</a:t>
            </a:r>
            <a:r>
              <a:rPr lang="en-US" dirty="0" smtClean="0"/>
              <a:t>: </a:t>
            </a:r>
            <a:r>
              <a:rPr lang="en-US" dirty="0" err="1" smtClean="0"/>
              <a:t>Pyglet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22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s-CO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https://www.pygame.org/wiki/about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68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Interacciones</a:t>
            </a:r>
            <a:endParaRPr lang="es-CO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t="6288" r="83440" b="84240"/>
          <a:stretch/>
        </p:blipFill>
        <p:spPr>
          <a:xfrm>
            <a:off x="639650" y="3225072"/>
            <a:ext cx="1243301" cy="602813"/>
          </a:xfrm>
        </p:spPr>
      </p:pic>
      <p:pic>
        <p:nvPicPr>
          <p:cNvPr id="5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2504" r="70142" b="71514"/>
          <a:stretch/>
        </p:blipFill>
        <p:spPr>
          <a:xfrm>
            <a:off x="639650" y="4087944"/>
            <a:ext cx="1299816" cy="1017247"/>
          </a:xfrm>
          <a:prstGeom prst="rect">
            <a:avLst/>
          </a:prstGeom>
        </p:spPr>
      </p:pic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10" r="88106"/>
          <a:stretch/>
        </p:blipFill>
        <p:spPr>
          <a:xfrm>
            <a:off x="639650" y="2049116"/>
            <a:ext cx="960356" cy="915897"/>
          </a:xfrm>
          <a:prstGeom prst="rect">
            <a:avLst/>
          </a:prstGeom>
        </p:spPr>
      </p:pic>
      <p:pic>
        <p:nvPicPr>
          <p:cNvPr id="7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37070" r="64309" b="50203"/>
          <a:stretch/>
        </p:blipFill>
        <p:spPr>
          <a:xfrm>
            <a:off x="639650" y="5362269"/>
            <a:ext cx="1337492" cy="810031"/>
          </a:xfrm>
          <a:prstGeom prst="rect">
            <a:avLst/>
          </a:prstGeom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2409423" y="29650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352908" y="2172123"/>
            <a:ext cx="9144000" cy="4215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 smtClean="0"/>
              <a:t>El jugador </a:t>
            </a:r>
            <a:r>
              <a:rPr lang="es-CO" sz="2000" dirty="0" err="1" smtClean="0"/>
              <a:t>interactua</a:t>
            </a:r>
            <a:r>
              <a:rPr lang="es-CO" sz="2000" dirty="0" smtClean="0"/>
              <a:t> con:</a:t>
            </a:r>
          </a:p>
          <a:p>
            <a:r>
              <a:rPr lang="es-CO" sz="2000" dirty="0" smtClean="0"/>
              <a:t>mapa: El jugador puede caminar sobre el mapa y es afectado por este, es decir que no puede traspasar zonas a las cuales no le es permitido.</a:t>
            </a:r>
          </a:p>
          <a:p>
            <a:r>
              <a:rPr lang="es-CO" sz="2000" dirty="0" smtClean="0"/>
              <a:t>mejora: Es una mejora que le permite al jugador realizar ataques para derrotar al </a:t>
            </a:r>
            <a:r>
              <a:rPr lang="es-CO" sz="2000" dirty="0" err="1" smtClean="0"/>
              <a:t>Boss</a:t>
            </a:r>
            <a:r>
              <a:rPr lang="es-CO" sz="2000" dirty="0" smtClean="0"/>
              <a:t> o destruir barriles para ganar puntos. Sera tipo proyectil.</a:t>
            </a:r>
          </a:p>
          <a:p>
            <a:r>
              <a:rPr lang="es-CO" sz="2000" dirty="0" smtClean="0"/>
              <a:t>escaleras: Cuando el jugador esta tocando una escalera puede subir o un barril puede caer por esa zona.</a:t>
            </a:r>
          </a:p>
          <a:p>
            <a:r>
              <a:rPr lang="es-CO" sz="2000" dirty="0" smtClean="0"/>
              <a:t>barriles: Si el jugador es tocado por uno de los Barriles pierde y los barriles interactúan con el mapa. Van hacia abajo </a:t>
            </a:r>
            <a:r>
              <a:rPr lang="es-CO" sz="2000" dirty="0" err="1" smtClean="0"/>
              <a:t>callendo</a:t>
            </a:r>
            <a:r>
              <a:rPr lang="es-CO" sz="2000" dirty="0" smtClean="0"/>
              <a:t> por donde se le es permitido.</a:t>
            </a:r>
          </a:p>
          <a:p>
            <a:r>
              <a:rPr lang="es-CO" sz="2000" dirty="0" err="1" smtClean="0"/>
              <a:t>Boss</a:t>
            </a:r>
            <a:r>
              <a:rPr lang="es-CO" sz="2000" dirty="0" smtClean="0"/>
              <a:t> (</a:t>
            </a:r>
            <a:r>
              <a:rPr lang="es-CO" sz="2000" dirty="0" err="1" smtClean="0"/>
              <a:t>Donkey</a:t>
            </a:r>
            <a:r>
              <a:rPr lang="es-CO" sz="2000" dirty="0" smtClean="0"/>
              <a:t> Kong): Del </a:t>
            </a:r>
            <a:r>
              <a:rPr lang="es-CO" sz="2000" dirty="0" err="1" smtClean="0"/>
              <a:t>Boss</a:t>
            </a:r>
            <a:r>
              <a:rPr lang="es-CO" sz="2000" dirty="0" smtClean="0"/>
              <a:t> salen los barriles. El objetivo del jugador es derrotar al </a:t>
            </a:r>
            <a:r>
              <a:rPr lang="es-CO" sz="2000" dirty="0" err="1" smtClean="0"/>
              <a:t>Boss</a:t>
            </a:r>
            <a:r>
              <a:rPr lang="es-CO" sz="2000" dirty="0" smtClean="0"/>
              <a:t>. para esto debe conseguir una mejora ubicada en el mapa.</a:t>
            </a:r>
            <a:endParaRPr lang="es-CO" sz="2000" dirty="0"/>
          </a:p>
        </p:txBody>
      </p:sp>
      <p:pic>
        <p:nvPicPr>
          <p:cNvPr id="12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91" t="31226" r="934" b="56185"/>
          <a:stretch/>
        </p:blipFill>
        <p:spPr>
          <a:xfrm>
            <a:off x="1636275" y="2308190"/>
            <a:ext cx="606381" cy="6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Como se Hara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5169" y="102713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personaje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barriles</a:t>
            </a:r>
            <a:r>
              <a:rPr lang="en-US" dirty="0" smtClean="0"/>
              <a:t> van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afectados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fuerzas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Gravedad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para ambos, impulse para el </a:t>
            </a:r>
            <a:r>
              <a:rPr lang="en-US" dirty="0" err="1" smtClean="0"/>
              <a:t>salto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personaje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velocidad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err="1" smtClean="0"/>
              <a:t>tanto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barriles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al </a:t>
            </a:r>
            <a:r>
              <a:rPr lang="en-US" dirty="0" err="1" smtClean="0"/>
              <a:t>jugador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Jugador</a:t>
            </a:r>
            <a:r>
              <a:rPr lang="en-US" dirty="0" smtClean="0"/>
              <a:t> </a:t>
            </a:r>
            <a:r>
              <a:rPr lang="en-US" dirty="0" err="1" smtClean="0"/>
              <a:t>tendra</a:t>
            </a:r>
            <a:r>
              <a:rPr lang="en-US" dirty="0" smtClean="0"/>
              <a:t> </a:t>
            </a:r>
            <a:r>
              <a:rPr lang="en-US" dirty="0" smtClean="0"/>
              <a:t>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r>
              <a:rPr lang="en-US" dirty="0" smtClean="0"/>
              <a:t>, </a:t>
            </a:r>
            <a:r>
              <a:rPr lang="en-US" dirty="0" err="1" smtClean="0"/>
              <a:t>uno</a:t>
            </a:r>
            <a:r>
              <a:rPr lang="en-US" dirty="0" smtClean="0"/>
              <a:t> para importer la imagen </a:t>
            </a:r>
            <a:r>
              <a:rPr lang="en-US" dirty="0" err="1" smtClean="0"/>
              <a:t>correspondiente</a:t>
            </a:r>
            <a:r>
              <a:rPr lang="en-US" dirty="0" smtClean="0"/>
              <a:t> (left, right, </a:t>
            </a:r>
            <a:r>
              <a:rPr lang="en-US" dirty="0" err="1" smtClean="0"/>
              <a:t>onAir</a:t>
            </a:r>
            <a:r>
              <a:rPr lang="en-US" dirty="0" smtClean="0"/>
              <a:t>) y </a:t>
            </a:r>
            <a:r>
              <a:rPr lang="en-US" dirty="0" err="1" smtClean="0"/>
              <a:t>otro</a:t>
            </a:r>
            <a:r>
              <a:rPr lang="en-US" dirty="0" smtClean="0"/>
              <a:t> para </a:t>
            </a:r>
            <a:r>
              <a:rPr lang="en-US" dirty="0" err="1" smtClean="0"/>
              <a:t>ver</a:t>
            </a:r>
            <a:r>
              <a:rPr lang="en-US" dirty="0" smtClean="0"/>
              <a:t> que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el </a:t>
            </a:r>
            <a:r>
              <a:rPr lang="en-US" dirty="0" err="1" smtClean="0"/>
              <a:t>personaje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ese </a:t>
            </a:r>
            <a:r>
              <a:rPr lang="en-US" dirty="0" err="1" smtClean="0"/>
              <a:t>momento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onAir</a:t>
            </a:r>
            <a:r>
              <a:rPr lang="en-US" dirty="0" smtClean="0"/>
              <a:t>, </a:t>
            </a:r>
            <a:r>
              <a:rPr lang="en-US" dirty="0" err="1" smtClean="0"/>
              <a:t>canShot</a:t>
            </a:r>
            <a:r>
              <a:rPr lang="en-US" dirty="0" smtClean="0"/>
              <a:t>, Dead).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interactuar</a:t>
            </a:r>
            <a:r>
              <a:rPr lang="en-US" dirty="0" smtClean="0"/>
              <a:t> el </a:t>
            </a:r>
            <a:r>
              <a:rPr lang="en-US" dirty="0" err="1" smtClean="0"/>
              <a:t>mapa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pendiente</a:t>
            </a:r>
            <a:r>
              <a:rPr lang="en-US" dirty="0" smtClean="0"/>
              <a:t> se </a:t>
            </a:r>
            <a:r>
              <a:rPr lang="en-US" dirty="0" err="1" smtClean="0"/>
              <a:t>vera</a:t>
            </a:r>
            <a:r>
              <a:rPr lang="en-US" dirty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la </a:t>
            </a:r>
            <a:r>
              <a:rPr lang="en-US" dirty="0" err="1" smtClean="0"/>
              <a:t>posicion</a:t>
            </a:r>
            <a:r>
              <a:rPr lang="en-US" dirty="0" smtClean="0"/>
              <a:t> del </a:t>
            </a:r>
            <a:r>
              <a:rPr lang="en-US" dirty="0" err="1" smtClean="0"/>
              <a:t>personaje</a:t>
            </a:r>
            <a:r>
              <a:rPr lang="en-US" dirty="0" smtClean="0"/>
              <a:t> respect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mapa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: f(x)=m(PlayerX-x0)+y0 </a:t>
            </a:r>
            <a:r>
              <a:rPr lang="en-US" dirty="0" err="1" smtClean="0"/>
              <a:t>donde</a:t>
            </a:r>
            <a:r>
              <a:rPr lang="en-US" dirty="0" smtClean="0"/>
              <a:t> (x0,y0)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punto</a:t>
            </a:r>
            <a:r>
              <a:rPr lang="en-US" dirty="0" smtClean="0"/>
              <a:t> de la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que se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evaluar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Habran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Archivo</a:t>
            </a:r>
            <a:r>
              <a:rPr lang="en-US" dirty="0" smtClean="0"/>
              <a:t> con </a:t>
            </a:r>
            <a:r>
              <a:rPr lang="en-US" dirty="0" err="1" smtClean="0"/>
              <a:t>Constantes</a:t>
            </a:r>
            <a:r>
              <a:rPr lang="en-US" dirty="0" smtClean="0"/>
              <a:t> para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velocidad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barriles</a:t>
            </a:r>
            <a:r>
              <a:rPr lang="en-US" dirty="0"/>
              <a:t> </a:t>
            </a:r>
            <a:r>
              <a:rPr lang="en-US" dirty="0" smtClean="0"/>
              <a:t>o del </a:t>
            </a:r>
            <a:r>
              <a:rPr lang="en-US" dirty="0" err="1" smtClean="0"/>
              <a:t>personaje,etc</a:t>
            </a:r>
            <a:endParaRPr lang="en-US" dirty="0"/>
          </a:p>
          <a:p>
            <a:pPr lvl="1"/>
            <a:r>
              <a:rPr lang="en-US" dirty="0" err="1" smtClean="0"/>
              <a:t>Archivo</a:t>
            </a:r>
            <a:r>
              <a:rPr lang="en-US" dirty="0" smtClean="0"/>
              <a:t> con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predeterminados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Class para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barriles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generamos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que se actualize con un for loop.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personaje</a:t>
            </a:r>
            <a:r>
              <a:rPr lang="en-US" dirty="0" smtClean="0"/>
              <a:t> </a:t>
            </a:r>
            <a:r>
              <a:rPr lang="en-US" dirty="0" err="1" smtClean="0"/>
              <a:t>tendra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function de </a:t>
            </a:r>
            <a:r>
              <a:rPr lang="en-US" dirty="0" err="1" smtClean="0"/>
              <a:t>actualizar</a:t>
            </a:r>
            <a:r>
              <a:rPr lang="en-US" dirty="0" smtClean="0"/>
              <a:t> que </a:t>
            </a:r>
            <a:r>
              <a:rPr lang="en-US" dirty="0" err="1" smtClean="0"/>
              <a:t>vera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y que </a:t>
            </a:r>
            <a:r>
              <a:rPr lang="en-US" dirty="0" err="1" smtClean="0"/>
              <a:t>estados</a:t>
            </a:r>
            <a:r>
              <a:rPr lang="en-US" dirty="0" smtClean="0"/>
              <a:t> </a:t>
            </a:r>
            <a:r>
              <a:rPr lang="en-US" dirty="0" err="1" smtClean="0"/>
              <a:t>posee</a:t>
            </a:r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62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71978"/>
            <a:ext cx="10728399" cy="3705329"/>
          </a:xfr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Personaje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743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48" y="70809"/>
            <a:ext cx="6529589" cy="6787191"/>
          </a:xfrm>
        </p:spPr>
      </p:pic>
    </p:spTree>
    <p:extLst>
      <p:ext uri="{BB962C8B-B14F-4D97-AF65-F5344CB8AC3E}">
        <p14:creationId xmlns:p14="http://schemas.microsoft.com/office/powerpoint/2010/main" val="418310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Personaje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def</a:t>
            </a:r>
            <a:r>
              <a:rPr lang="es-CO" dirty="0" smtClean="0"/>
              <a:t> </a:t>
            </a:r>
            <a:r>
              <a:rPr lang="es-CO" dirty="0" err="1" smtClean="0"/>
              <a:t>update</a:t>
            </a:r>
            <a:r>
              <a:rPr lang="es-CO" dirty="0" smtClean="0"/>
              <a:t>(</a:t>
            </a:r>
            <a:r>
              <a:rPr lang="es-CO" dirty="0" err="1" smtClean="0"/>
              <a:t>self</a:t>
            </a:r>
            <a:r>
              <a:rPr lang="es-CO" dirty="0" smtClean="0"/>
              <a:t>):</a:t>
            </a:r>
          </a:p>
          <a:p>
            <a:r>
              <a:rPr lang="es-CO" dirty="0" err="1" smtClean="0"/>
              <a:t>def</a:t>
            </a:r>
            <a:r>
              <a:rPr lang="es-CO" dirty="0" smtClean="0"/>
              <a:t> </a:t>
            </a:r>
            <a:r>
              <a:rPr lang="es-CO" dirty="0" err="1" smtClean="0"/>
              <a:t>cmd</a:t>
            </a:r>
            <a:r>
              <a:rPr lang="es-CO" dirty="0" smtClean="0"/>
              <a:t>(</a:t>
            </a:r>
            <a:r>
              <a:rPr lang="es-CO" dirty="0" err="1" smtClean="0"/>
              <a:t>self</a:t>
            </a:r>
            <a:r>
              <a:rPr lang="es-CO" dirty="0" smtClean="0"/>
              <a:t>): Toma los comandos del teclado</a:t>
            </a:r>
          </a:p>
          <a:p>
            <a:r>
              <a:rPr lang="es-CO" dirty="0" err="1" smtClean="0"/>
              <a:t>def</a:t>
            </a:r>
            <a:r>
              <a:rPr lang="es-CO" dirty="0" smtClean="0"/>
              <a:t> </a:t>
            </a:r>
            <a:r>
              <a:rPr lang="es-CO" dirty="0" err="1" smtClean="0"/>
              <a:t>loadImg</a:t>
            </a:r>
            <a:r>
              <a:rPr lang="es-CO" dirty="0" smtClean="0"/>
              <a:t>(</a:t>
            </a:r>
            <a:r>
              <a:rPr lang="es-CO" dirty="0" err="1" smtClean="0"/>
              <a:t>self</a:t>
            </a:r>
            <a:r>
              <a:rPr lang="es-CO" dirty="0" smtClean="0"/>
              <a:t>): Carga la imagen correspondiente</a:t>
            </a:r>
          </a:p>
          <a:p>
            <a:r>
              <a:rPr lang="es-CO" dirty="0" err="1" smtClean="0"/>
              <a:t>def</a:t>
            </a:r>
            <a:r>
              <a:rPr lang="es-CO" dirty="0" smtClean="0"/>
              <a:t> </a:t>
            </a:r>
            <a:r>
              <a:rPr lang="es-CO" dirty="0" err="1" smtClean="0"/>
              <a:t>checkBordes</a:t>
            </a:r>
            <a:r>
              <a:rPr lang="es-CO" dirty="0" smtClean="0"/>
              <a:t>(</a:t>
            </a:r>
            <a:r>
              <a:rPr lang="es-CO" dirty="0" err="1" smtClean="0"/>
              <a:t>self</a:t>
            </a:r>
            <a:r>
              <a:rPr lang="es-CO" dirty="0" smtClean="0"/>
              <a:t>): Los bordes de la pantalla</a:t>
            </a:r>
          </a:p>
          <a:p>
            <a:r>
              <a:rPr lang="es-CO" dirty="0" err="1" smtClean="0"/>
              <a:t>def</a:t>
            </a:r>
            <a:r>
              <a:rPr lang="es-CO" dirty="0" smtClean="0"/>
              <a:t> </a:t>
            </a:r>
            <a:r>
              <a:rPr lang="es-CO" dirty="0" err="1" smtClean="0"/>
              <a:t>checkMapCollision</a:t>
            </a:r>
            <a:r>
              <a:rPr lang="es-CO" dirty="0" smtClean="0"/>
              <a:t>(</a:t>
            </a:r>
            <a:r>
              <a:rPr lang="es-CO" dirty="0" err="1" smtClean="0"/>
              <a:t>self</a:t>
            </a:r>
            <a:r>
              <a:rPr lang="es-CO" dirty="0" smtClean="0"/>
              <a:t>): </a:t>
            </a:r>
            <a:r>
              <a:rPr lang="es-CO" dirty="0" err="1" smtClean="0"/>
              <a:t>Colision</a:t>
            </a:r>
            <a:r>
              <a:rPr lang="es-CO" dirty="0" smtClean="0"/>
              <a:t> con objetos</a:t>
            </a:r>
          </a:p>
          <a:p>
            <a:r>
              <a:rPr lang="es-CO" dirty="0" err="1" smtClean="0"/>
              <a:t>def</a:t>
            </a:r>
            <a:r>
              <a:rPr lang="es-CO" dirty="0" smtClean="0"/>
              <a:t> </a:t>
            </a:r>
            <a:r>
              <a:rPr lang="es-CO" dirty="0" err="1" smtClean="0"/>
              <a:t>gravity</a:t>
            </a:r>
            <a:r>
              <a:rPr lang="es-CO" dirty="0" smtClean="0"/>
              <a:t>(</a:t>
            </a:r>
            <a:r>
              <a:rPr lang="es-CO" dirty="0" err="1" smtClean="0"/>
              <a:t>self</a:t>
            </a:r>
            <a:r>
              <a:rPr lang="es-CO" dirty="0" smtClean="0"/>
              <a:t>): Una fuerza que se suma si el estado = </a:t>
            </a:r>
            <a:r>
              <a:rPr lang="es-CO" dirty="0" err="1" smtClean="0"/>
              <a:t>onAir</a:t>
            </a:r>
            <a:endParaRPr lang="es-CO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10" r="88106"/>
          <a:stretch/>
        </p:blipFill>
        <p:spPr>
          <a:xfrm>
            <a:off x="9404797" y="1825625"/>
            <a:ext cx="1949003" cy="18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60196" cy="3988895"/>
          </a:xfrm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Barriles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996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Barriles</a:t>
            </a:r>
            <a:endParaRPr lang="es-CO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def</a:t>
            </a:r>
            <a:r>
              <a:rPr lang="es-CO" dirty="0" smtClean="0"/>
              <a:t> </a:t>
            </a:r>
            <a:r>
              <a:rPr lang="es-CO" dirty="0" err="1" smtClean="0"/>
              <a:t>update</a:t>
            </a:r>
            <a:r>
              <a:rPr lang="es-CO" dirty="0" smtClean="0"/>
              <a:t>(</a:t>
            </a:r>
            <a:r>
              <a:rPr lang="es-CO" dirty="0" err="1" smtClean="0"/>
              <a:t>self</a:t>
            </a:r>
            <a:r>
              <a:rPr lang="es-CO" dirty="0" smtClean="0"/>
              <a:t>): devuelve la posición de los barriles y los pone en pantalla</a:t>
            </a:r>
          </a:p>
          <a:p>
            <a:r>
              <a:rPr lang="es-CO" dirty="0" err="1" smtClean="0"/>
              <a:t>def</a:t>
            </a:r>
            <a:r>
              <a:rPr lang="es-CO" dirty="0" smtClean="0"/>
              <a:t> </a:t>
            </a:r>
            <a:r>
              <a:rPr lang="es-CO" dirty="0" err="1" smtClean="0"/>
              <a:t>checkBordes</a:t>
            </a:r>
            <a:r>
              <a:rPr lang="es-CO" dirty="0" smtClean="0"/>
              <a:t>(</a:t>
            </a:r>
            <a:r>
              <a:rPr lang="es-CO" dirty="0" err="1" smtClean="0"/>
              <a:t>self</a:t>
            </a:r>
            <a:r>
              <a:rPr lang="es-CO" dirty="0" smtClean="0"/>
              <a:t>): Ve las colisiones con todo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kill(self):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colisiona</a:t>
            </a:r>
            <a:r>
              <a:rPr lang="en-US" dirty="0" smtClean="0"/>
              <a:t> con el </a:t>
            </a:r>
            <a:r>
              <a:rPr lang="en-US" dirty="0" err="1" smtClean="0"/>
              <a:t>personaje</a:t>
            </a:r>
            <a:r>
              <a:rPr lang="en-US" dirty="0" smtClean="0"/>
              <a:t>, </a:t>
            </a:r>
            <a:r>
              <a:rPr lang="en-US" dirty="0" err="1" smtClean="0"/>
              <a:t>entonces</a:t>
            </a:r>
            <a:r>
              <a:rPr lang="en-US" dirty="0" smtClean="0"/>
              <a:t> el </a:t>
            </a:r>
            <a:r>
              <a:rPr lang="en-US" dirty="0" err="1" smtClean="0"/>
              <a:t>estado</a:t>
            </a:r>
            <a:r>
              <a:rPr lang="en-US" dirty="0" smtClean="0"/>
              <a:t> del </a:t>
            </a:r>
            <a:r>
              <a:rPr lang="en-US" dirty="0" err="1" smtClean="0"/>
              <a:t>personaje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Dead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94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del </a:t>
            </a:r>
            <a:r>
              <a:rPr lang="en-US" dirty="0" err="1" smtClean="0"/>
              <a:t>Juego</a:t>
            </a:r>
            <a:endParaRPr lang="es-CO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t="1553" r="934"/>
          <a:stretch/>
        </p:blipFill>
        <p:spPr>
          <a:xfrm>
            <a:off x="838200" y="1465501"/>
            <a:ext cx="6516711" cy="5136463"/>
          </a:xfrm>
        </p:spPr>
      </p:pic>
    </p:spTree>
    <p:extLst>
      <p:ext uri="{BB962C8B-B14F-4D97-AF65-F5344CB8AC3E}">
        <p14:creationId xmlns:p14="http://schemas.microsoft.com/office/powerpoint/2010/main" val="140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Breitbild</PresentationFormat>
  <Paragraphs>38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Donkey Kong</vt:lpstr>
      <vt:lpstr>Interacciones</vt:lpstr>
      <vt:lpstr>Como se Hara</vt:lpstr>
      <vt:lpstr>Personaje</vt:lpstr>
      <vt:lpstr>PowerPoint-Präsentation</vt:lpstr>
      <vt:lpstr>Personaje</vt:lpstr>
      <vt:lpstr>Barriles</vt:lpstr>
      <vt:lpstr>Barriles</vt:lpstr>
      <vt:lpstr>Prototipo Grafico del Juego</vt:lpstr>
      <vt:lpstr>Libreria: Pygame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Juan Fernando Otoya Garca</dc:creator>
  <cp:lastModifiedBy>Juan Fernando Otoya Garca</cp:lastModifiedBy>
  <cp:revision>10</cp:revision>
  <dcterms:created xsi:type="dcterms:W3CDTF">2015-11-04T05:51:34Z</dcterms:created>
  <dcterms:modified xsi:type="dcterms:W3CDTF">2015-11-04T15:04:09Z</dcterms:modified>
</cp:coreProperties>
</file>