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lack" panose="020000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22590bd0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22590bd0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2590bd0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2590bd0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22590bd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22590bd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2590bd0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22590bd0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22590bd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22590bd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2590bd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2590bd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2590bd0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2590bd0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2590bd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22590bd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22590bd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22590bd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2fbc6de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2fbc6de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340068"/>
            <a:ext cx="3054600" cy="2853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30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Cricket Tournament</a:t>
            </a:r>
            <a:br>
              <a:rPr lang="en" sz="30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management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419650" y="3973000"/>
            <a:ext cx="9564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Black"/>
                <a:ea typeface="Roboto Black"/>
                <a:cs typeface="Roboto Black"/>
                <a:sym typeface="Roboto Black"/>
              </a:rPr>
              <a:t>Date : 07/11/24</a:t>
            </a:r>
            <a:endParaRPr sz="1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 dirty="0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sz="3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100" b="1" dirty="0"/>
              <a:t>Payment Gateway Integration</a:t>
            </a:r>
            <a:r>
              <a:rPr lang="en-US" sz="1100" dirty="0"/>
              <a:t>: Add secure payment options to streamline </a:t>
            </a:r>
            <a:r>
              <a:rPr lang="en-US" sz="1100" b="1" dirty="0"/>
              <a:t>registration fees</a:t>
            </a:r>
            <a:r>
              <a:rPr lang="en-US" sz="1100" dirty="0"/>
              <a:t> and other </a:t>
            </a:r>
            <a:r>
              <a:rPr lang="en-US" sz="1100" b="1" dirty="0"/>
              <a:t>tournament-related transactions</a:t>
            </a:r>
            <a:r>
              <a:rPr lang="en-US" sz="1100" dirty="0"/>
              <a:t>, making it easy for teams and players to register and pay directly through the platform.</a:t>
            </a:r>
            <a:endParaRPr lang="en" sz="1100" dirty="0">
              <a:latin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100" b="1" dirty="0"/>
              <a:t>Real-Time Chat Feature</a:t>
            </a:r>
            <a:r>
              <a:rPr lang="en-US" sz="1100" dirty="0"/>
              <a:t>: Enable in-app chat between </a:t>
            </a:r>
            <a:r>
              <a:rPr lang="en-US" sz="1100" b="1" dirty="0"/>
              <a:t>teams, players, and organizers</a:t>
            </a:r>
            <a:r>
              <a:rPr lang="en-US" sz="1100" dirty="0"/>
              <a:t> to facilitate better communication for scheduling, match updates, and general inquiries.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100" b="1" dirty="0"/>
              <a:t>AI-Powered Match Recommendations</a:t>
            </a:r>
            <a:r>
              <a:rPr lang="en-US" sz="1100" dirty="0"/>
              <a:t>: Integrate an AI engine to suggest </a:t>
            </a:r>
            <a:r>
              <a:rPr lang="en-US" sz="1100" b="1" dirty="0"/>
              <a:t>upcoming tournaments or leagues</a:t>
            </a:r>
            <a:r>
              <a:rPr lang="en-US" sz="1100" dirty="0"/>
              <a:t> that players or teams might be interested in, based on past participation, performance, and preferences.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Thank You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11800" y="846825"/>
            <a:ext cx="1520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Agenda</a:t>
            </a:r>
            <a:endParaRPr b="1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398000" y="1953350"/>
            <a:ext cx="27852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Project overview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Core features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Technology stack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Architecture overview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Key integrations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Future enhancements</a:t>
            </a:r>
            <a:endParaRPr sz="1200" dirty="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6336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To create an efficient cricket tournament management platform that connects players, teams, organizers.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Streamline match scheduling, player registrations, and team management in a user-friendly interface.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Provide real-time updates, scores, and statistics for ongoing and upcoming matches.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sz="1100" dirty="0">
              <a:latin typeface="Arial"/>
              <a:ea typeface="Roboto"/>
              <a:cs typeface="Arial"/>
              <a:sym typeface="Arial"/>
            </a:endParaRPr>
          </a:p>
          <a:p>
            <a:pPr marL="330200" indent="-171450">
              <a:buSzPts val="1100"/>
            </a:pPr>
            <a:r>
              <a:rPr lang="en-US" sz="1200" dirty="0"/>
              <a:t>    </a:t>
            </a:r>
            <a:r>
              <a:rPr lang="en-US" sz="1100" dirty="0"/>
              <a:t>Equip organizers with a comprehensive  dashboard for seamless tournament coordination and management.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Core Features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4360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Register as a player ,join teams and view Tournaments.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View Upcoming matches, schedules and team standings.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Access performance stats.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Organizer Features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Monitor platform analytics: match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views,team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, player stats and tournament details.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Approve player registrations,manage teams,matches, and tournament schedules.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Other Functionalities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Secure authentication and authorization.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Centralized dashboard for organizers to manage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tournaments,teams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and player registrations.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789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Context API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 Material UI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for UI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for REST APIs.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452" y="2674600"/>
            <a:ext cx="1623639" cy="11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E0C8817-4FA9-7CBC-0164-54E1E357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40" y="1583800"/>
            <a:ext cx="2270235" cy="88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789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endParaRPr lang="en"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endParaRPr lang="en"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for document-based storage.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Mongoose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for schema modeling.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US" sz="1200" b="1" dirty="0"/>
              <a:t>Relationships Management:</a:t>
            </a:r>
            <a:r>
              <a:rPr lang="en-US" sz="1200" dirty="0"/>
              <a:t> Embeds and references documents to model relationships between players, teams, and tournaments.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spcBef>
                <a:spcPts val="1200"/>
              </a:spcBef>
              <a:spcAft>
                <a:spcPts val="0"/>
              </a:spcAft>
              <a:buSzPts val="1200"/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344" y="2232720"/>
            <a:ext cx="1737374" cy="97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Architecture Overview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032641"/>
            <a:ext cx="8520600" cy="3905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MERN Stack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200" dirty="0" err="1">
                <a:latin typeface="Arial"/>
                <a:ea typeface="Arial"/>
                <a:cs typeface="Arial"/>
                <a:sym typeface="Arial"/>
              </a:rPr>
              <a:t>Frontend:React</a:t>
            </a: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 (for building interactive and dynamic user interfaces).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Backend: Express + Node.js (for server-side processing and API handling)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Player service: Manager player profiles,stats and team assignments.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Team service:Handles team information,including players , and records.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Tournament service: Manages tournament creation,schedules ,match fixtures, and results.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Authentication and Authorization: Player,Organizer  ,with session management to maintain user states.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Players: Can view Match schedules ,results , and team information.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Organizers: Can create tournaments, schedule matches and update match results.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Key Integrations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r>
              <a:rPr lang="en-US" sz="1200" b="1" dirty="0"/>
              <a:t>Firebase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Secures routes by managing user roles for </a:t>
            </a:r>
            <a:r>
              <a:rPr lang="en-US" sz="1200" b="1" dirty="0"/>
              <a:t>Players</a:t>
            </a:r>
            <a:r>
              <a:rPr lang="en-US" sz="1200" dirty="0"/>
              <a:t>, </a:t>
            </a:r>
            <a:r>
              <a:rPr lang="en-US" sz="1200" b="1" dirty="0"/>
              <a:t>Organizers</a:t>
            </a:r>
            <a:r>
              <a:rPr lang="en-US" sz="1200" dirty="0"/>
              <a:t>, ensuring each role has access to appropriate functionalities.</a:t>
            </a: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r>
              <a:rPr lang="en-US" sz="1200" b="1" dirty="0" err="1"/>
              <a:t>Cloudinary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Stores images related to </a:t>
            </a:r>
            <a:r>
              <a:rPr lang="en-US" sz="1200" b="1" dirty="0"/>
              <a:t>tournaments, team logos, and player profiles</a:t>
            </a:r>
            <a:r>
              <a:rPr lang="en-US" sz="1200" dirty="0"/>
              <a:t>, reducing storage load on the server while enabling efficient media management and retrieval.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75" y="525338"/>
            <a:ext cx="7398250" cy="4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496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</vt:lpstr>
      <vt:lpstr>Roboto Black</vt:lpstr>
      <vt:lpstr>Open Sans</vt:lpstr>
      <vt:lpstr>Economica</vt:lpstr>
      <vt:lpstr>Luxe</vt:lpstr>
      <vt:lpstr>  Cricket Tournament management </vt:lpstr>
      <vt:lpstr>Agenda</vt:lpstr>
      <vt:lpstr>Project Overview</vt:lpstr>
      <vt:lpstr>Core Features</vt:lpstr>
      <vt:lpstr>Technology Stack</vt:lpstr>
      <vt:lpstr>Technology Stack</vt:lpstr>
      <vt:lpstr>Architecture Overview</vt:lpstr>
      <vt:lpstr>Key Integrations</vt:lpstr>
      <vt:lpstr>PowerPoint Presentation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Cricket Tournament management </dc:title>
  <cp:lastModifiedBy>Manoej Ramasamy(UST,IN)</cp:lastModifiedBy>
  <cp:revision>4</cp:revision>
  <dcterms:modified xsi:type="dcterms:W3CDTF">2024-11-07T00:00:41Z</dcterms:modified>
</cp:coreProperties>
</file>