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68"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465">
          <p15:clr>
            <a:srgbClr val="747775"/>
          </p15:clr>
        </p15:guide>
        <p15:guide id="2" orient="horz"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Nqu/TcJ1FiZ0NMZSexTnHzY5ai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son Raimondi" initials="" lastIdx="2" clrIdx="0"/>
  <p:cmAuthor id="1" name="Shane Schipper"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52" autoAdjust="0"/>
  </p:normalViewPr>
  <p:slideViewPr>
    <p:cSldViewPr snapToGrid="0">
      <p:cViewPr>
        <p:scale>
          <a:sx n="150" d="100"/>
          <a:sy n="150" d="100"/>
        </p:scale>
        <p:origin x="654" y="108"/>
      </p:cViewPr>
      <p:guideLst>
        <p:guide pos="2465"/>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font" Target="fonts/font1.fntdata"/><Relationship Id="rId23" Type="http://customschemas.google.com/relationships/presentationmetadata" Target="metadata"/><Relationship Id="rId28"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8T00:46:27.232" idx="1">
    <p:pos x="6000" y="200"/>
    <p:text>Random Forest Image URL: https://www.mltut.com/wp-content/uploads/2020/05/randome-forest-algorithm.png</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LCSta5M"/>
      </p:ext>
    </p:extLst>
  </p:cm>
  <p:cm authorId="0" dt="2024-04-08T19:02:15.780" idx="2">
    <p:pos x="6000" y="100"/>
    <p:text>DistilBERT Image Source:
https://doi.org/10.48550/arXiv.2306.01761</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LFS7Df8"/>
      </p:ext>
    </p:extLst>
  </p:cm>
  <p:cm authorId="0" dt="2024-04-08T19:03:11.861" idx="1">
    <p:pos x="6000" y="0"/>
    <p:text>Transformer Image Source:
https://pytorch.org/tutorials/beginner/transformer_tutorial.html</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LFS7DgA"/>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4-08T23:21:16.859" idx="2">
    <p:pos x="6000" y="0"/>
    <p:text>We selected the custom transformer implementation due to its high accuracy as well as it being the model that demonstrated the best robustness to external data.</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LFPDuLI"/>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4-08T23:18:28.376" idx="3">
    <p:pos x="6000" y="0"/>
    <p:text>Discussion Points: 
* For a production model we would like to target a dataset that is atleast 1M samples large and has good source diversity. 
* THis could be done at minimal cost using APIs like CHATGPT and web scraping
* These data improvements should help to increase the models robustness to variations in writing style and text length. 
* For training we would like to irease the amount of epochs we are able to train the model for which requires more dedicated compute power. 
* Additionally, inorder to scale the app, we would likely need dedicated GPU nodes to minimize inference time when many users are active</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LFPDuL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Jason:</a:t>
            </a:r>
            <a:endParaRPr/>
          </a:p>
          <a:p>
            <a:pPr marL="457200" lvl="0" indent="-298450" algn="l" rtl="0">
              <a:spcBef>
                <a:spcPts val="0"/>
              </a:spcBef>
              <a:spcAft>
                <a:spcPts val="0"/>
              </a:spcAft>
              <a:buSzPts val="1100"/>
              <a:buChar char="●"/>
            </a:pPr>
            <a:r>
              <a:rPr lang="en-US"/>
              <a:t>Introduce project and team members</a:t>
            </a:r>
            <a:endParaRPr/>
          </a:p>
        </p:txBody>
      </p:sp>
      <p:sp>
        <p:nvSpPr>
          <p:cNvPr id="285" name="Google Shape;28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ca2ae526a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Shane:</a:t>
            </a:r>
            <a:endParaRPr/>
          </a:p>
          <a:p>
            <a:pPr marL="457200" lvl="0" indent="-298450" algn="l" rtl="0">
              <a:spcBef>
                <a:spcPts val="0"/>
              </a:spcBef>
              <a:spcAft>
                <a:spcPts val="0"/>
              </a:spcAft>
              <a:buSzPts val="1100"/>
              <a:buChar char="●"/>
            </a:pPr>
            <a:r>
              <a:rPr lang="en-US"/>
              <a:t>Conclude the presentation</a:t>
            </a:r>
            <a:endParaRPr/>
          </a:p>
        </p:txBody>
      </p:sp>
      <p:sp>
        <p:nvSpPr>
          <p:cNvPr id="387" name="Google Shape;387;g2ca2ae526ad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Jason:</a:t>
            </a:r>
            <a:endParaRPr>
              <a:solidFill>
                <a:schemeClr val="dk1"/>
              </a:solidFill>
            </a:endParaRPr>
          </a:p>
          <a:p>
            <a:pPr marL="457200" lvl="0" indent="-298450" algn="l" rtl="0">
              <a:spcBef>
                <a:spcPts val="0"/>
              </a:spcBef>
              <a:spcAft>
                <a:spcPts val="0"/>
              </a:spcAft>
              <a:buClr>
                <a:schemeClr val="dk1"/>
              </a:buClr>
              <a:buSzPts val="1100"/>
              <a:buChar char="●"/>
            </a:pPr>
            <a:r>
              <a:rPr lang="en-US">
                <a:solidFill>
                  <a:schemeClr val="dk1"/>
                </a:solidFill>
              </a:rPr>
              <a:t>Overview of presentation areas</a:t>
            </a:r>
            <a:endParaRPr/>
          </a:p>
        </p:txBody>
      </p:sp>
      <p:sp>
        <p:nvSpPr>
          <p:cNvPr id="299" name="Google Shape;2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Jason:</a:t>
            </a:r>
            <a:endParaRPr>
              <a:solidFill>
                <a:schemeClr val="dk1"/>
              </a:solidFill>
            </a:endParaRPr>
          </a:p>
          <a:p>
            <a:pPr marL="457200" lvl="0" indent="-298450" algn="l" rtl="0">
              <a:spcBef>
                <a:spcPts val="0"/>
              </a:spcBef>
              <a:spcAft>
                <a:spcPts val="0"/>
              </a:spcAft>
              <a:buClr>
                <a:schemeClr val="dk1"/>
              </a:buClr>
              <a:buSzPts val="1100"/>
              <a:buChar char="●"/>
            </a:pPr>
            <a:r>
              <a:rPr lang="en-US">
                <a:solidFill>
                  <a:schemeClr val="dk1"/>
                </a:solidFill>
              </a:rPr>
              <a:t>Overview of Problem Statement, Areas of Concern, Primary/Secondary Goals, and Concepts</a:t>
            </a:r>
            <a:endParaRPr/>
          </a:p>
        </p:txBody>
      </p:sp>
      <p:sp>
        <p:nvSpPr>
          <p:cNvPr id="307" name="Google Shape;3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Jason:</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Launch and present live web app demo</a:t>
            </a:r>
            <a:endParaRPr dirty="0">
              <a:solidFill>
                <a:schemeClr val="dk1"/>
              </a:solidFill>
            </a:endParaRPr>
          </a:p>
        </p:txBody>
      </p:sp>
      <p:sp>
        <p:nvSpPr>
          <p:cNvPr id="316" name="Google Shape;3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Jeremy:</a:t>
            </a:r>
            <a:endParaRPr>
              <a:solidFill>
                <a:schemeClr val="dk1"/>
              </a:solidFill>
            </a:endParaRPr>
          </a:p>
          <a:p>
            <a:pPr marL="457200" lvl="0" indent="-298450" algn="l" rtl="0">
              <a:spcBef>
                <a:spcPts val="0"/>
              </a:spcBef>
              <a:spcAft>
                <a:spcPts val="0"/>
              </a:spcAft>
              <a:buClr>
                <a:schemeClr val="dk1"/>
              </a:buClr>
              <a:buSzPts val="1100"/>
              <a:buChar char="●"/>
            </a:pPr>
            <a:r>
              <a:rPr lang="en-US">
                <a:solidFill>
                  <a:schemeClr val="dk1"/>
                </a:solidFill>
              </a:rPr>
              <a:t>Introduce both datasets</a:t>
            </a:r>
            <a:endParaRPr>
              <a:solidFill>
                <a:schemeClr val="dk1"/>
              </a:solidFill>
            </a:endParaRPr>
          </a:p>
          <a:p>
            <a:pPr marL="457200" lvl="0" indent="-298450" algn="l" rtl="0">
              <a:spcBef>
                <a:spcPts val="0"/>
              </a:spcBef>
              <a:spcAft>
                <a:spcPts val="0"/>
              </a:spcAft>
              <a:buClr>
                <a:schemeClr val="dk1"/>
              </a:buClr>
              <a:buSzPts val="1100"/>
              <a:buChar char="●"/>
            </a:pPr>
            <a:r>
              <a:rPr lang="en-US">
                <a:solidFill>
                  <a:schemeClr val="dk1"/>
                </a:solidFill>
              </a:rPr>
              <a:t>Discuss preprocessing</a:t>
            </a:r>
            <a:endParaRPr>
              <a:solidFill>
                <a:schemeClr val="dk1"/>
              </a:solidFill>
            </a:endParaRPr>
          </a:p>
          <a:p>
            <a:pPr marL="457200" lvl="0" indent="-298450" algn="l" rtl="0">
              <a:spcBef>
                <a:spcPts val="0"/>
              </a:spcBef>
              <a:spcAft>
                <a:spcPts val="0"/>
              </a:spcAft>
              <a:buClr>
                <a:schemeClr val="dk1"/>
              </a:buClr>
              <a:buSzPts val="1100"/>
              <a:buChar char="●"/>
            </a:pPr>
            <a:r>
              <a:rPr lang="en-US">
                <a:solidFill>
                  <a:schemeClr val="dk1"/>
                </a:solidFill>
              </a:rPr>
              <a:t>Discuss Tokenization</a:t>
            </a:r>
            <a:endParaRPr>
              <a:solidFill>
                <a:schemeClr val="dk1"/>
              </a:solidFill>
            </a:endParaRPr>
          </a:p>
        </p:txBody>
      </p:sp>
      <p:sp>
        <p:nvSpPr>
          <p:cNvPr id="333" name="Google Shape;33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c9faa721a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Jeremy:</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Run through each category/comparison for each approach</a:t>
            </a:r>
            <a:endParaRPr dirty="0">
              <a:solidFill>
                <a:schemeClr val="dk1"/>
              </a:solidFill>
            </a:endParaRPr>
          </a:p>
          <a:p>
            <a:pPr marL="914400" lvl="1" indent="-298450" algn="l" rtl="0">
              <a:spcBef>
                <a:spcPts val="0"/>
              </a:spcBef>
              <a:spcAft>
                <a:spcPts val="0"/>
              </a:spcAft>
              <a:buClr>
                <a:schemeClr val="dk1"/>
              </a:buClr>
              <a:buSzPts val="1100"/>
              <a:buChar char="○"/>
            </a:pPr>
            <a:r>
              <a:rPr lang="en-US" dirty="0">
                <a:solidFill>
                  <a:schemeClr val="dk1"/>
                </a:solidFill>
              </a:rPr>
              <a:t>Pretrained Transformer - For “Proven Solution,” this is one approach we researched for a similar task</a:t>
            </a:r>
            <a:endParaRPr dirty="0">
              <a:solidFill>
                <a:schemeClr val="dk1"/>
              </a:solidFill>
            </a:endParaRPr>
          </a:p>
        </p:txBody>
      </p:sp>
      <p:sp>
        <p:nvSpPr>
          <p:cNvPr id="342" name="Google Shape;342;g2c9faa721a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Shane:</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Traditional models did not generalize well and massively over-predicted the positive class for “production” data outside of the dataset</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Thus, it was decided to focus solely on comparing the pre-trained DistilBERT model with the custom transformer model</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A few points of interest in the confusion matrices displayed:</a:t>
            </a:r>
            <a:endParaRPr dirty="0">
              <a:solidFill>
                <a:schemeClr val="dk1"/>
              </a:solidFill>
            </a:endParaRPr>
          </a:p>
          <a:p>
            <a:pPr marL="914400" lvl="1" indent="-298450" algn="l" rtl="0">
              <a:spcBef>
                <a:spcPts val="0"/>
              </a:spcBef>
              <a:spcAft>
                <a:spcPts val="0"/>
              </a:spcAft>
              <a:buClr>
                <a:schemeClr val="dk1"/>
              </a:buClr>
              <a:buSzPts val="1100"/>
              <a:buChar char="○"/>
            </a:pPr>
            <a:r>
              <a:rPr lang="en-US" dirty="0">
                <a:solidFill>
                  <a:schemeClr val="dk1"/>
                </a:solidFill>
              </a:rPr>
              <a:t>The large difference between overall numbers is due to only the custom model being trained on the entire dataset (computational challenges for pretrained)</a:t>
            </a:r>
            <a:endParaRPr dirty="0">
              <a:solidFill>
                <a:schemeClr val="dk1"/>
              </a:solidFill>
            </a:endParaRPr>
          </a:p>
          <a:p>
            <a:pPr marL="914400" lvl="1" indent="-298450" algn="l" rtl="0">
              <a:spcBef>
                <a:spcPts val="0"/>
              </a:spcBef>
              <a:spcAft>
                <a:spcPts val="0"/>
              </a:spcAft>
              <a:buClr>
                <a:schemeClr val="dk1"/>
              </a:buClr>
              <a:buSzPts val="1100"/>
              <a:buChar char="○"/>
            </a:pPr>
            <a:r>
              <a:rPr lang="en-US" dirty="0">
                <a:solidFill>
                  <a:schemeClr val="dk1"/>
                </a:solidFill>
              </a:rPr>
              <a:t>Pretrained DistilBERT model shows better accuracy, recall, and F1 score, whereas the custom transformer model has better precision</a:t>
            </a:r>
            <a:endParaRPr dirty="0">
              <a:solidFill>
                <a:schemeClr val="dk1"/>
              </a:solidFill>
            </a:endParaRPr>
          </a:p>
          <a:p>
            <a:pPr marL="914400" lvl="1" indent="-298450" algn="l" rtl="0">
              <a:spcBef>
                <a:spcPts val="0"/>
              </a:spcBef>
              <a:spcAft>
                <a:spcPts val="0"/>
              </a:spcAft>
              <a:buClr>
                <a:schemeClr val="dk1"/>
              </a:buClr>
              <a:buSzPts val="1100"/>
              <a:buChar char="○"/>
            </a:pPr>
            <a:r>
              <a:rPr lang="en-US" dirty="0">
                <a:solidFill>
                  <a:schemeClr val="dk1"/>
                </a:solidFill>
              </a:rPr>
              <a:t>Despite some higher metrics displayed for the pretrained model, our team still selected the custom model as the best model for 2 reasons:</a:t>
            </a:r>
            <a:endParaRPr dirty="0">
              <a:solidFill>
                <a:schemeClr val="dk1"/>
              </a:solidFill>
            </a:endParaRPr>
          </a:p>
          <a:p>
            <a:pPr marL="1371600" lvl="2" indent="-298450" algn="l" rtl="0">
              <a:spcBef>
                <a:spcPts val="0"/>
              </a:spcBef>
              <a:spcAft>
                <a:spcPts val="0"/>
              </a:spcAft>
              <a:buClr>
                <a:schemeClr val="dk1"/>
              </a:buClr>
              <a:buSzPts val="1100"/>
              <a:buChar char="■"/>
            </a:pPr>
            <a:r>
              <a:rPr lang="en-US" dirty="0">
                <a:solidFill>
                  <a:schemeClr val="dk1"/>
                </a:solidFill>
              </a:rPr>
              <a:t>1st) Predictions were more consistent - both the correct and incorrect predictions were very well-balanced for each individual class, whereas the pretrained model’s incorrect predictions were heavily skewed to about 20% false positives and 80% false negatives</a:t>
            </a:r>
            <a:endParaRPr dirty="0">
              <a:solidFill>
                <a:schemeClr val="dk1"/>
              </a:solidFill>
            </a:endParaRPr>
          </a:p>
          <a:p>
            <a:pPr marL="1371600" lvl="2" indent="-298450" algn="l" rtl="0">
              <a:spcBef>
                <a:spcPts val="0"/>
              </a:spcBef>
              <a:spcAft>
                <a:spcPts val="0"/>
              </a:spcAft>
              <a:buClr>
                <a:schemeClr val="dk1"/>
              </a:buClr>
              <a:buSzPts val="1100"/>
              <a:buChar char="■"/>
            </a:pPr>
            <a:r>
              <a:rPr lang="en-US" dirty="0">
                <a:solidFill>
                  <a:schemeClr val="dk1"/>
                </a:solidFill>
              </a:rPr>
              <a:t>2nd) The pretrained model was trained on a much smaller dataset, so the team felt more confident with the custom model being trained on the entirety of the dataset for better generalization in production</a:t>
            </a:r>
            <a:endParaRPr dirty="0">
              <a:solidFill>
                <a:schemeClr val="dk1"/>
              </a:solidFill>
            </a:endParaRPr>
          </a:p>
        </p:txBody>
      </p:sp>
      <p:sp>
        <p:nvSpPr>
          <p:cNvPr id="361" name="Google Shape;3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c9faa721aa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Shane:</a:t>
            </a:r>
            <a:endParaRPr/>
          </a:p>
          <a:p>
            <a:pPr marL="457200" lvl="0" indent="-298450" algn="l" rtl="0">
              <a:spcBef>
                <a:spcPts val="0"/>
              </a:spcBef>
              <a:spcAft>
                <a:spcPts val="0"/>
              </a:spcAft>
              <a:buClr>
                <a:srgbClr val="444746"/>
              </a:buClr>
              <a:buSzPts val="1100"/>
              <a:buChar char="●"/>
            </a:pPr>
            <a:r>
              <a:rPr lang="en-US">
                <a:solidFill>
                  <a:srgbClr val="444746"/>
                </a:solidFill>
              </a:rPr>
              <a:t>As mentioned, we selected the custom transformer implementation as our team’s best model</a:t>
            </a:r>
            <a:endParaRPr>
              <a:solidFill>
                <a:srgbClr val="444746"/>
              </a:solidFill>
            </a:endParaRPr>
          </a:p>
          <a:p>
            <a:pPr marL="457200" lvl="0" indent="-298450" algn="l" rtl="0">
              <a:spcBef>
                <a:spcPts val="0"/>
              </a:spcBef>
              <a:spcAft>
                <a:spcPts val="0"/>
              </a:spcAft>
              <a:buClr>
                <a:srgbClr val="444746"/>
              </a:buClr>
              <a:buSzPts val="1100"/>
              <a:buChar char="●"/>
            </a:pPr>
            <a:r>
              <a:rPr lang="en-US">
                <a:solidFill>
                  <a:srgbClr val="444746"/>
                </a:solidFill>
              </a:rPr>
              <a:t>This confusion matrix is the same custom model but evaluated on our split of the data reserved specifically for testing purposes</a:t>
            </a:r>
            <a:endParaRPr>
              <a:solidFill>
                <a:srgbClr val="444746"/>
              </a:solidFill>
            </a:endParaRPr>
          </a:p>
          <a:p>
            <a:pPr marL="457200" lvl="0" indent="-298450" algn="l" rtl="0">
              <a:spcBef>
                <a:spcPts val="0"/>
              </a:spcBef>
              <a:spcAft>
                <a:spcPts val="0"/>
              </a:spcAft>
              <a:buClr>
                <a:srgbClr val="444746"/>
              </a:buClr>
              <a:buSzPts val="1100"/>
              <a:buChar char="●"/>
            </a:pPr>
            <a:r>
              <a:rPr lang="en-US">
                <a:solidFill>
                  <a:srgbClr val="444746"/>
                </a:solidFill>
              </a:rPr>
              <a:t>We can see that the model performs comparably well on the test dataset as it did previously with the validation dataset, as shown by its high accuracy, additional metrics, as well as also having very well-balanced correct and incorrect predictions. This is a great indication that the model is generalizing well, demonstrating the best robustness to external data.</a:t>
            </a:r>
            <a:endParaRPr/>
          </a:p>
        </p:txBody>
      </p:sp>
      <p:sp>
        <p:nvSpPr>
          <p:cNvPr id="369" name="Google Shape;369;g2c9faa721aa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444746"/>
                </a:solidFill>
              </a:rPr>
              <a:t>Shane: </a:t>
            </a:r>
            <a:endParaRPr>
              <a:solidFill>
                <a:srgbClr val="444746"/>
              </a:solidFill>
            </a:endParaRPr>
          </a:p>
          <a:p>
            <a:pPr marL="457200" lvl="0" indent="-298450" algn="l" rtl="0">
              <a:spcBef>
                <a:spcPts val="0"/>
              </a:spcBef>
              <a:spcAft>
                <a:spcPts val="0"/>
              </a:spcAft>
              <a:buClr>
                <a:srgbClr val="444746"/>
              </a:buClr>
              <a:buSzPts val="1100"/>
              <a:buChar char="●"/>
            </a:pPr>
            <a:r>
              <a:rPr lang="en-US">
                <a:solidFill>
                  <a:srgbClr val="444746"/>
                </a:solidFill>
              </a:rPr>
              <a:t>For a production model we would like to target a dataset that is at least 1M samples large and has good source diversity</a:t>
            </a:r>
            <a:endParaRPr>
              <a:solidFill>
                <a:srgbClr val="444746"/>
              </a:solidFill>
            </a:endParaRPr>
          </a:p>
          <a:p>
            <a:pPr marL="457200" lvl="0" indent="-298450" algn="l" rtl="0">
              <a:spcBef>
                <a:spcPts val="0"/>
              </a:spcBef>
              <a:spcAft>
                <a:spcPts val="0"/>
              </a:spcAft>
              <a:buClr>
                <a:srgbClr val="444746"/>
              </a:buClr>
              <a:buSzPts val="1100"/>
              <a:buChar char="●"/>
            </a:pPr>
            <a:r>
              <a:rPr lang="en-US">
                <a:solidFill>
                  <a:srgbClr val="444746"/>
                </a:solidFill>
              </a:rPr>
              <a:t>This could be done at minimal cost using APIs like CHATGPT and web scraping</a:t>
            </a:r>
            <a:endParaRPr>
              <a:solidFill>
                <a:srgbClr val="444746"/>
              </a:solidFill>
            </a:endParaRPr>
          </a:p>
          <a:p>
            <a:pPr marL="457200" lvl="0" indent="-298450" algn="l" rtl="0">
              <a:spcBef>
                <a:spcPts val="0"/>
              </a:spcBef>
              <a:spcAft>
                <a:spcPts val="0"/>
              </a:spcAft>
              <a:buClr>
                <a:srgbClr val="444746"/>
              </a:buClr>
              <a:buSzPts val="1100"/>
              <a:buChar char="●"/>
            </a:pPr>
            <a:r>
              <a:rPr lang="en-US">
                <a:solidFill>
                  <a:srgbClr val="444746"/>
                </a:solidFill>
              </a:rPr>
              <a:t>These data improvements should help to increase the models robustness to variations in writing style and text length</a:t>
            </a:r>
            <a:endParaRPr>
              <a:solidFill>
                <a:srgbClr val="444746"/>
              </a:solidFill>
            </a:endParaRPr>
          </a:p>
          <a:p>
            <a:pPr marL="457200" lvl="0" indent="-298450" algn="l" rtl="0">
              <a:spcBef>
                <a:spcPts val="0"/>
              </a:spcBef>
              <a:spcAft>
                <a:spcPts val="0"/>
              </a:spcAft>
              <a:buClr>
                <a:srgbClr val="444746"/>
              </a:buClr>
              <a:buSzPts val="1100"/>
              <a:buChar char="●"/>
            </a:pPr>
            <a:r>
              <a:rPr lang="en-US">
                <a:solidFill>
                  <a:srgbClr val="444746"/>
                </a:solidFill>
              </a:rPr>
              <a:t>For training we would like to increase the amount of epochs we are able to train the model for which requires more dedicated compute power</a:t>
            </a:r>
            <a:endParaRPr>
              <a:solidFill>
                <a:srgbClr val="444746"/>
              </a:solidFill>
            </a:endParaRPr>
          </a:p>
          <a:p>
            <a:pPr marL="457200" lvl="0" indent="-298450" algn="l" rtl="0">
              <a:spcBef>
                <a:spcPts val="0"/>
              </a:spcBef>
              <a:spcAft>
                <a:spcPts val="0"/>
              </a:spcAft>
              <a:buClr>
                <a:srgbClr val="444746"/>
              </a:buClr>
              <a:buSzPts val="1100"/>
              <a:buChar char="●"/>
            </a:pPr>
            <a:r>
              <a:rPr lang="en-US">
                <a:solidFill>
                  <a:srgbClr val="444746"/>
                </a:solidFill>
              </a:rPr>
              <a:t>Additionally, in order to scale the app, we would likely need dedicated GPU nodes to minimize inference time when many users are active</a:t>
            </a:r>
            <a:endParaRPr/>
          </a:p>
        </p:txBody>
      </p:sp>
      <p:sp>
        <p:nvSpPr>
          <p:cNvPr id="377" name="Google Shape;37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1"/>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1"/>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1"/>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1"/>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1"/>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1"/>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2"/>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2" name="Google Shape;82;p22"/>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4"/>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4"/>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4"/>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4"/>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5"/>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6"/>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7"/>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7"/>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7"/>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8"/>
          <p:cNvSpPr txBox="1">
            <a:spLocks noGrp="1"/>
          </p:cNvSpPr>
          <p:nvPr>
            <p:ph type="body" idx="1"/>
          </p:nvPr>
        </p:nvSpPr>
        <p:spPr>
          <a:xfrm rot="5400000">
            <a:off x="3143778" y="-1773766"/>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9"/>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50" name="Google Shape;150;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5"/>
        <p:cNvGrpSpPr/>
        <p:nvPr/>
      </p:nvGrpSpPr>
      <p:grpSpPr>
        <a:xfrm>
          <a:off x="0" y="0"/>
          <a:ext cx="0" cy="0"/>
          <a:chOff x="0" y="0"/>
          <a:chExt cx="0" cy="0"/>
        </a:xfrm>
      </p:grpSpPr>
      <p:sp>
        <p:nvSpPr>
          <p:cNvPr id="166" name="Google Shape;166;g2ca2ae526ad_0_189"/>
          <p:cNvSpPr txBox="1">
            <a:spLocks noGrp="1"/>
          </p:cNvSpPr>
          <p:nvPr>
            <p:ph type="ctrTitle"/>
          </p:nvPr>
        </p:nvSpPr>
        <p:spPr>
          <a:xfrm>
            <a:off x="684212" y="685799"/>
            <a:ext cx="8001000" cy="2971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800"/>
              <a:buFont typeface="Century Gothic"/>
              <a:buNone/>
              <a:defRPr sz="48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g2ca2ae526ad_0_189"/>
          <p:cNvSpPr txBox="1">
            <a:spLocks noGrp="1"/>
          </p:cNvSpPr>
          <p:nvPr>
            <p:ph type="subTitle" idx="1"/>
          </p:nvPr>
        </p:nvSpPr>
        <p:spPr>
          <a:xfrm>
            <a:off x="684212" y="3843867"/>
            <a:ext cx="6400800" cy="1947300"/>
          </a:xfrm>
          <a:prstGeom prst="rect">
            <a:avLst/>
          </a:prstGeom>
          <a:noFill/>
          <a:ln>
            <a:noFill/>
          </a:ln>
        </p:spPr>
        <p:txBody>
          <a:bodyPr spcFirstLastPara="1" wrap="square" lIns="91425" tIns="45700" rIns="91425" bIns="45700" anchor="t" anchorCtr="0">
            <a:normAutofit/>
          </a:bodyPr>
          <a:lstStyle>
            <a:lvl1pPr lvl="0" algn="l" rtl="0">
              <a:spcBef>
                <a:spcPts val="420"/>
              </a:spcBef>
              <a:spcAft>
                <a:spcPts val="0"/>
              </a:spcAft>
              <a:buSzPts val="1680"/>
              <a:buNone/>
              <a:defRPr sz="2100">
                <a:solidFill>
                  <a:srgbClr val="0F486F"/>
                </a:solidFill>
              </a:defRPr>
            </a:lvl1pPr>
            <a:lvl2pPr lvl="1" algn="ctr" rtl="0">
              <a:spcBef>
                <a:spcPts val="600"/>
              </a:spcBef>
              <a:spcAft>
                <a:spcPts val="0"/>
              </a:spcAft>
              <a:buSzPts val="1440"/>
              <a:buNone/>
              <a:defRPr>
                <a:solidFill>
                  <a:schemeClr val="lt1"/>
                </a:solidFill>
              </a:defRPr>
            </a:lvl2pPr>
            <a:lvl3pPr lvl="2" algn="ctr" rtl="0">
              <a:spcBef>
                <a:spcPts val="600"/>
              </a:spcBef>
              <a:spcAft>
                <a:spcPts val="0"/>
              </a:spcAft>
              <a:buSzPts val="1280"/>
              <a:buNone/>
              <a:defRPr>
                <a:solidFill>
                  <a:schemeClr val="lt1"/>
                </a:solidFill>
              </a:defRPr>
            </a:lvl3pPr>
            <a:lvl4pPr lvl="3" algn="ctr" rtl="0">
              <a:spcBef>
                <a:spcPts val="600"/>
              </a:spcBef>
              <a:spcAft>
                <a:spcPts val="0"/>
              </a:spcAft>
              <a:buSzPts val="1120"/>
              <a:buNone/>
              <a:defRPr>
                <a:solidFill>
                  <a:schemeClr val="lt1"/>
                </a:solidFill>
              </a:defRPr>
            </a:lvl4pPr>
            <a:lvl5pPr lvl="4" algn="ctr" rtl="0">
              <a:spcBef>
                <a:spcPts val="600"/>
              </a:spcBef>
              <a:spcAft>
                <a:spcPts val="0"/>
              </a:spcAft>
              <a:buSzPts val="1120"/>
              <a:buNone/>
              <a:defRPr>
                <a:solidFill>
                  <a:schemeClr val="lt1"/>
                </a:solidFill>
              </a:defRPr>
            </a:lvl5pPr>
            <a:lvl6pPr lvl="5" algn="ctr" rtl="0">
              <a:spcBef>
                <a:spcPts val="600"/>
              </a:spcBef>
              <a:spcAft>
                <a:spcPts val="0"/>
              </a:spcAft>
              <a:buSzPts val="1120"/>
              <a:buNone/>
              <a:defRPr>
                <a:solidFill>
                  <a:schemeClr val="lt1"/>
                </a:solidFill>
              </a:defRPr>
            </a:lvl6pPr>
            <a:lvl7pPr lvl="6" algn="ctr" rtl="0">
              <a:spcBef>
                <a:spcPts val="600"/>
              </a:spcBef>
              <a:spcAft>
                <a:spcPts val="0"/>
              </a:spcAft>
              <a:buSzPts val="1120"/>
              <a:buNone/>
              <a:defRPr>
                <a:solidFill>
                  <a:schemeClr val="lt1"/>
                </a:solidFill>
              </a:defRPr>
            </a:lvl7pPr>
            <a:lvl8pPr lvl="7" algn="ctr" rtl="0">
              <a:spcBef>
                <a:spcPts val="600"/>
              </a:spcBef>
              <a:spcAft>
                <a:spcPts val="0"/>
              </a:spcAft>
              <a:buSzPts val="1120"/>
              <a:buNone/>
              <a:defRPr>
                <a:solidFill>
                  <a:schemeClr val="lt1"/>
                </a:solidFill>
              </a:defRPr>
            </a:lvl8pPr>
            <a:lvl9pPr lvl="8" algn="ctr" rtl="0">
              <a:spcBef>
                <a:spcPts val="600"/>
              </a:spcBef>
              <a:spcAft>
                <a:spcPts val="600"/>
              </a:spcAft>
              <a:buSzPts val="1120"/>
              <a:buNone/>
              <a:defRPr>
                <a:solidFill>
                  <a:schemeClr val="lt1"/>
                </a:solidFill>
              </a:defRPr>
            </a:lvl9pPr>
          </a:lstStyle>
          <a:p>
            <a:endParaRPr/>
          </a:p>
        </p:txBody>
      </p:sp>
      <p:sp>
        <p:nvSpPr>
          <p:cNvPr id="168" name="Google Shape;168;g2ca2ae526ad_0_189"/>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9" name="Google Shape;169;g2ca2ae526ad_0_189"/>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0" name="Google Shape;170;g2ca2ae526ad_0_189"/>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71" name="Google Shape;171;g2ca2ae526ad_0_189"/>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172" name="Google Shape;172;g2ca2ae526ad_0_189"/>
          <p:cNvCxnSpPr/>
          <p:nvPr/>
        </p:nvCxnSpPr>
        <p:spPr>
          <a:xfrm flipH="1">
            <a:off x="6108125" y="91545"/>
            <a:ext cx="6080700" cy="6080700"/>
          </a:xfrm>
          <a:prstGeom prst="straightConnector1">
            <a:avLst/>
          </a:prstGeom>
          <a:noFill/>
          <a:ln w="12700" cap="flat" cmpd="sng">
            <a:solidFill>
              <a:schemeClr val="lt1"/>
            </a:solidFill>
            <a:prstDash val="solid"/>
            <a:round/>
            <a:headEnd type="none" w="sm" len="sm"/>
            <a:tailEnd type="none" w="sm" len="sm"/>
          </a:ln>
        </p:spPr>
      </p:cxnSp>
      <p:cxnSp>
        <p:nvCxnSpPr>
          <p:cNvPr id="173" name="Google Shape;173;g2ca2ae526ad_0_189"/>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174" name="Google Shape;174;g2ca2ae526ad_0_189"/>
          <p:cNvCxnSpPr/>
          <p:nvPr/>
        </p:nvCxnSpPr>
        <p:spPr>
          <a:xfrm flipH="1">
            <a:off x="7335726" y="32278"/>
            <a:ext cx="4853100" cy="4853100"/>
          </a:xfrm>
          <a:prstGeom prst="straightConnector1">
            <a:avLst/>
          </a:prstGeom>
          <a:noFill/>
          <a:ln w="31750" cap="flat" cmpd="sng">
            <a:solidFill>
              <a:schemeClr val="lt1"/>
            </a:solidFill>
            <a:prstDash val="solid"/>
            <a:round/>
            <a:headEnd type="none" w="sm" len="sm"/>
            <a:tailEnd type="none" w="sm" len="sm"/>
          </a:ln>
        </p:spPr>
      </p:cxnSp>
      <p:cxnSp>
        <p:nvCxnSpPr>
          <p:cNvPr id="175" name="Google Shape;175;g2ca2ae526ad_0_189"/>
          <p:cNvCxnSpPr/>
          <p:nvPr/>
        </p:nvCxnSpPr>
        <p:spPr>
          <a:xfrm flipH="1">
            <a:off x="7845425" y="609601"/>
            <a:ext cx="4343400" cy="4343400"/>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6"/>
        <p:cNvGrpSpPr/>
        <p:nvPr/>
      </p:nvGrpSpPr>
      <p:grpSpPr>
        <a:xfrm>
          <a:off x="0" y="0"/>
          <a:ext cx="0" cy="0"/>
          <a:chOff x="0" y="0"/>
          <a:chExt cx="0" cy="0"/>
        </a:xfrm>
      </p:grpSpPr>
      <p:sp>
        <p:nvSpPr>
          <p:cNvPr id="177" name="Google Shape;177;g2ca2ae526ad_0_200"/>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8" name="Google Shape;178;g2ca2ae526ad_0_200"/>
          <p:cNvSpPr txBox="1">
            <a:spLocks noGrp="1"/>
          </p:cNvSpPr>
          <p:nvPr>
            <p:ph type="body" idx="1"/>
          </p:nvPr>
        </p:nvSpPr>
        <p:spPr>
          <a:xfrm>
            <a:off x="684212" y="685800"/>
            <a:ext cx="8534400" cy="3615300"/>
          </a:xfrm>
          <a:prstGeom prst="rect">
            <a:avLst/>
          </a:prstGeom>
          <a:noFill/>
          <a:ln>
            <a:noFill/>
          </a:ln>
        </p:spPr>
        <p:txBody>
          <a:bodyPr spcFirstLastPara="1" wrap="square" lIns="91425" tIns="45700" rIns="91425" bIns="45700" anchor="ctr" anchorCtr="0">
            <a:normAutofit/>
          </a:bodyPr>
          <a:lstStyle>
            <a:lvl1pPr marL="457200" lvl="0" indent="-320040" algn="l" rtl="0">
              <a:spcBef>
                <a:spcPts val="360"/>
              </a:spcBef>
              <a:spcAft>
                <a:spcPts val="0"/>
              </a:spcAft>
              <a:buSzPts val="1440"/>
              <a:buChar char="▶"/>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179" name="Google Shape;179;g2ca2ae526ad_0_200"/>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0" name="Google Shape;180;g2ca2ae526ad_0_200"/>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1" name="Google Shape;181;g2ca2ae526ad_0_200"/>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2"/>
        <p:cNvGrpSpPr/>
        <p:nvPr/>
      </p:nvGrpSpPr>
      <p:grpSpPr>
        <a:xfrm>
          <a:off x="0" y="0"/>
          <a:ext cx="0" cy="0"/>
          <a:chOff x="0" y="0"/>
          <a:chExt cx="0" cy="0"/>
        </a:xfrm>
      </p:grpSpPr>
      <p:sp>
        <p:nvSpPr>
          <p:cNvPr id="183" name="Google Shape;183;g2ca2ae526ad_0_206"/>
          <p:cNvSpPr txBox="1">
            <a:spLocks noGrp="1"/>
          </p:cNvSpPr>
          <p:nvPr>
            <p:ph type="title"/>
          </p:nvPr>
        </p:nvSpPr>
        <p:spPr>
          <a:xfrm>
            <a:off x="684211" y="2006600"/>
            <a:ext cx="8534400" cy="2281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3600"/>
              <a:buFont typeface="Century Gothic"/>
              <a:buNone/>
              <a:defRPr sz="36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4" name="Google Shape;184;g2ca2ae526ad_0_206"/>
          <p:cNvSpPr txBox="1">
            <a:spLocks noGrp="1"/>
          </p:cNvSpPr>
          <p:nvPr>
            <p:ph type="body" idx="1"/>
          </p:nvPr>
        </p:nvSpPr>
        <p:spPr>
          <a:xfrm>
            <a:off x="684213" y="4495800"/>
            <a:ext cx="8534400" cy="1498500"/>
          </a:xfrm>
          <a:prstGeom prst="rect">
            <a:avLst/>
          </a:prstGeom>
          <a:noFill/>
          <a:ln>
            <a:noFill/>
          </a:ln>
        </p:spPr>
        <p:txBody>
          <a:bodyPr spcFirstLastPara="1" wrap="square" lIns="91425" tIns="45700" rIns="91425" bIns="45700" anchor="t" anchorCtr="0">
            <a:normAutofit/>
          </a:bodyPr>
          <a:lstStyle>
            <a:lvl1pPr marL="457200" lvl="0" indent="-228600" algn="l" rtl="0">
              <a:spcBef>
                <a:spcPts val="360"/>
              </a:spcBef>
              <a:spcAft>
                <a:spcPts val="0"/>
              </a:spcAft>
              <a:buSzPts val="1440"/>
              <a:buNone/>
              <a:defRPr sz="1800">
                <a:solidFill>
                  <a:srgbClr val="0F486F"/>
                </a:solidFill>
              </a:defRPr>
            </a:lvl1pPr>
            <a:lvl2pPr marL="914400" lvl="1" indent="-228600" algn="l" rtl="0">
              <a:spcBef>
                <a:spcPts val="600"/>
              </a:spcBef>
              <a:spcAft>
                <a:spcPts val="0"/>
              </a:spcAft>
              <a:buSzPts val="1440"/>
              <a:buNone/>
              <a:defRPr sz="1800">
                <a:solidFill>
                  <a:schemeClr val="lt1"/>
                </a:solidFill>
              </a:defRPr>
            </a:lvl2pPr>
            <a:lvl3pPr marL="1371600" lvl="2" indent="-228600" algn="l" rtl="0">
              <a:spcBef>
                <a:spcPts val="600"/>
              </a:spcBef>
              <a:spcAft>
                <a:spcPts val="0"/>
              </a:spcAft>
              <a:buSzPts val="1280"/>
              <a:buNone/>
              <a:defRPr sz="1600">
                <a:solidFill>
                  <a:schemeClr val="lt1"/>
                </a:solidFill>
              </a:defRPr>
            </a:lvl3pPr>
            <a:lvl4pPr marL="1828800" lvl="3" indent="-228600" algn="l" rtl="0">
              <a:spcBef>
                <a:spcPts val="600"/>
              </a:spcBef>
              <a:spcAft>
                <a:spcPts val="0"/>
              </a:spcAft>
              <a:buSzPts val="1120"/>
              <a:buNone/>
              <a:defRPr sz="1400">
                <a:solidFill>
                  <a:schemeClr val="lt1"/>
                </a:solidFill>
              </a:defRPr>
            </a:lvl4pPr>
            <a:lvl5pPr marL="2286000" lvl="4" indent="-228600" algn="l" rtl="0">
              <a:spcBef>
                <a:spcPts val="600"/>
              </a:spcBef>
              <a:spcAft>
                <a:spcPts val="0"/>
              </a:spcAft>
              <a:buSzPts val="1120"/>
              <a:buNone/>
              <a:defRPr sz="1400">
                <a:solidFill>
                  <a:schemeClr val="lt1"/>
                </a:solidFill>
              </a:defRPr>
            </a:lvl5pPr>
            <a:lvl6pPr marL="2743200" lvl="5" indent="-228600" algn="l" rtl="0">
              <a:spcBef>
                <a:spcPts val="600"/>
              </a:spcBef>
              <a:spcAft>
                <a:spcPts val="0"/>
              </a:spcAft>
              <a:buSzPts val="1120"/>
              <a:buNone/>
              <a:defRPr sz="1400">
                <a:solidFill>
                  <a:schemeClr val="lt1"/>
                </a:solidFill>
              </a:defRPr>
            </a:lvl6pPr>
            <a:lvl7pPr marL="3200400" lvl="6" indent="-228600" algn="l" rtl="0">
              <a:spcBef>
                <a:spcPts val="600"/>
              </a:spcBef>
              <a:spcAft>
                <a:spcPts val="0"/>
              </a:spcAft>
              <a:buSzPts val="1120"/>
              <a:buNone/>
              <a:defRPr sz="1400">
                <a:solidFill>
                  <a:schemeClr val="lt1"/>
                </a:solidFill>
              </a:defRPr>
            </a:lvl7pPr>
            <a:lvl8pPr marL="3657600" lvl="7" indent="-228600" algn="l" rtl="0">
              <a:spcBef>
                <a:spcPts val="600"/>
              </a:spcBef>
              <a:spcAft>
                <a:spcPts val="0"/>
              </a:spcAft>
              <a:buSzPts val="1120"/>
              <a:buNone/>
              <a:defRPr sz="1400">
                <a:solidFill>
                  <a:schemeClr val="lt1"/>
                </a:solidFill>
              </a:defRPr>
            </a:lvl8pPr>
            <a:lvl9pPr marL="4114800" lvl="8" indent="-228600" algn="l" rtl="0">
              <a:spcBef>
                <a:spcPts val="600"/>
              </a:spcBef>
              <a:spcAft>
                <a:spcPts val="600"/>
              </a:spcAft>
              <a:buSzPts val="1120"/>
              <a:buNone/>
              <a:defRPr sz="1400">
                <a:solidFill>
                  <a:schemeClr val="lt1"/>
                </a:solidFill>
              </a:defRPr>
            </a:lvl9pPr>
          </a:lstStyle>
          <a:p>
            <a:endParaRPr/>
          </a:p>
        </p:txBody>
      </p:sp>
      <p:sp>
        <p:nvSpPr>
          <p:cNvPr id="185" name="Google Shape;185;g2ca2ae526ad_0_206"/>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6" name="Google Shape;186;g2ca2ae526ad_0_206"/>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7" name="Google Shape;187;g2ca2ae526ad_0_206"/>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8"/>
        <p:cNvGrpSpPr/>
        <p:nvPr/>
      </p:nvGrpSpPr>
      <p:grpSpPr>
        <a:xfrm>
          <a:off x="0" y="0"/>
          <a:ext cx="0" cy="0"/>
          <a:chOff x="0" y="0"/>
          <a:chExt cx="0" cy="0"/>
        </a:xfrm>
      </p:grpSpPr>
      <p:sp>
        <p:nvSpPr>
          <p:cNvPr id="189" name="Google Shape;189;g2ca2ae526ad_0_212"/>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0" name="Google Shape;190;g2ca2ae526ad_0_212"/>
          <p:cNvSpPr txBox="1">
            <a:spLocks noGrp="1"/>
          </p:cNvSpPr>
          <p:nvPr>
            <p:ph type="body" idx="1"/>
          </p:nvPr>
        </p:nvSpPr>
        <p:spPr>
          <a:xfrm>
            <a:off x="684211" y="685800"/>
            <a:ext cx="4937700" cy="3615300"/>
          </a:xfrm>
          <a:prstGeom prst="rect">
            <a:avLst/>
          </a:prstGeom>
          <a:noFill/>
          <a:ln>
            <a:noFill/>
          </a:ln>
        </p:spPr>
        <p:txBody>
          <a:bodyPr spcFirstLastPara="1" wrap="square" lIns="91425" tIns="45700" rIns="91425" bIns="45700" anchor="ctr" anchorCtr="0">
            <a:normAutofit/>
          </a:bodyPr>
          <a:lstStyle>
            <a:lvl1pPr marL="457200" lvl="0" indent="-320040" algn="l" rtl="0">
              <a:spcBef>
                <a:spcPts val="360"/>
              </a:spcBef>
              <a:spcAft>
                <a:spcPts val="0"/>
              </a:spcAft>
              <a:buSzPts val="1440"/>
              <a:buChar char="▶"/>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191" name="Google Shape;191;g2ca2ae526ad_0_212"/>
          <p:cNvSpPr txBox="1">
            <a:spLocks noGrp="1"/>
          </p:cNvSpPr>
          <p:nvPr>
            <p:ph type="body" idx="2"/>
          </p:nvPr>
        </p:nvSpPr>
        <p:spPr>
          <a:xfrm>
            <a:off x="5808133" y="685801"/>
            <a:ext cx="4934400" cy="3615300"/>
          </a:xfrm>
          <a:prstGeom prst="rect">
            <a:avLst/>
          </a:prstGeom>
          <a:noFill/>
          <a:ln>
            <a:noFill/>
          </a:ln>
        </p:spPr>
        <p:txBody>
          <a:bodyPr spcFirstLastPara="1" wrap="square" lIns="91425" tIns="45700" rIns="91425" bIns="45700" anchor="ctr" anchorCtr="0">
            <a:normAutofit/>
          </a:bodyPr>
          <a:lstStyle>
            <a:lvl1pPr marL="457200" lvl="0" indent="-320040" algn="l" rtl="0">
              <a:spcBef>
                <a:spcPts val="360"/>
              </a:spcBef>
              <a:spcAft>
                <a:spcPts val="0"/>
              </a:spcAft>
              <a:buSzPts val="1440"/>
              <a:buChar char="▶"/>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192" name="Google Shape;192;g2ca2ae526ad_0_212"/>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3" name="Google Shape;193;g2ca2ae526ad_0_212"/>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4" name="Google Shape;194;g2ca2ae526ad_0_212"/>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5"/>
        <p:cNvGrpSpPr/>
        <p:nvPr/>
      </p:nvGrpSpPr>
      <p:grpSpPr>
        <a:xfrm>
          <a:off x="0" y="0"/>
          <a:ext cx="0" cy="0"/>
          <a:chOff x="0" y="0"/>
          <a:chExt cx="0" cy="0"/>
        </a:xfrm>
      </p:grpSpPr>
      <p:sp>
        <p:nvSpPr>
          <p:cNvPr id="196" name="Google Shape;196;g2ca2ae526ad_0_219"/>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3600"/>
              <a:buFont typeface="Century Gothic"/>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7" name="Google Shape;197;g2ca2ae526ad_0_219"/>
          <p:cNvSpPr txBox="1">
            <a:spLocks noGrp="1"/>
          </p:cNvSpPr>
          <p:nvPr>
            <p:ph type="body" idx="1"/>
          </p:nvPr>
        </p:nvSpPr>
        <p:spPr>
          <a:xfrm>
            <a:off x="972080" y="685800"/>
            <a:ext cx="46497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560"/>
              </a:spcBef>
              <a:spcAft>
                <a:spcPts val="0"/>
              </a:spcAft>
              <a:buSzPts val="2240"/>
              <a:buNone/>
              <a:defRPr sz="2800" b="0">
                <a:solidFill>
                  <a:schemeClr val="lt1"/>
                </a:solidFill>
              </a:defRPr>
            </a:lvl1pPr>
            <a:lvl2pPr marL="914400" lvl="1" indent="-228600" algn="l" rtl="0">
              <a:spcBef>
                <a:spcPts val="600"/>
              </a:spcBef>
              <a:spcAft>
                <a:spcPts val="0"/>
              </a:spcAft>
              <a:buSzPts val="1600"/>
              <a:buNone/>
              <a:defRPr sz="2000" b="1"/>
            </a:lvl2pPr>
            <a:lvl3pPr marL="1371600" lvl="2" indent="-228600" algn="l" rtl="0">
              <a:spcBef>
                <a:spcPts val="600"/>
              </a:spcBef>
              <a:spcAft>
                <a:spcPts val="0"/>
              </a:spcAft>
              <a:buSzPts val="1440"/>
              <a:buNone/>
              <a:defRPr sz="1800" b="1"/>
            </a:lvl3pPr>
            <a:lvl4pPr marL="1828800" lvl="3" indent="-228600" algn="l" rtl="0">
              <a:spcBef>
                <a:spcPts val="600"/>
              </a:spcBef>
              <a:spcAft>
                <a:spcPts val="0"/>
              </a:spcAft>
              <a:buSzPts val="1280"/>
              <a:buNone/>
              <a:defRPr sz="1600" b="1"/>
            </a:lvl4pPr>
            <a:lvl5pPr marL="2286000" lvl="4" indent="-228600" algn="l" rtl="0">
              <a:spcBef>
                <a:spcPts val="600"/>
              </a:spcBef>
              <a:spcAft>
                <a:spcPts val="0"/>
              </a:spcAft>
              <a:buSzPts val="1280"/>
              <a:buNone/>
              <a:defRPr sz="1600" b="1"/>
            </a:lvl5pPr>
            <a:lvl6pPr marL="2743200" lvl="5" indent="-228600" algn="l" rtl="0">
              <a:spcBef>
                <a:spcPts val="600"/>
              </a:spcBef>
              <a:spcAft>
                <a:spcPts val="0"/>
              </a:spcAft>
              <a:buSzPts val="1280"/>
              <a:buNone/>
              <a:defRPr sz="1600" b="1"/>
            </a:lvl6pPr>
            <a:lvl7pPr marL="3200400" lvl="6" indent="-228600" algn="l" rtl="0">
              <a:spcBef>
                <a:spcPts val="600"/>
              </a:spcBef>
              <a:spcAft>
                <a:spcPts val="0"/>
              </a:spcAft>
              <a:buSzPts val="1280"/>
              <a:buNone/>
              <a:defRPr sz="1600" b="1"/>
            </a:lvl7pPr>
            <a:lvl8pPr marL="3657600" lvl="7" indent="-228600" algn="l" rtl="0">
              <a:spcBef>
                <a:spcPts val="600"/>
              </a:spcBef>
              <a:spcAft>
                <a:spcPts val="0"/>
              </a:spcAft>
              <a:buSzPts val="1280"/>
              <a:buNone/>
              <a:defRPr sz="1600" b="1"/>
            </a:lvl8pPr>
            <a:lvl9pPr marL="4114800" lvl="8" indent="-228600" algn="l" rtl="0">
              <a:spcBef>
                <a:spcPts val="600"/>
              </a:spcBef>
              <a:spcAft>
                <a:spcPts val="600"/>
              </a:spcAft>
              <a:buSzPts val="1280"/>
              <a:buNone/>
              <a:defRPr sz="1600" b="1"/>
            </a:lvl9pPr>
          </a:lstStyle>
          <a:p>
            <a:endParaRPr/>
          </a:p>
        </p:txBody>
      </p:sp>
      <p:sp>
        <p:nvSpPr>
          <p:cNvPr id="198" name="Google Shape;198;g2ca2ae526ad_0_219"/>
          <p:cNvSpPr txBox="1">
            <a:spLocks noGrp="1"/>
          </p:cNvSpPr>
          <p:nvPr>
            <p:ph type="body" idx="2"/>
          </p:nvPr>
        </p:nvSpPr>
        <p:spPr>
          <a:xfrm>
            <a:off x="684211" y="1270529"/>
            <a:ext cx="4937700" cy="3030600"/>
          </a:xfrm>
          <a:prstGeom prst="rect">
            <a:avLst/>
          </a:prstGeom>
          <a:noFill/>
          <a:ln>
            <a:noFill/>
          </a:ln>
        </p:spPr>
        <p:txBody>
          <a:bodyPr spcFirstLastPara="1" wrap="square" lIns="91425" tIns="45700" rIns="91425" bIns="45700" anchor="t" anchorCtr="0">
            <a:normAutofit/>
          </a:bodyPr>
          <a:lstStyle>
            <a:lvl1pPr marL="457200" lvl="0" indent="-320040" algn="l" rtl="0">
              <a:spcBef>
                <a:spcPts val="360"/>
              </a:spcBef>
              <a:spcAft>
                <a:spcPts val="0"/>
              </a:spcAft>
              <a:buSzPts val="1440"/>
              <a:buChar char="▶"/>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199" name="Google Shape;199;g2ca2ae526ad_0_219"/>
          <p:cNvSpPr txBox="1">
            <a:spLocks noGrp="1"/>
          </p:cNvSpPr>
          <p:nvPr>
            <p:ph type="body" idx="3"/>
          </p:nvPr>
        </p:nvSpPr>
        <p:spPr>
          <a:xfrm>
            <a:off x="6079066" y="685800"/>
            <a:ext cx="46650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560"/>
              </a:spcBef>
              <a:spcAft>
                <a:spcPts val="0"/>
              </a:spcAft>
              <a:buSzPts val="2240"/>
              <a:buNone/>
              <a:defRPr sz="2800" b="0">
                <a:solidFill>
                  <a:schemeClr val="lt1"/>
                </a:solidFill>
              </a:defRPr>
            </a:lvl1pPr>
            <a:lvl2pPr marL="914400" lvl="1" indent="-228600" algn="l" rtl="0">
              <a:spcBef>
                <a:spcPts val="600"/>
              </a:spcBef>
              <a:spcAft>
                <a:spcPts val="0"/>
              </a:spcAft>
              <a:buSzPts val="1600"/>
              <a:buNone/>
              <a:defRPr sz="2000" b="1"/>
            </a:lvl2pPr>
            <a:lvl3pPr marL="1371600" lvl="2" indent="-228600" algn="l" rtl="0">
              <a:spcBef>
                <a:spcPts val="600"/>
              </a:spcBef>
              <a:spcAft>
                <a:spcPts val="0"/>
              </a:spcAft>
              <a:buSzPts val="1440"/>
              <a:buNone/>
              <a:defRPr sz="1800" b="1"/>
            </a:lvl3pPr>
            <a:lvl4pPr marL="1828800" lvl="3" indent="-228600" algn="l" rtl="0">
              <a:spcBef>
                <a:spcPts val="600"/>
              </a:spcBef>
              <a:spcAft>
                <a:spcPts val="0"/>
              </a:spcAft>
              <a:buSzPts val="1280"/>
              <a:buNone/>
              <a:defRPr sz="1600" b="1"/>
            </a:lvl4pPr>
            <a:lvl5pPr marL="2286000" lvl="4" indent="-228600" algn="l" rtl="0">
              <a:spcBef>
                <a:spcPts val="600"/>
              </a:spcBef>
              <a:spcAft>
                <a:spcPts val="0"/>
              </a:spcAft>
              <a:buSzPts val="1280"/>
              <a:buNone/>
              <a:defRPr sz="1600" b="1"/>
            </a:lvl5pPr>
            <a:lvl6pPr marL="2743200" lvl="5" indent="-228600" algn="l" rtl="0">
              <a:spcBef>
                <a:spcPts val="600"/>
              </a:spcBef>
              <a:spcAft>
                <a:spcPts val="0"/>
              </a:spcAft>
              <a:buSzPts val="1280"/>
              <a:buNone/>
              <a:defRPr sz="1600" b="1"/>
            </a:lvl6pPr>
            <a:lvl7pPr marL="3200400" lvl="6" indent="-228600" algn="l" rtl="0">
              <a:spcBef>
                <a:spcPts val="600"/>
              </a:spcBef>
              <a:spcAft>
                <a:spcPts val="0"/>
              </a:spcAft>
              <a:buSzPts val="1280"/>
              <a:buNone/>
              <a:defRPr sz="1600" b="1"/>
            </a:lvl7pPr>
            <a:lvl8pPr marL="3657600" lvl="7" indent="-228600" algn="l" rtl="0">
              <a:spcBef>
                <a:spcPts val="600"/>
              </a:spcBef>
              <a:spcAft>
                <a:spcPts val="0"/>
              </a:spcAft>
              <a:buSzPts val="1280"/>
              <a:buNone/>
              <a:defRPr sz="1600" b="1"/>
            </a:lvl8pPr>
            <a:lvl9pPr marL="4114800" lvl="8" indent="-228600" algn="l" rtl="0">
              <a:spcBef>
                <a:spcPts val="600"/>
              </a:spcBef>
              <a:spcAft>
                <a:spcPts val="600"/>
              </a:spcAft>
              <a:buSzPts val="1280"/>
              <a:buNone/>
              <a:defRPr sz="1600" b="1"/>
            </a:lvl9pPr>
          </a:lstStyle>
          <a:p>
            <a:endParaRPr/>
          </a:p>
        </p:txBody>
      </p:sp>
      <p:sp>
        <p:nvSpPr>
          <p:cNvPr id="200" name="Google Shape;200;g2ca2ae526ad_0_219"/>
          <p:cNvSpPr txBox="1">
            <a:spLocks noGrp="1"/>
          </p:cNvSpPr>
          <p:nvPr>
            <p:ph type="body" idx="4"/>
          </p:nvPr>
        </p:nvSpPr>
        <p:spPr>
          <a:xfrm>
            <a:off x="5806545" y="1262062"/>
            <a:ext cx="4929300" cy="3030600"/>
          </a:xfrm>
          <a:prstGeom prst="rect">
            <a:avLst/>
          </a:prstGeom>
          <a:noFill/>
          <a:ln>
            <a:noFill/>
          </a:ln>
        </p:spPr>
        <p:txBody>
          <a:bodyPr spcFirstLastPara="1" wrap="square" lIns="91425" tIns="45700" rIns="91425" bIns="45700" anchor="t" anchorCtr="0">
            <a:normAutofit/>
          </a:bodyPr>
          <a:lstStyle>
            <a:lvl1pPr marL="457200" lvl="0" indent="-320040" algn="l" rtl="0">
              <a:spcBef>
                <a:spcPts val="360"/>
              </a:spcBef>
              <a:spcAft>
                <a:spcPts val="0"/>
              </a:spcAft>
              <a:buSzPts val="1440"/>
              <a:buChar char="▶"/>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201" name="Google Shape;201;g2ca2ae526ad_0_219"/>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2" name="Google Shape;202;g2ca2ae526ad_0_219"/>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g2ca2ae526ad_0_219"/>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4"/>
        <p:cNvGrpSpPr/>
        <p:nvPr/>
      </p:nvGrpSpPr>
      <p:grpSpPr>
        <a:xfrm>
          <a:off x="0" y="0"/>
          <a:ext cx="0" cy="0"/>
          <a:chOff x="0" y="0"/>
          <a:chExt cx="0" cy="0"/>
        </a:xfrm>
      </p:grpSpPr>
      <p:sp>
        <p:nvSpPr>
          <p:cNvPr id="205" name="Google Shape;205;g2ca2ae526ad_0_228"/>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6" name="Google Shape;206;g2ca2ae526ad_0_228"/>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7" name="Google Shape;207;g2ca2ae526ad_0_228"/>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8" name="Google Shape;208;g2ca2ae526ad_0_228"/>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9"/>
        <p:cNvGrpSpPr/>
        <p:nvPr/>
      </p:nvGrpSpPr>
      <p:grpSpPr>
        <a:xfrm>
          <a:off x="0" y="0"/>
          <a:ext cx="0" cy="0"/>
          <a:chOff x="0" y="0"/>
          <a:chExt cx="0" cy="0"/>
        </a:xfrm>
      </p:grpSpPr>
      <p:sp>
        <p:nvSpPr>
          <p:cNvPr id="210" name="Google Shape;210;g2ca2ae526ad_0_233"/>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1" name="Google Shape;211;g2ca2ae526ad_0_233"/>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2" name="Google Shape;212;g2ca2ae526ad_0_233"/>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3"/>
        <p:cNvGrpSpPr/>
        <p:nvPr/>
      </p:nvGrpSpPr>
      <p:grpSpPr>
        <a:xfrm>
          <a:off x="0" y="0"/>
          <a:ext cx="0" cy="0"/>
          <a:chOff x="0" y="0"/>
          <a:chExt cx="0" cy="0"/>
        </a:xfrm>
      </p:grpSpPr>
      <p:sp>
        <p:nvSpPr>
          <p:cNvPr id="214" name="Google Shape;214;g2ca2ae526ad_0_237"/>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5" name="Google Shape;215;g2ca2ae526ad_0_237"/>
          <p:cNvSpPr txBox="1">
            <a:spLocks noGrp="1"/>
          </p:cNvSpPr>
          <p:nvPr>
            <p:ph type="body" idx="1"/>
          </p:nvPr>
        </p:nvSpPr>
        <p:spPr>
          <a:xfrm>
            <a:off x="684212" y="685800"/>
            <a:ext cx="5943600" cy="5308500"/>
          </a:xfrm>
          <a:prstGeom prst="rect">
            <a:avLst/>
          </a:prstGeom>
          <a:noFill/>
          <a:ln>
            <a:noFill/>
          </a:ln>
        </p:spPr>
        <p:txBody>
          <a:bodyPr spcFirstLastPara="1" wrap="square" lIns="91425" tIns="45700" rIns="91425" bIns="45700" anchor="ctr" anchorCtr="0">
            <a:normAutofit/>
          </a:bodyPr>
          <a:lstStyle>
            <a:lvl1pPr marL="457200" lvl="0" indent="-320040" algn="l" rtl="0">
              <a:spcBef>
                <a:spcPts val="360"/>
              </a:spcBef>
              <a:spcAft>
                <a:spcPts val="0"/>
              </a:spcAft>
              <a:buSzPts val="1440"/>
              <a:buChar char="▶"/>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216" name="Google Shape;216;g2ca2ae526ad_0_237"/>
          <p:cNvSpPr txBox="1">
            <a:spLocks noGrp="1"/>
          </p:cNvSpPr>
          <p:nvPr>
            <p:ph type="body" idx="2"/>
          </p:nvPr>
        </p:nvSpPr>
        <p:spPr>
          <a:xfrm>
            <a:off x="7085012" y="2209799"/>
            <a:ext cx="3657600" cy="2091300"/>
          </a:xfrm>
          <a:prstGeom prst="rect">
            <a:avLst/>
          </a:prstGeom>
          <a:noFill/>
          <a:ln>
            <a:noFill/>
          </a:ln>
        </p:spPr>
        <p:txBody>
          <a:bodyPr spcFirstLastPara="1" wrap="square" lIns="91425" tIns="45700" rIns="91425" bIns="45700" anchor="t" anchorCtr="0">
            <a:normAutofit/>
          </a:bodyPr>
          <a:lstStyle>
            <a:lvl1pPr marL="457200" lvl="0" indent="-228600" algn="l" rtl="0">
              <a:spcBef>
                <a:spcPts val="320"/>
              </a:spcBef>
              <a:spcAft>
                <a:spcPts val="0"/>
              </a:spcAft>
              <a:buSzPts val="1280"/>
              <a:buNone/>
              <a:defRPr sz="1600"/>
            </a:lvl1pPr>
            <a:lvl2pPr marL="914400" lvl="1" indent="-228600" algn="l" rtl="0">
              <a:spcBef>
                <a:spcPts val="600"/>
              </a:spcBef>
              <a:spcAft>
                <a:spcPts val="0"/>
              </a:spcAft>
              <a:buSzPts val="960"/>
              <a:buNone/>
              <a:defRPr sz="1200"/>
            </a:lvl2pPr>
            <a:lvl3pPr marL="1371600" lvl="2" indent="-228600" algn="l" rtl="0">
              <a:spcBef>
                <a:spcPts val="600"/>
              </a:spcBef>
              <a:spcAft>
                <a:spcPts val="0"/>
              </a:spcAft>
              <a:buSzPts val="800"/>
              <a:buNone/>
              <a:defRPr sz="1000"/>
            </a:lvl3pPr>
            <a:lvl4pPr marL="1828800" lvl="3" indent="-228600" algn="l" rtl="0">
              <a:spcBef>
                <a:spcPts val="600"/>
              </a:spcBef>
              <a:spcAft>
                <a:spcPts val="0"/>
              </a:spcAft>
              <a:buSzPts val="720"/>
              <a:buNone/>
              <a:defRPr sz="900"/>
            </a:lvl4pPr>
            <a:lvl5pPr marL="2286000" lvl="4" indent="-228600" algn="l" rtl="0">
              <a:spcBef>
                <a:spcPts val="600"/>
              </a:spcBef>
              <a:spcAft>
                <a:spcPts val="0"/>
              </a:spcAft>
              <a:buSzPts val="720"/>
              <a:buNone/>
              <a:defRPr sz="900"/>
            </a:lvl5pPr>
            <a:lvl6pPr marL="2743200" lvl="5" indent="-228600" algn="l" rtl="0">
              <a:spcBef>
                <a:spcPts val="600"/>
              </a:spcBef>
              <a:spcAft>
                <a:spcPts val="0"/>
              </a:spcAft>
              <a:buSzPts val="720"/>
              <a:buNone/>
              <a:defRPr sz="900"/>
            </a:lvl6pPr>
            <a:lvl7pPr marL="3200400" lvl="6" indent="-228600" algn="l" rtl="0">
              <a:spcBef>
                <a:spcPts val="600"/>
              </a:spcBef>
              <a:spcAft>
                <a:spcPts val="0"/>
              </a:spcAft>
              <a:buSzPts val="720"/>
              <a:buNone/>
              <a:defRPr sz="900"/>
            </a:lvl7pPr>
            <a:lvl8pPr marL="3657600" lvl="7" indent="-228600" algn="l" rtl="0">
              <a:spcBef>
                <a:spcPts val="600"/>
              </a:spcBef>
              <a:spcAft>
                <a:spcPts val="0"/>
              </a:spcAft>
              <a:buSzPts val="720"/>
              <a:buNone/>
              <a:defRPr sz="900"/>
            </a:lvl8pPr>
            <a:lvl9pPr marL="4114800" lvl="8" indent="-228600" algn="l" rtl="0">
              <a:spcBef>
                <a:spcPts val="600"/>
              </a:spcBef>
              <a:spcAft>
                <a:spcPts val="600"/>
              </a:spcAft>
              <a:buSzPts val="720"/>
              <a:buNone/>
              <a:defRPr sz="900"/>
            </a:lvl9pPr>
          </a:lstStyle>
          <a:p>
            <a:endParaRPr/>
          </a:p>
        </p:txBody>
      </p:sp>
      <p:sp>
        <p:nvSpPr>
          <p:cNvPr id="217" name="Google Shape;217;g2ca2ae526ad_0_237"/>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8" name="Google Shape;218;g2ca2ae526ad_0_237"/>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9" name="Google Shape;219;g2ca2ae526ad_0_237"/>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0"/>
        <p:cNvGrpSpPr/>
        <p:nvPr/>
      </p:nvGrpSpPr>
      <p:grpSpPr>
        <a:xfrm>
          <a:off x="0" y="0"/>
          <a:ext cx="0" cy="0"/>
          <a:chOff x="0" y="0"/>
          <a:chExt cx="0" cy="0"/>
        </a:xfrm>
      </p:grpSpPr>
      <p:sp>
        <p:nvSpPr>
          <p:cNvPr id="221" name="Google Shape;221;g2ca2ae526ad_0_244"/>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2800"/>
              <a:buFont typeface="Century Gothic"/>
              <a:buNone/>
              <a:defRPr sz="28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2" name="Google Shape;222;g2ca2ae526ad_0_244"/>
          <p:cNvSpPr>
            <a:spLocks noGrp="1"/>
          </p:cNvSpPr>
          <p:nvPr>
            <p:ph type="pic" idx="2"/>
          </p:nvPr>
        </p:nvSpPr>
        <p:spPr>
          <a:xfrm>
            <a:off x="989012" y="914400"/>
            <a:ext cx="3281100"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223" name="Google Shape;223;g2ca2ae526ad_0_244"/>
          <p:cNvSpPr txBox="1">
            <a:spLocks noGrp="1"/>
          </p:cNvSpPr>
          <p:nvPr>
            <p:ph type="body" idx="1"/>
          </p:nvPr>
        </p:nvSpPr>
        <p:spPr>
          <a:xfrm>
            <a:off x="4722812" y="2777066"/>
            <a:ext cx="6021300" cy="2049000"/>
          </a:xfrm>
          <a:prstGeom prst="rect">
            <a:avLst/>
          </a:prstGeom>
          <a:noFill/>
          <a:ln>
            <a:noFill/>
          </a:ln>
        </p:spPr>
        <p:txBody>
          <a:bodyPr spcFirstLastPara="1" wrap="square" lIns="91425" tIns="45700" rIns="91425" bIns="45700" anchor="t" anchorCtr="0">
            <a:normAutofit/>
          </a:bodyPr>
          <a:lstStyle>
            <a:lvl1pPr marL="457200" lvl="0" indent="-228600" algn="l" rtl="0">
              <a:spcBef>
                <a:spcPts val="360"/>
              </a:spcBef>
              <a:spcAft>
                <a:spcPts val="0"/>
              </a:spcAft>
              <a:buSzPts val="1440"/>
              <a:buNone/>
              <a:defRPr sz="1800"/>
            </a:lvl1pPr>
            <a:lvl2pPr marL="914400" lvl="1" indent="-228600" algn="l" rtl="0">
              <a:spcBef>
                <a:spcPts val="600"/>
              </a:spcBef>
              <a:spcAft>
                <a:spcPts val="0"/>
              </a:spcAft>
              <a:buSzPts val="960"/>
              <a:buNone/>
              <a:defRPr sz="1200"/>
            </a:lvl2pPr>
            <a:lvl3pPr marL="1371600" lvl="2" indent="-228600" algn="l" rtl="0">
              <a:spcBef>
                <a:spcPts val="600"/>
              </a:spcBef>
              <a:spcAft>
                <a:spcPts val="0"/>
              </a:spcAft>
              <a:buSzPts val="800"/>
              <a:buNone/>
              <a:defRPr sz="1000"/>
            </a:lvl3pPr>
            <a:lvl4pPr marL="1828800" lvl="3" indent="-228600" algn="l" rtl="0">
              <a:spcBef>
                <a:spcPts val="600"/>
              </a:spcBef>
              <a:spcAft>
                <a:spcPts val="0"/>
              </a:spcAft>
              <a:buSzPts val="720"/>
              <a:buNone/>
              <a:defRPr sz="900"/>
            </a:lvl4pPr>
            <a:lvl5pPr marL="2286000" lvl="4" indent="-228600" algn="l" rtl="0">
              <a:spcBef>
                <a:spcPts val="600"/>
              </a:spcBef>
              <a:spcAft>
                <a:spcPts val="0"/>
              </a:spcAft>
              <a:buSzPts val="720"/>
              <a:buNone/>
              <a:defRPr sz="900"/>
            </a:lvl5pPr>
            <a:lvl6pPr marL="2743200" lvl="5" indent="-228600" algn="l" rtl="0">
              <a:spcBef>
                <a:spcPts val="600"/>
              </a:spcBef>
              <a:spcAft>
                <a:spcPts val="0"/>
              </a:spcAft>
              <a:buSzPts val="720"/>
              <a:buNone/>
              <a:defRPr sz="900"/>
            </a:lvl6pPr>
            <a:lvl7pPr marL="3200400" lvl="6" indent="-228600" algn="l" rtl="0">
              <a:spcBef>
                <a:spcPts val="600"/>
              </a:spcBef>
              <a:spcAft>
                <a:spcPts val="0"/>
              </a:spcAft>
              <a:buSzPts val="720"/>
              <a:buNone/>
              <a:defRPr sz="900"/>
            </a:lvl7pPr>
            <a:lvl8pPr marL="3657600" lvl="7" indent="-228600" algn="l" rtl="0">
              <a:spcBef>
                <a:spcPts val="600"/>
              </a:spcBef>
              <a:spcAft>
                <a:spcPts val="0"/>
              </a:spcAft>
              <a:buSzPts val="720"/>
              <a:buNone/>
              <a:defRPr sz="900"/>
            </a:lvl8pPr>
            <a:lvl9pPr marL="4114800" lvl="8" indent="-228600" algn="l" rtl="0">
              <a:spcBef>
                <a:spcPts val="600"/>
              </a:spcBef>
              <a:spcAft>
                <a:spcPts val="600"/>
              </a:spcAft>
              <a:buSzPts val="720"/>
              <a:buNone/>
              <a:defRPr sz="900"/>
            </a:lvl9pPr>
          </a:lstStyle>
          <a:p>
            <a:endParaRPr/>
          </a:p>
        </p:txBody>
      </p:sp>
      <p:sp>
        <p:nvSpPr>
          <p:cNvPr id="224" name="Google Shape;224;g2ca2ae526ad_0_244"/>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5" name="Google Shape;225;g2ca2ae526ad_0_244"/>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6" name="Google Shape;226;g2ca2ae526ad_0_244"/>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227"/>
        <p:cNvGrpSpPr/>
        <p:nvPr/>
      </p:nvGrpSpPr>
      <p:grpSpPr>
        <a:xfrm>
          <a:off x="0" y="0"/>
          <a:ext cx="0" cy="0"/>
          <a:chOff x="0" y="0"/>
          <a:chExt cx="0" cy="0"/>
        </a:xfrm>
      </p:grpSpPr>
      <p:sp>
        <p:nvSpPr>
          <p:cNvPr id="228" name="Google Shape;228;g2ca2ae526ad_0_251"/>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9" name="Google Shape;229;g2ca2ae526ad_0_251"/>
          <p:cNvSpPr>
            <a:spLocks noGrp="1"/>
          </p:cNvSpPr>
          <p:nvPr>
            <p:ph type="pic" idx="2"/>
          </p:nvPr>
        </p:nvSpPr>
        <p:spPr>
          <a:xfrm>
            <a:off x="685800" y="533400"/>
            <a:ext cx="10818900"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230" name="Google Shape;230;g2ca2ae526ad_0_251"/>
          <p:cNvSpPr txBox="1">
            <a:spLocks noGrp="1"/>
          </p:cNvSpPr>
          <p:nvPr>
            <p:ph type="body" idx="1"/>
          </p:nvPr>
        </p:nvSpPr>
        <p:spPr>
          <a:xfrm>
            <a:off x="914402" y="3843867"/>
            <a:ext cx="8304300" cy="457200"/>
          </a:xfrm>
          <a:prstGeom prst="rect">
            <a:avLst/>
          </a:prstGeom>
          <a:noFill/>
          <a:ln>
            <a:noFill/>
          </a:ln>
        </p:spPr>
        <p:txBody>
          <a:bodyPr spcFirstLastPara="1" wrap="square" lIns="91425" tIns="45700" rIns="91425" bIns="45700" anchor="t" anchorCtr="0">
            <a:normAutofit/>
          </a:bodyPr>
          <a:lstStyle>
            <a:lvl1pPr marL="457200" lvl="0" indent="-228600" algn="l" rtl="0">
              <a:spcBef>
                <a:spcPts val="320"/>
              </a:spcBef>
              <a:spcAft>
                <a:spcPts val="0"/>
              </a:spcAft>
              <a:buSzPts val="1280"/>
              <a:buFont typeface="Century Gothic"/>
              <a:buNone/>
              <a:defRPr sz="1600"/>
            </a:lvl1pPr>
            <a:lvl2pPr marL="914400" lvl="1" indent="-228600" algn="l" rtl="0">
              <a:spcBef>
                <a:spcPts val="600"/>
              </a:spcBef>
              <a:spcAft>
                <a:spcPts val="0"/>
              </a:spcAft>
              <a:buSzPts val="1440"/>
              <a:buFont typeface="Century Gothic"/>
              <a:buNone/>
              <a:defRPr/>
            </a:lvl2pPr>
            <a:lvl3pPr marL="1371600" lvl="2" indent="-228600" algn="l" rtl="0">
              <a:spcBef>
                <a:spcPts val="600"/>
              </a:spcBef>
              <a:spcAft>
                <a:spcPts val="0"/>
              </a:spcAft>
              <a:buSzPts val="1280"/>
              <a:buFont typeface="Century Gothic"/>
              <a:buNone/>
              <a:defRPr/>
            </a:lvl3pPr>
            <a:lvl4pPr marL="1828800" lvl="3" indent="-228600" algn="l" rtl="0">
              <a:spcBef>
                <a:spcPts val="600"/>
              </a:spcBef>
              <a:spcAft>
                <a:spcPts val="0"/>
              </a:spcAft>
              <a:buSzPts val="1120"/>
              <a:buFont typeface="Century Gothic"/>
              <a:buNone/>
              <a:defRPr/>
            </a:lvl4pPr>
            <a:lvl5pPr marL="2286000" lvl="4" indent="-228600" algn="l" rtl="0">
              <a:spcBef>
                <a:spcPts val="600"/>
              </a:spcBef>
              <a:spcAft>
                <a:spcPts val="0"/>
              </a:spcAft>
              <a:buSzPts val="1120"/>
              <a:buFont typeface="Century Gothic"/>
              <a:buNone/>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231" name="Google Shape;231;g2ca2ae526ad_0_251"/>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2" name="Google Shape;232;g2ca2ae526ad_0_251"/>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3" name="Google Shape;233;g2ca2ae526ad_0_251"/>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34"/>
        <p:cNvGrpSpPr/>
        <p:nvPr/>
      </p:nvGrpSpPr>
      <p:grpSpPr>
        <a:xfrm>
          <a:off x="0" y="0"/>
          <a:ext cx="0" cy="0"/>
          <a:chOff x="0" y="0"/>
          <a:chExt cx="0" cy="0"/>
        </a:xfrm>
      </p:grpSpPr>
      <p:sp>
        <p:nvSpPr>
          <p:cNvPr id="235" name="Google Shape;235;g2ca2ae526ad_0_258"/>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3200"/>
              <a:buFont typeface="Century Gothic"/>
              <a:buNone/>
              <a:defRPr sz="32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6" name="Google Shape;236;g2ca2ae526ad_0_258"/>
          <p:cNvSpPr txBox="1">
            <a:spLocks noGrp="1"/>
          </p:cNvSpPr>
          <p:nvPr>
            <p:ph type="body" idx="1"/>
          </p:nvPr>
        </p:nvSpPr>
        <p:spPr>
          <a:xfrm>
            <a:off x="684212" y="4114800"/>
            <a:ext cx="8535900" cy="18795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400"/>
              </a:spcBef>
              <a:spcAft>
                <a:spcPts val="0"/>
              </a:spcAft>
              <a:buSzPts val="1600"/>
              <a:buNone/>
              <a:defRPr sz="2000">
                <a:solidFill>
                  <a:srgbClr val="0F486F"/>
                </a:solidFill>
              </a:defRPr>
            </a:lvl1pPr>
            <a:lvl2pPr marL="914400" lvl="1" indent="-228600" algn="l" rtl="0">
              <a:spcBef>
                <a:spcPts val="600"/>
              </a:spcBef>
              <a:spcAft>
                <a:spcPts val="0"/>
              </a:spcAft>
              <a:buSzPts val="1440"/>
              <a:buNone/>
              <a:defRPr sz="1800">
                <a:solidFill>
                  <a:schemeClr val="lt1"/>
                </a:solidFill>
              </a:defRPr>
            </a:lvl2pPr>
            <a:lvl3pPr marL="1371600" lvl="2" indent="-228600" algn="l" rtl="0">
              <a:spcBef>
                <a:spcPts val="600"/>
              </a:spcBef>
              <a:spcAft>
                <a:spcPts val="0"/>
              </a:spcAft>
              <a:buSzPts val="1280"/>
              <a:buNone/>
              <a:defRPr sz="1600">
                <a:solidFill>
                  <a:schemeClr val="lt1"/>
                </a:solidFill>
              </a:defRPr>
            </a:lvl3pPr>
            <a:lvl4pPr marL="1828800" lvl="3" indent="-228600" algn="l" rtl="0">
              <a:spcBef>
                <a:spcPts val="600"/>
              </a:spcBef>
              <a:spcAft>
                <a:spcPts val="0"/>
              </a:spcAft>
              <a:buSzPts val="1120"/>
              <a:buNone/>
              <a:defRPr sz="1400">
                <a:solidFill>
                  <a:schemeClr val="lt1"/>
                </a:solidFill>
              </a:defRPr>
            </a:lvl4pPr>
            <a:lvl5pPr marL="2286000" lvl="4" indent="-228600" algn="l" rtl="0">
              <a:spcBef>
                <a:spcPts val="600"/>
              </a:spcBef>
              <a:spcAft>
                <a:spcPts val="0"/>
              </a:spcAft>
              <a:buSzPts val="1120"/>
              <a:buNone/>
              <a:defRPr sz="1400">
                <a:solidFill>
                  <a:schemeClr val="lt1"/>
                </a:solidFill>
              </a:defRPr>
            </a:lvl5pPr>
            <a:lvl6pPr marL="2743200" lvl="5" indent="-228600" algn="l" rtl="0">
              <a:spcBef>
                <a:spcPts val="600"/>
              </a:spcBef>
              <a:spcAft>
                <a:spcPts val="0"/>
              </a:spcAft>
              <a:buSzPts val="1120"/>
              <a:buNone/>
              <a:defRPr sz="1400">
                <a:solidFill>
                  <a:schemeClr val="lt1"/>
                </a:solidFill>
              </a:defRPr>
            </a:lvl6pPr>
            <a:lvl7pPr marL="3200400" lvl="6" indent="-228600" algn="l" rtl="0">
              <a:spcBef>
                <a:spcPts val="600"/>
              </a:spcBef>
              <a:spcAft>
                <a:spcPts val="0"/>
              </a:spcAft>
              <a:buSzPts val="1120"/>
              <a:buNone/>
              <a:defRPr sz="1400">
                <a:solidFill>
                  <a:schemeClr val="lt1"/>
                </a:solidFill>
              </a:defRPr>
            </a:lvl7pPr>
            <a:lvl8pPr marL="3657600" lvl="7" indent="-228600" algn="l" rtl="0">
              <a:spcBef>
                <a:spcPts val="600"/>
              </a:spcBef>
              <a:spcAft>
                <a:spcPts val="0"/>
              </a:spcAft>
              <a:buSzPts val="1120"/>
              <a:buNone/>
              <a:defRPr sz="1400">
                <a:solidFill>
                  <a:schemeClr val="lt1"/>
                </a:solidFill>
              </a:defRPr>
            </a:lvl8pPr>
            <a:lvl9pPr marL="4114800" lvl="8" indent="-228600" algn="l" rtl="0">
              <a:spcBef>
                <a:spcPts val="600"/>
              </a:spcBef>
              <a:spcAft>
                <a:spcPts val="600"/>
              </a:spcAft>
              <a:buSzPts val="1120"/>
              <a:buNone/>
              <a:defRPr sz="1400">
                <a:solidFill>
                  <a:schemeClr val="lt1"/>
                </a:solidFill>
              </a:defRPr>
            </a:lvl9pPr>
          </a:lstStyle>
          <a:p>
            <a:endParaRPr/>
          </a:p>
        </p:txBody>
      </p:sp>
      <p:sp>
        <p:nvSpPr>
          <p:cNvPr id="237" name="Google Shape;237;g2ca2ae526ad_0_258"/>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8" name="Google Shape;238;g2ca2ae526ad_0_258"/>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9" name="Google Shape;239;g2ca2ae526ad_0_258"/>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40"/>
        <p:cNvGrpSpPr/>
        <p:nvPr/>
      </p:nvGrpSpPr>
      <p:grpSpPr>
        <a:xfrm>
          <a:off x="0" y="0"/>
          <a:ext cx="0" cy="0"/>
          <a:chOff x="0" y="0"/>
          <a:chExt cx="0" cy="0"/>
        </a:xfrm>
      </p:grpSpPr>
      <p:sp>
        <p:nvSpPr>
          <p:cNvPr id="241" name="Google Shape;241;g2ca2ae526ad_0_264"/>
          <p:cNvSpPr txBox="1">
            <a:spLocks noGrp="1"/>
          </p:cNvSpPr>
          <p:nvPr>
            <p:ph type="title"/>
          </p:nvPr>
        </p:nvSpPr>
        <p:spPr>
          <a:xfrm>
            <a:off x="1141411" y="685800"/>
            <a:ext cx="9144000" cy="2743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3200"/>
              <a:buFont typeface="Century Gothic"/>
              <a:buNone/>
              <a:defRPr sz="3200" b="0" cap="none">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2" name="Google Shape;242;g2ca2ae526ad_0_264"/>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400"/>
              </a:spcBef>
              <a:spcAft>
                <a:spcPts val="0"/>
              </a:spcAft>
              <a:buSzPts val="1600"/>
              <a:buFont typeface="Century Gothic"/>
              <a:buNone/>
              <a:defRPr/>
            </a:lvl1pPr>
            <a:lvl2pPr marL="914400" lvl="1" indent="-228600" algn="l" rtl="0">
              <a:spcBef>
                <a:spcPts val="600"/>
              </a:spcBef>
              <a:spcAft>
                <a:spcPts val="0"/>
              </a:spcAft>
              <a:buSzPts val="1440"/>
              <a:buFont typeface="Century Gothic"/>
              <a:buNone/>
              <a:defRPr/>
            </a:lvl2pPr>
            <a:lvl3pPr marL="1371600" lvl="2" indent="-228600" algn="l" rtl="0">
              <a:spcBef>
                <a:spcPts val="600"/>
              </a:spcBef>
              <a:spcAft>
                <a:spcPts val="0"/>
              </a:spcAft>
              <a:buSzPts val="1280"/>
              <a:buFont typeface="Century Gothic"/>
              <a:buNone/>
              <a:defRPr/>
            </a:lvl3pPr>
            <a:lvl4pPr marL="1828800" lvl="3" indent="-228600" algn="l" rtl="0">
              <a:spcBef>
                <a:spcPts val="600"/>
              </a:spcBef>
              <a:spcAft>
                <a:spcPts val="0"/>
              </a:spcAft>
              <a:buSzPts val="1120"/>
              <a:buFont typeface="Century Gothic"/>
              <a:buNone/>
              <a:defRPr/>
            </a:lvl4pPr>
            <a:lvl5pPr marL="2286000" lvl="4" indent="-228600" algn="l" rtl="0">
              <a:spcBef>
                <a:spcPts val="600"/>
              </a:spcBef>
              <a:spcAft>
                <a:spcPts val="0"/>
              </a:spcAft>
              <a:buSzPts val="1120"/>
              <a:buFont typeface="Century Gothic"/>
              <a:buNone/>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243" name="Google Shape;243;g2ca2ae526ad_0_264"/>
          <p:cNvSpPr txBox="1">
            <a:spLocks noGrp="1"/>
          </p:cNvSpPr>
          <p:nvPr>
            <p:ph type="body" idx="2"/>
          </p:nvPr>
        </p:nvSpPr>
        <p:spPr>
          <a:xfrm>
            <a:off x="684213" y="4301067"/>
            <a:ext cx="8534400" cy="16848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400"/>
              </a:spcBef>
              <a:spcAft>
                <a:spcPts val="0"/>
              </a:spcAft>
              <a:buSzPts val="1600"/>
              <a:buNone/>
              <a:defRPr sz="2000">
                <a:solidFill>
                  <a:srgbClr val="0F486F"/>
                </a:solidFill>
              </a:defRPr>
            </a:lvl1pPr>
            <a:lvl2pPr marL="914400" lvl="1" indent="-228600" algn="l" rtl="0">
              <a:spcBef>
                <a:spcPts val="600"/>
              </a:spcBef>
              <a:spcAft>
                <a:spcPts val="0"/>
              </a:spcAft>
              <a:buSzPts val="1440"/>
              <a:buNone/>
              <a:defRPr sz="1800">
                <a:solidFill>
                  <a:schemeClr val="lt1"/>
                </a:solidFill>
              </a:defRPr>
            </a:lvl2pPr>
            <a:lvl3pPr marL="1371600" lvl="2" indent="-228600" algn="l" rtl="0">
              <a:spcBef>
                <a:spcPts val="600"/>
              </a:spcBef>
              <a:spcAft>
                <a:spcPts val="0"/>
              </a:spcAft>
              <a:buSzPts val="1280"/>
              <a:buNone/>
              <a:defRPr sz="1600">
                <a:solidFill>
                  <a:schemeClr val="lt1"/>
                </a:solidFill>
              </a:defRPr>
            </a:lvl3pPr>
            <a:lvl4pPr marL="1828800" lvl="3" indent="-228600" algn="l" rtl="0">
              <a:spcBef>
                <a:spcPts val="600"/>
              </a:spcBef>
              <a:spcAft>
                <a:spcPts val="0"/>
              </a:spcAft>
              <a:buSzPts val="1120"/>
              <a:buNone/>
              <a:defRPr sz="1400">
                <a:solidFill>
                  <a:schemeClr val="lt1"/>
                </a:solidFill>
              </a:defRPr>
            </a:lvl4pPr>
            <a:lvl5pPr marL="2286000" lvl="4" indent="-228600" algn="l" rtl="0">
              <a:spcBef>
                <a:spcPts val="600"/>
              </a:spcBef>
              <a:spcAft>
                <a:spcPts val="0"/>
              </a:spcAft>
              <a:buSzPts val="1120"/>
              <a:buNone/>
              <a:defRPr sz="1400">
                <a:solidFill>
                  <a:schemeClr val="lt1"/>
                </a:solidFill>
              </a:defRPr>
            </a:lvl5pPr>
            <a:lvl6pPr marL="2743200" lvl="5" indent="-228600" algn="l" rtl="0">
              <a:spcBef>
                <a:spcPts val="600"/>
              </a:spcBef>
              <a:spcAft>
                <a:spcPts val="0"/>
              </a:spcAft>
              <a:buSzPts val="1120"/>
              <a:buNone/>
              <a:defRPr sz="1400">
                <a:solidFill>
                  <a:schemeClr val="lt1"/>
                </a:solidFill>
              </a:defRPr>
            </a:lvl6pPr>
            <a:lvl7pPr marL="3200400" lvl="6" indent="-228600" algn="l" rtl="0">
              <a:spcBef>
                <a:spcPts val="600"/>
              </a:spcBef>
              <a:spcAft>
                <a:spcPts val="0"/>
              </a:spcAft>
              <a:buSzPts val="1120"/>
              <a:buNone/>
              <a:defRPr sz="1400">
                <a:solidFill>
                  <a:schemeClr val="lt1"/>
                </a:solidFill>
              </a:defRPr>
            </a:lvl7pPr>
            <a:lvl8pPr marL="3657600" lvl="7" indent="-228600" algn="l" rtl="0">
              <a:spcBef>
                <a:spcPts val="600"/>
              </a:spcBef>
              <a:spcAft>
                <a:spcPts val="0"/>
              </a:spcAft>
              <a:buSzPts val="1120"/>
              <a:buNone/>
              <a:defRPr sz="1400">
                <a:solidFill>
                  <a:schemeClr val="lt1"/>
                </a:solidFill>
              </a:defRPr>
            </a:lvl8pPr>
            <a:lvl9pPr marL="4114800" lvl="8" indent="-228600" algn="l" rtl="0">
              <a:spcBef>
                <a:spcPts val="600"/>
              </a:spcBef>
              <a:spcAft>
                <a:spcPts val="600"/>
              </a:spcAft>
              <a:buSzPts val="1120"/>
              <a:buNone/>
              <a:defRPr sz="1400">
                <a:solidFill>
                  <a:schemeClr val="lt1"/>
                </a:solidFill>
              </a:defRPr>
            </a:lvl9pPr>
          </a:lstStyle>
          <a:p>
            <a:endParaRPr/>
          </a:p>
        </p:txBody>
      </p:sp>
      <p:sp>
        <p:nvSpPr>
          <p:cNvPr id="244" name="Google Shape;244;g2ca2ae526ad_0_264"/>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5" name="Google Shape;245;g2ca2ae526ad_0_264"/>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6" name="Google Shape;246;g2ca2ae526ad_0_264"/>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7" name="Google Shape;247;g2ca2ae526ad_0_264"/>
          <p:cNvSpPr txBox="1"/>
          <p:nvPr/>
        </p:nvSpPr>
        <p:spPr>
          <a:xfrm>
            <a:off x="531812" y="812222"/>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248" name="Google Shape;248;g2ca2ae526ad_0_264"/>
          <p:cNvSpPr txBox="1"/>
          <p:nvPr/>
        </p:nvSpPr>
        <p:spPr>
          <a:xfrm>
            <a:off x="10285412" y="2768601"/>
            <a:ext cx="6096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49"/>
        <p:cNvGrpSpPr/>
        <p:nvPr/>
      </p:nvGrpSpPr>
      <p:grpSpPr>
        <a:xfrm>
          <a:off x="0" y="0"/>
          <a:ext cx="0" cy="0"/>
          <a:chOff x="0" y="0"/>
          <a:chExt cx="0" cy="0"/>
        </a:xfrm>
      </p:grpSpPr>
      <p:sp>
        <p:nvSpPr>
          <p:cNvPr id="250" name="Google Shape;250;g2ca2ae526ad_0_273"/>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3200"/>
              <a:buFont typeface="Century Gothic"/>
              <a:buNone/>
              <a:defRPr sz="32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1" name="Google Shape;251;g2ca2ae526ad_0_273"/>
          <p:cNvSpPr txBox="1">
            <a:spLocks noGrp="1"/>
          </p:cNvSpPr>
          <p:nvPr>
            <p:ph type="body" idx="1"/>
          </p:nvPr>
        </p:nvSpPr>
        <p:spPr>
          <a:xfrm>
            <a:off x="684211" y="5132981"/>
            <a:ext cx="8535900" cy="860400"/>
          </a:xfrm>
          <a:prstGeom prst="rect">
            <a:avLst/>
          </a:prstGeom>
          <a:noFill/>
          <a:ln>
            <a:noFill/>
          </a:ln>
        </p:spPr>
        <p:txBody>
          <a:bodyPr spcFirstLastPara="1" wrap="square" lIns="91425" tIns="45700" rIns="91425" bIns="45700" anchor="t" anchorCtr="0">
            <a:normAutofit/>
          </a:bodyPr>
          <a:lstStyle>
            <a:lvl1pPr marL="457200" lvl="0" indent="-228600" algn="l" rtl="0">
              <a:spcBef>
                <a:spcPts val="400"/>
              </a:spcBef>
              <a:spcAft>
                <a:spcPts val="0"/>
              </a:spcAft>
              <a:buSzPts val="1600"/>
              <a:buNone/>
              <a:defRPr sz="2000">
                <a:solidFill>
                  <a:srgbClr val="0F486F"/>
                </a:solidFill>
              </a:defRPr>
            </a:lvl1pPr>
            <a:lvl2pPr marL="914400" lvl="1" indent="-228600" algn="l" rtl="0">
              <a:spcBef>
                <a:spcPts val="600"/>
              </a:spcBef>
              <a:spcAft>
                <a:spcPts val="0"/>
              </a:spcAft>
              <a:buSzPts val="1440"/>
              <a:buNone/>
              <a:defRPr sz="1800">
                <a:solidFill>
                  <a:schemeClr val="lt1"/>
                </a:solidFill>
              </a:defRPr>
            </a:lvl2pPr>
            <a:lvl3pPr marL="1371600" lvl="2" indent="-228600" algn="l" rtl="0">
              <a:spcBef>
                <a:spcPts val="600"/>
              </a:spcBef>
              <a:spcAft>
                <a:spcPts val="0"/>
              </a:spcAft>
              <a:buSzPts val="1280"/>
              <a:buNone/>
              <a:defRPr sz="1600">
                <a:solidFill>
                  <a:schemeClr val="lt1"/>
                </a:solidFill>
              </a:defRPr>
            </a:lvl3pPr>
            <a:lvl4pPr marL="1828800" lvl="3" indent="-228600" algn="l" rtl="0">
              <a:spcBef>
                <a:spcPts val="600"/>
              </a:spcBef>
              <a:spcAft>
                <a:spcPts val="0"/>
              </a:spcAft>
              <a:buSzPts val="1120"/>
              <a:buNone/>
              <a:defRPr sz="1400">
                <a:solidFill>
                  <a:schemeClr val="lt1"/>
                </a:solidFill>
              </a:defRPr>
            </a:lvl4pPr>
            <a:lvl5pPr marL="2286000" lvl="4" indent="-228600" algn="l" rtl="0">
              <a:spcBef>
                <a:spcPts val="600"/>
              </a:spcBef>
              <a:spcAft>
                <a:spcPts val="0"/>
              </a:spcAft>
              <a:buSzPts val="1120"/>
              <a:buNone/>
              <a:defRPr sz="1400">
                <a:solidFill>
                  <a:schemeClr val="lt1"/>
                </a:solidFill>
              </a:defRPr>
            </a:lvl5pPr>
            <a:lvl6pPr marL="2743200" lvl="5" indent="-228600" algn="l" rtl="0">
              <a:spcBef>
                <a:spcPts val="600"/>
              </a:spcBef>
              <a:spcAft>
                <a:spcPts val="0"/>
              </a:spcAft>
              <a:buSzPts val="1120"/>
              <a:buNone/>
              <a:defRPr sz="1400">
                <a:solidFill>
                  <a:schemeClr val="lt1"/>
                </a:solidFill>
              </a:defRPr>
            </a:lvl6pPr>
            <a:lvl7pPr marL="3200400" lvl="6" indent="-228600" algn="l" rtl="0">
              <a:spcBef>
                <a:spcPts val="600"/>
              </a:spcBef>
              <a:spcAft>
                <a:spcPts val="0"/>
              </a:spcAft>
              <a:buSzPts val="1120"/>
              <a:buNone/>
              <a:defRPr sz="1400">
                <a:solidFill>
                  <a:schemeClr val="lt1"/>
                </a:solidFill>
              </a:defRPr>
            </a:lvl7pPr>
            <a:lvl8pPr marL="3657600" lvl="7" indent="-228600" algn="l" rtl="0">
              <a:spcBef>
                <a:spcPts val="600"/>
              </a:spcBef>
              <a:spcAft>
                <a:spcPts val="0"/>
              </a:spcAft>
              <a:buSzPts val="1120"/>
              <a:buNone/>
              <a:defRPr sz="1400">
                <a:solidFill>
                  <a:schemeClr val="lt1"/>
                </a:solidFill>
              </a:defRPr>
            </a:lvl8pPr>
            <a:lvl9pPr marL="4114800" lvl="8" indent="-228600" algn="l" rtl="0">
              <a:spcBef>
                <a:spcPts val="600"/>
              </a:spcBef>
              <a:spcAft>
                <a:spcPts val="600"/>
              </a:spcAft>
              <a:buSzPts val="1120"/>
              <a:buNone/>
              <a:defRPr sz="1400">
                <a:solidFill>
                  <a:schemeClr val="lt1"/>
                </a:solidFill>
              </a:defRPr>
            </a:lvl9pPr>
          </a:lstStyle>
          <a:p>
            <a:endParaRPr/>
          </a:p>
        </p:txBody>
      </p:sp>
      <p:sp>
        <p:nvSpPr>
          <p:cNvPr id="252" name="Google Shape;252;g2ca2ae526ad_0_273"/>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3" name="Google Shape;253;g2ca2ae526ad_0_273"/>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4" name="Google Shape;254;g2ca2ae526ad_0_273"/>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55"/>
        <p:cNvGrpSpPr/>
        <p:nvPr/>
      </p:nvGrpSpPr>
      <p:grpSpPr>
        <a:xfrm>
          <a:off x="0" y="0"/>
          <a:ext cx="0" cy="0"/>
          <a:chOff x="0" y="0"/>
          <a:chExt cx="0" cy="0"/>
        </a:xfrm>
      </p:grpSpPr>
      <p:sp>
        <p:nvSpPr>
          <p:cNvPr id="256" name="Google Shape;256;g2ca2ae526ad_0_279"/>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3200"/>
              <a:buFont typeface="Century Gothic"/>
              <a:buNone/>
              <a:defRPr sz="3200" b="0" cap="none">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7" name="Google Shape;257;g2ca2ae526ad_0_279"/>
          <p:cNvSpPr txBox="1">
            <a:spLocks noGrp="1"/>
          </p:cNvSpPr>
          <p:nvPr>
            <p:ph type="body" idx="1"/>
          </p:nvPr>
        </p:nvSpPr>
        <p:spPr>
          <a:xfrm>
            <a:off x="684212" y="3928534"/>
            <a:ext cx="8534400" cy="105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SzPts val="1920"/>
              <a:buNone/>
              <a:defRPr sz="2400" b="0" cap="none">
                <a:solidFill>
                  <a:schemeClr val="lt1"/>
                </a:solidFill>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258" name="Google Shape;258;g2ca2ae526ad_0_279"/>
          <p:cNvSpPr txBox="1">
            <a:spLocks noGrp="1"/>
          </p:cNvSpPr>
          <p:nvPr>
            <p:ph type="body" idx="2"/>
          </p:nvPr>
        </p:nvSpPr>
        <p:spPr>
          <a:xfrm>
            <a:off x="684211" y="4978400"/>
            <a:ext cx="8534400" cy="1016100"/>
          </a:xfrm>
          <a:prstGeom prst="rect">
            <a:avLst/>
          </a:prstGeom>
          <a:noFill/>
          <a:ln>
            <a:noFill/>
          </a:ln>
        </p:spPr>
        <p:txBody>
          <a:bodyPr spcFirstLastPara="1" wrap="square" lIns="91425" tIns="45700" rIns="91425" bIns="45700" anchor="t" anchorCtr="0">
            <a:normAutofit/>
          </a:bodyPr>
          <a:lstStyle>
            <a:lvl1pPr marL="457200" lvl="0" indent="-228600" algn="l" rtl="0">
              <a:spcBef>
                <a:spcPts val="360"/>
              </a:spcBef>
              <a:spcAft>
                <a:spcPts val="0"/>
              </a:spcAft>
              <a:buSzPts val="1440"/>
              <a:buNone/>
              <a:defRPr sz="1800">
                <a:solidFill>
                  <a:srgbClr val="0F486F"/>
                </a:solidFill>
              </a:defRPr>
            </a:lvl1pPr>
            <a:lvl2pPr marL="914400" lvl="1" indent="-228600" algn="l" rtl="0">
              <a:spcBef>
                <a:spcPts val="600"/>
              </a:spcBef>
              <a:spcAft>
                <a:spcPts val="0"/>
              </a:spcAft>
              <a:buSzPts val="1440"/>
              <a:buNone/>
              <a:defRPr sz="1800">
                <a:solidFill>
                  <a:schemeClr val="lt1"/>
                </a:solidFill>
              </a:defRPr>
            </a:lvl2pPr>
            <a:lvl3pPr marL="1371600" lvl="2" indent="-228600" algn="l" rtl="0">
              <a:spcBef>
                <a:spcPts val="600"/>
              </a:spcBef>
              <a:spcAft>
                <a:spcPts val="0"/>
              </a:spcAft>
              <a:buSzPts val="1280"/>
              <a:buNone/>
              <a:defRPr sz="1600">
                <a:solidFill>
                  <a:schemeClr val="lt1"/>
                </a:solidFill>
              </a:defRPr>
            </a:lvl3pPr>
            <a:lvl4pPr marL="1828800" lvl="3" indent="-228600" algn="l" rtl="0">
              <a:spcBef>
                <a:spcPts val="600"/>
              </a:spcBef>
              <a:spcAft>
                <a:spcPts val="0"/>
              </a:spcAft>
              <a:buSzPts val="1120"/>
              <a:buNone/>
              <a:defRPr sz="1400">
                <a:solidFill>
                  <a:schemeClr val="lt1"/>
                </a:solidFill>
              </a:defRPr>
            </a:lvl4pPr>
            <a:lvl5pPr marL="2286000" lvl="4" indent="-228600" algn="l" rtl="0">
              <a:spcBef>
                <a:spcPts val="600"/>
              </a:spcBef>
              <a:spcAft>
                <a:spcPts val="0"/>
              </a:spcAft>
              <a:buSzPts val="1120"/>
              <a:buNone/>
              <a:defRPr sz="1400">
                <a:solidFill>
                  <a:schemeClr val="lt1"/>
                </a:solidFill>
              </a:defRPr>
            </a:lvl5pPr>
            <a:lvl6pPr marL="2743200" lvl="5" indent="-228600" algn="l" rtl="0">
              <a:spcBef>
                <a:spcPts val="600"/>
              </a:spcBef>
              <a:spcAft>
                <a:spcPts val="0"/>
              </a:spcAft>
              <a:buSzPts val="1120"/>
              <a:buNone/>
              <a:defRPr sz="1400">
                <a:solidFill>
                  <a:schemeClr val="lt1"/>
                </a:solidFill>
              </a:defRPr>
            </a:lvl6pPr>
            <a:lvl7pPr marL="3200400" lvl="6" indent="-228600" algn="l" rtl="0">
              <a:spcBef>
                <a:spcPts val="600"/>
              </a:spcBef>
              <a:spcAft>
                <a:spcPts val="0"/>
              </a:spcAft>
              <a:buSzPts val="1120"/>
              <a:buNone/>
              <a:defRPr sz="1400">
                <a:solidFill>
                  <a:schemeClr val="lt1"/>
                </a:solidFill>
              </a:defRPr>
            </a:lvl7pPr>
            <a:lvl8pPr marL="3657600" lvl="7" indent="-228600" algn="l" rtl="0">
              <a:spcBef>
                <a:spcPts val="600"/>
              </a:spcBef>
              <a:spcAft>
                <a:spcPts val="0"/>
              </a:spcAft>
              <a:buSzPts val="1120"/>
              <a:buNone/>
              <a:defRPr sz="1400">
                <a:solidFill>
                  <a:schemeClr val="lt1"/>
                </a:solidFill>
              </a:defRPr>
            </a:lvl8pPr>
            <a:lvl9pPr marL="4114800" lvl="8" indent="-228600" algn="l" rtl="0">
              <a:spcBef>
                <a:spcPts val="600"/>
              </a:spcBef>
              <a:spcAft>
                <a:spcPts val="600"/>
              </a:spcAft>
              <a:buSzPts val="1120"/>
              <a:buNone/>
              <a:defRPr sz="1400">
                <a:solidFill>
                  <a:schemeClr val="lt1"/>
                </a:solidFill>
              </a:defRPr>
            </a:lvl9pPr>
          </a:lstStyle>
          <a:p>
            <a:endParaRPr/>
          </a:p>
        </p:txBody>
      </p:sp>
      <p:sp>
        <p:nvSpPr>
          <p:cNvPr id="259" name="Google Shape;259;g2ca2ae526ad_0_279"/>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0" name="Google Shape;260;g2ca2ae526ad_0_279"/>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1" name="Google Shape;261;g2ca2ae526ad_0_279"/>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62" name="Google Shape;262;g2ca2ae526ad_0_279"/>
          <p:cNvSpPr txBox="1"/>
          <p:nvPr/>
        </p:nvSpPr>
        <p:spPr>
          <a:xfrm>
            <a:off x="531812" y="812222"/>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263" name="Google Shape;263;g2ca2ae526ad_0_279"/>
          <p:cNvSpPr txBox="1"/>
          <p:nvPr/>
        </p:nvSpPr>
        <p:spPr>
          <a:xfrm>
            <a:off x="10285412" y="2768601"/>
            <a:ext cx="6096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64"/>
        <p:cNvGrpSpPr/>
        <p:nvPr/>
      </p:nvGrpSpPr>
      <p:grpSpPr>
        <a:xfrm>
          <a:off x="0" y="0"/>
          <a:ext cx="0" cy="0"/>
          <a:chOff x="0" y="0"/>
          <a:chExt cx="0" cy="0"/>
        </a:xfrm>
      </p:grpSpPr>
      <p:sp>
        <p:nvSpPr>
          <p:cNvPr id="265" name="Google Shape;265;g2ca2ae526ad_0_288"/>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3600"/>
              <a:buFont typeface="Century Gothic"/>
              <a:buNone/>
              <a:defRPr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6" name="Google Shape;266;g2ca2ae526ad_0_288"/>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SzPts val="1920"/>
              <a:buNone/>
              <a:defRPr sz="2400" b="0" cap="none">
                <a:solidFill>
                  <a:schemeClr val="lt1"/>
                </a:solidFill>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267" name="Google Shape;267;g2ca2ae526ad_0_288"/>
          <p:cNvSpPr txBox="1">
            <a:spLocks noGrp="1"/>
          </p:cNvSpPr>
          <p:nvPr>
            <p:ph type="body" idx="2"/>
          </p:nvPr>
        </p:nvSpPr>
        <p:spPr>
          <a:xfrm>
            <a:off x="684211" y="4766732"/>
            <a:ext cx="8534400" cy="1227600"/>
          </a:xfrm>
          <a:prstGeom prst="rect">
            <a:avLst/>
          </a:prstGeom>
          <a:noFill/>
          <a:ln>
            <a:noFill/>
          </a:ln>
        </p:spPr>
        <p:txBody>
          <a:bodyPr spcFirstLastPara="1" wrap="square" lIns="91425" tIns="45700" rIns="91425" bIns="45700" anchor="t" anchorCtr="0">
            <a:normAutofit/>
          </a:bodyPr>
          <a:lstStyle>
            <a:lvl1pPr marL="457200" lvl="0" indent="-228600" algn="l" rtl="0">
              <a:spcBef>
                <a:spcPts val="360"/>
              </a:spcBef>
              <a:spcAft>
                <a:spcPts val="0"/>
              </a:spcAft>
              <a:buSzPts val="1440"/>
              <a:buNone/>
              <a:defRPr sz="1800">
                <a:solidFill>
                  <a:srgbClr val="0F486F"/>
                </a:solidFill>
              </a:defRPr>
            </a:lvl1pPr>
            <a:lvl2pPr marL="914400" lvl="1" indent="-228600" algn="l" rtl="0">
              <a:spcBef>
                <a:spcPts val="600"/>
              </a:spcBef>
              <a:spcAft>
                <a:spcPts val="0"/>
              </a:spcAft>
              <a:buSzPts val="1440"/>
              <a:buNone/>
              <a:defRPr sz="1800">
                <a:solidFill>
                  <a:schemeClr val="lt1"/>
                </a:solidFill>
              </a:defRPr>
            </a:lvl2pPr>
            <a:lvl3pPr marL="1371600" lvl="2" indent="-228600" algn="l" rtl="0">
              <a:spcBef>
                <a:spcPts val="600"/>
              </a:spcBef>
              <a:spcAft>
                <a:spcPts val="0"/>
              </a:spcAft>
              <a:buSzPts val="1280"/>
              <a:buNone/>
              <a:defRPr sz="1600">
                <a:solidFill>
                  <a:schemeClr val="lt1"/>
                </a:solidFill>
              </a:defRPr>
            </a:lvl3pPr>
            <a:lvl4pPr marL="1828800" lvl="3" indent="-228600" algn="l" rtl="0">
              <a:spcBef>
                <a:spcPts val="600"/>
              </a:spcBef>
              <a:spcAft>
                <a:spcPts val="0"/>
              </a:spcAft>
              <a:buSzPts val="1120"/>
              <a:buNone/>
              <a:defRPr sz="1400">
                <a:solidFill>
                  <a:schemeClr val="lt1"/>
                </a:solidFill>
              </a:defRPr>
            </a:lvl4pPr>
            <a:lvl5pPr marL="2286000" lvl="4" indent="-228600" algn="l" rtl="0">
              <a:spcBef>
                <a:spcPts val="600"/>
              </a:spcBef>
              <a:spcAft>
                <a:spcPts val="0"/>
              </a:spcAft>
              <a:buSzPts val="1120"/>
              <a:buNone/>
              <a:defRPr sz="1400">
                <a:solidFill>
                  <a:schemeClr val="lt1"/>
                </a:solidFill>
              </a:defRPr>
            </a:lvl5pPr>
            <a:lvl6pPr marL="2743200" lvl="5" indent="-228600" algn="l" rtl="0">
              <a:spcBef>
                <a:spcPts val="600"/>
              </a:spcBef>
              <a:spcAft>
                <a:spcPts val="0"/>
              </a:spcAft>
              <a:buSzPts val="1120"/>
              <a:buNone/>
              <a:defRPr sz="1400">
                <a:solidFill>
                  <a:schemeClr val="lt1"/>
                </a:solidFill>
              </a:defRPr>
            </a:lvl6pPr>
            <a:lvl7pPr marL="3200400" lvl="6" indent="-228600" algn="l" rtl="0">
              <a:spcBef>
                <a:spcPts val="600"/>
              </a:spcBef>
              <a:spcAft>
                <a:spcPts val="0"/>
              </a:spcAft>
              <a:buSzPts val="1120"/>
              <a:buNone/>
              <a:defRPr sz="1400">
                <a:solidFill>
                  <a:schemeClr val="lt1"/>
                </a:solidFill>
              </a:defRPr>
            </a:lvl7pPr>
            <a:lvl8pPr marL="3657600" lvl="7" indent="-228600" algn="l" rtl="0">
              <a:spcBef>
                <a:spcPts val="600"/>
              </a:spcBef>
              <a:spcAft>
                <a:spcPts val="0"/>
              </a:spcAft>
              <a:buSzPts val="1120"/>
              <a:buNone/>
              <a:defRPr sz="1400">
                <a:solidFill>
                  <a:schemeClr val="lt1"/>
                </a:solidFill>
              </a:defRPr>
            </a:lvl8pPr>
            <a:lvl9pPr marL="4114800" lvl="8" indent="-228600" algn="l" rtl="0">
              <a:spcBef>
                <a:spcPts val="600"/>
              </a:spcBef>
              <a:spcAft>
                <a:spcPts val="600"/>
              </a:spcAft>
              <a:buSzPts val="1120"/>
              <a:buNone/>
              <a:defRPr sz="1400">
                <a:solidFill>
                  <a:schemeClr val="lt1"/>
                </a:solidFill>
              </a:defRPr>
            </a:lvl9pPr>
          </a:lstStyle>
          <a:p>
            <a:endParaRPr/>
          </a:p>
        </p:txBody>
      </p:sp>
      <p:sp>
        <p:nvSpPr>
          <p:cNvPr id="268" name="Google Shape;268;g2ca2ae526ad_0_288"/>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9" name="Google Shape;269;g2ca2ae526ad_0_288"/>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0" name="Google Shape;270;g2ca2ae526ad_0_288"/>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1"/>
        <p:cNvGrpSpPr/>
        <p:nvPr/>
      </p:nvGrpSpPr>
      <p:grpSpPr>
        <a:xfrm>
          <a:off x="0" y="0"/>
          <a:ext cx="0" cy="0"/>
          <a:chOff x="0" y="0"/>
          <a:chExt cx="0" cy="0"/>
        </a:xfrm>
      </p:grpSpPr>
      <p:sp>
        <p:nvSpPr>
          <p:cNvPr id="272" name="Google Shape;272;g2ca2ae526ad_0_295"/>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3600"/>
              <a:buFont typeface="Century Gothic"/>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3" name="Google Shape;273;g2ca2ae526ad_0_295"/>
          <p:cNvSpPr txBox="1">
            <a:spLocks noGrp="1"/>
          </p:cNvSpPr>
          <p:nvPr>
            <p:ph type="body" idx="1"/>
          </p:nvPr>
        </p:nvSpPr>
        <p:spPr>
          <a:xfrm rot="5400000">
            <a:off x="3143762" y="-1773750"/>
            <a:ext cx="3615300" cy="8534400"/>
          </a:xfrm>
          <a:prstGeom prst="rect">
            <a:avLst/>
          </a:prstGeom>
          <a:noFill/>
          <a:ln>
            <a:noFill/>
          </a:ln>
        </p:spPr>
        <p:txBody>
          <a:bodyPr spcFirstLastPara="1" wrap="square" lIns="91425" tIns="45700" rIns="91425" bIns="45700" anchor="t" anchorCtr="0">
            <a:normAutofit/>
          </a:bodyPr>
          <a:lstStyle>
            <a:lvl1pPr marL="457200" lvl="0" indent="-320040" algn="l" rtl="0">
              <a:spcBef>
                <a:spcPts val="360"/>
              </a:spcBef>
              <a:spcAft>
                <a:spcPts val="0"/>
              </a:spcAft>
              <a:buSzPts val="1440"/>
              <a:buChar char="▶"/>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274" name="Google Shape;274;g2ca2ae526ad_0_295"/>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5" name="Google Shape;275;g2ca2ae526ad_0_295"/>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6" name="Google Shape;276;g2ca2ae526ad_0_295"/>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7"/>
        <p:cNvGrpSpPr/>
        <p:nvPr/>
      </p:nvGrpSpPr>
      <p:grpSpPr>
        <a:xfrm>
          <a:off x="0" y="0"/>
          <a:ext cx="0" cy="0"/>
          <a:chOff x="0" y="0"/>
          <a:chExt cx="0" cy="0"/>
        </a:xfrm>
      </p:grpSpPr>
      <p:sp>
        <p:nvSpPr>
          <p:cNvPr id="278" name="Google Shape;278;g2ca2ae526ad_0_30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9" name="Google Shape;279;g2ca2ae526ad_0_301"/>
          <p:cNvSpPr txBox="1">
            <a:spLocks noGrp="1"/>
          </p:cNvSpPr>
          <p:nvPr>
            <p:ph type="body" idx="1"/>
          </p:nvPr>
        </p:nvSpPr>
        <p:spPr>
          <a:xfrm rot="5400000">
            <a:off x="1943200" y="-571500"/>
            <a:ext cx="5308500" cy="7823100"/>
          </a:xfrm>
          <a:prstGeom prst="rect">
            <a:avLst/>
          </a:prstGeom>
          <a:noFill/>
          <a:ln>
            <a:noFill/>
          </a:ln>
        </p:spPr>
        <p:txBody>
          <a:bodyPr spcFirstLastPara="1" wrap="square" lIns="91425" tIns="45700" rIns="91425" bIns="45700" anchor="t" anchorCtr="0">
            <a:normAutofit/>
          </a:bodyPr>
          <a:lstStyle>
            <a:lvl1pPr marL="457200" lvl="0" indent="-320040" algn="l" rtl="0">
              <a:spcBef>
                <a:spcPts val="360"/>
              </a:spcBef>
              <a:spcAft>
                <a:spcPts val="0"/>
              </a:spcAft>
              <a:buSzPts val="1440"/>
              <a:buChar char="▶"/>
              <a:defRPr/>
            </a:lvl1pPr>
            <a:lvl2pPr marL="914400" lvl="1" indent="-320040" algn="l" rtl="0">
              <a:spcBef>
                <a:spcPts val="600"/>
              </a:spcBef>
              <a:spcAft>
                <a:spcPts val="0"/>
              </a:spcAft>
              <a:buSzPts val="1440"/>
              <a:buChar char="▶"/>
              <a:defRPr/>
            </a:lvl2pPr>
            <a:lvl3pPr marL="1371600" lvl="2" indent="-320039" algn="l" rtl="0">
              <a:spcBef>
                <a:spcPts val="600"/>
              </a:spcBef>
              <a:spcAft>
                <a:spcPts val="0"/>
              </a:spcAft>
              <a:buSzPts val="1440"/>
              <a:buChar char="▶"/>
              <a:defRPr/>
            </a:lvl3pPr>
            <a:lvl4pPr marL="1828800" lvl="3" indent="-320039" algn="l" rtl="0">
              <a:spcBef>
                <a:spcPts val="600"/>
              </a:spcBef>
              <a:spcAft>
                <a:spcPts val="0"/>
              </a:spcAft>
              <a:buSzPts val="1440"/>
              <a:buChar char="▶"/>
              <a:defRPr/>
            </a:lvl4pPr>
            <a:lvl5pPr marL="2286000" lvl="4" indent="-320039" algn="l" rtl="0">
              <a:spcBef>
                <a:spcPts val="600"/>
              </a:spcBef>
              <a:spcAft>
                <a:spcPts val="0"/>
              </a:spcAft>
              <a:buSzPts val="1440"/>
              <a:buChar char="▶"/>
              <a:defRPr/>
            </a:lvl5pPr>
            <a:lvl6pPr marL="2743200" lvl="5" indent="-320039" algn="l" rtl="0">
              <a:spcBef>
                <a:spcPts val="600"/>
              </a:spcBef>
              <a:spcAft>
                <a:spcPts val="0"/>
              </a:spcAft>
              <a:buSzPts val="1440"/>
              <a:buChar char="▶"/>
              <a:defRPr/>
            </a:lvl6pPr>
            <a:lvl7pPr marL="3200400" lvl="6" indent="-320039" algn="l" rtl="0">
              <a:spcBef>
                <a:spcPts val="600"/>
              </a:spcBef>
              <a:spcAft>
                <a:spcPts val="0"/>
              </a:spcAft>
              <a:buSzPts val="1440"/>
              <a:buChar char="▶"/>
              <a:defRPr/>
            </a:lvl7pPr>
            <a:lvl8pPr marL="3657600" lvl="7" indent="-320040" algn="l" rtl="0">
              <a:spcBef>
                <a:spcPts val="600"/>
              </a:spcBef>
              <a:spcAft>
                <a:spcPts val="0"/>
              </a:spcAft>
              <a:buSzPts val="1440"/>
              <a:buChar char="▶"/>
              <a:defRPr/>
            </a:lvl8pPr>
            <a:lvl9pPr marL="4114800" lvl="8" indent="-320040" algn="l" rtl="0">
              <a:spcBef>
                <a:spcPts val="600"/>
              </a:spcBef>
              <a:spcAft>
                <a:spcPts val="600"/>
              </a:spcAft>
              <a:buSzPts val="1440"/>
              <a:buChar char="▶"/>
              <a:defRPr/>
            </a:lvl9pPr>
          </a:lstStyle>
          <a:p>
            <a:endParaRPr/>
          </a:p>
        </p:txBody>
      </p:sp>
      <p:sp>
        <p:nvSpPr>
          <p:cNvPr id="280" name="Google Shape;280;g2ca2ae526ad_0_301"/>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1" name="Google Shape;281;g2ca2ae526ad_0_301"/>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2" name="Google Shape;282;g2ca2ae526ad_0_301"/>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6"/>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7"/>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7"/>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7"/>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0"/>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5" name="Google Shape;75;p21"/>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0"/>
          <p:cNvGrpSpPr/>
          <p:nvPr/>
        </p:nvGrpSpPr>
        <p:grpSpPr>
          <a:xfrm>
            <a:off x="9206969" y="2963333"/>
            <a:ext cx="2981858" cy="3208867"/>
            <a:chOff x="9206969" y="2963333"/>
            <a:chExt cx="2981858" cy="3208867"/>
          </a:xfrm>
        </p:grpSpPr>
        <p:cxnSp>
          <p:nvCxnSpPr>
            <p:cNvPr id="7" name="Google Shape;7;p10"/>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0"/>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0"/>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0"/>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0"/>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0"/>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
              <a:srgbClr val="FFFFFF"/>
            </a:gs>
            <a:gs pos="100000">
              <a:srgbClr val="43D5FA"/>
            </a:gs>
          </a:gsLst>
          <a:lin ang="6120000" scaled="0"/>
        </a:gradFill>
        <a:effectLst/>
      </p:bgPr>
    </p:bg>
    <p:spTree>
      <p:nvGrpSpPr>
        <p:cNvPr id="1" name="Shape 135"/>
        <p:cNvGrpSpPr/>
        <p:nvPr/>
      </p:nvGrpSpPr>
      <p:grpSpPr>
        <a:xfrm>
          <a:off x="0" y="0"/>
          <a:ext cx="0" cy="0"/>
          <a:chOff x="0" y="0"/>
          <a:chExt cx="0" cy="0"/>
        </a:xfrm>
      </p:grpSpPr>
      <p:grpSp>
        <p:nvGrpSpPr>
          <p:cNvPr id="136" name="Google Shape;136;p12"/>
          <p:cNvGrpSpPr/>
          <p:nvPr/>
        </p:nvGrpSpPr>
        <p:grpSpPr>
          <a:xfrm>
            <a:off x="9206969" y="2963333"/>
            <a:ext cx="2981858" cy="3208867"/>
            <a:chOff x="9206969" y="2963333"/>
            <a:chExt cx="2981858" cy="3208867"/>
          </a:xfrm>
        </p:grpSpPr>
        <p:cxnSp>
          <p:nvCxnSpPr>
            <p:cNvPr id="137" name="Google Shape;137;p12"/>
            <p:cNvCxnSpPr/>
            <p:nvPr/>
          </p:nvCxnSpPr>
          <p:spPr>
            <a:xfrm flipH="1">
              <a:off x="11276012" y="2963333"/>
              <a:ext cx="912814" cy="912812"/>
            </a:xfrm>
            <a:prstGeom prst="straightConnector1">
              <a:avLst/>
            </a:prstGeom>
            <a:noFill/>
            <a:ln w="9525" cap="flat" cmpd="sng">
              <a:solidFill>
                <a:schemeClr val="dk1"/>
              </a:solidFill>
              <a:prstDash val="solid"/>
              <a:round/>
              <a:headEnd type="none" w="sm" len="sm"/>
              <a:tailEnd type="none" w="sm" len="sm"/>
            </a:ln>
          </p:spPr>
        </p:cxnSp>
        <p:cxnSp>
          <p:nvCxnSpPr>
            <p:cNvPr id="138" name="Google Shape;138;p12"/>
            <p:cNvCxnSpPr/>
            <p:nvPr/>
          </p:nvCxnSpPr>
          <p:spPr>
            <a:xfrm flipH="1">
              <a:off x="9206969" y="3190344"/>
              <a:ext cx="2981857" cy="2981856"/>
            </a:xfrm>
            <a:prstGeom prst="straightConnector1">
              <a:avLst/>
            </a:prstGeom>
            <a:noFill/>
            <a:ln w="9525" cap="flat" cmpd="sng">
              <a:solidFill>
                <a:schemeClr val="dk1"/>
              </a:solidFill>
              <a:prstDash val="solid"/>
              <a:round/>
              <a:headEnd type="none" w="sm" len="sm"/>
              <a:tailEnd type="none" w="sm" len="sm"/>
            </a:ln>
          </p:spPr>
        </p:cxnSp>
        <p:cxnSp>
          <p:nvCxnSpPr>
            <p:cNvPr id="139" name="Google Shape;139;p12"/>
            <p:cNvCxnSpPr/>
            <p:nvPr/>
          </p:nvCxnSpPr>
          <p:spPr>
            <a:xfrm flipH="1">
              <a:off x="10292292" y="3285067"/>
              <a:ext cx="1896534" cy="1896533"/>
            </a:xfrm>
            <a:prstGeom prst="straightConnector1">
              <a:avLst/>
            </a:prstGeom>
            <a:noFill/>
            <a:ln w="9525" cap="flat" cmpd="sng">
              <a:solidFill>
                <a:schemeClr val="dk1"/>
              </a:solidFill>
              <a:prstDash val="solid"/>
              <a:round/>
              <a:headEnd type="none" w="sm" len="sm"/>
              <a:tailEnd type="none" w="sm" len="sm"/>
            </a:ln>
          </p:spPr>
        </p:cxnSp>
        <p:cxnSp>
          <p:nvCxnSpPr>
            <p:cNvPr id="140" name="Google Shape;140;p12"/>
            <p:cNvCxnSpPr/>
            <p:nvPr/>
          </p:nvCxnSpPr>
          <p:spPr>
            <a:xfrm flipH="1">
              <a:off x="10443103" y="3131080"/>
              <a:ext cx="1745722" cy="1745720"/>
            </a:xfrm>
            <a:prstGeom prst="straightConnector1">
              <a:avLst/>
            </a:prstGeom>
            <a:noFill/>
            <a:ln w="28575" cap="flat" cmpd="sng">
              <a:solidFill>
                <a:schemeClr val="dk1"/>
              </a:solidFill>
              <a:prstDash val="solid"/>
              <a:round/>
              <a:headEnd type="none" w="sm" len="sm"/>
              <a:tailEnd type="none" w="sm" len="sm"/>
            </a:ln>
          </p:spPr>
        </p:cxnSp>
        <p:cxnSp>
          <p:nvCxnSpPr>
            <p:cNvPr id="141" name="Google Shape;141;p12"/>
            <p:cNvCxnSpPr/>
            <p:nvPr/>
          </p:nvCxnSpPr>
          <p:spPr>
            <a:xfrm flipH="1">
              <a:off x="10918826" y="3683001"/>
              <a:ext cx="1270001" cy="1269999"/>
            </a:xfrm>
            <a:prstGeom prst="straightConnector1">
              <a:avLst/>
            </a:prstGeom>
            <a:noFill/>
            <a:ln w="28575" cap="flat" cmpd="sng">
              <a:solidFill>
                <a:schemeClr val="dk1"/>
              </a:solidFill>
              <a:prstDash val="solid"/>
              <a:round/>
              <a:headEnd type="none" w="sm" len="sm"/>
              <a:tailEnd type="none" w="sm" len="sm"/>
            </a:ln>
          </p:spPr>
        </p:cxnSp>
      </p:grpSp>
      <p:sp>
        <p:nvSpPr>
          <p:cNvPr id="142" name="Google Shape;142;p1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600"/>
              <a:buFont typeface="Century Gothic"/>
              <a:buNone/>
              <a:defRPr sz="36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3" name="Google Shape;143;p12"/>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rgbClr val="22C4ED"/>
                </a:solidFill>
                <a:latin typeface="Century Gothic"/>
                <a:ea typeface="Century Gothic"/>
                <a:cs typeface="Century Gothic"/>
                <a:sym typeface="Century Gothic"/>
              </a:defRPr>
            </a:lvl1pPr>
            <a:lvl2pPr marL="914400" marR="0" lvl="1" indent="-320040" algn="l" rtl="0">
              <a:spcBef>
                <a:spcPts val="600"/>
              </a:spcBef>
              <a:spcAft>
                <a:spcPts val="0"/>
              </a:spcAft>
              <a:buClr>
                <a:schemeClr val="dk1"/>
              </a:buClr>
              <a:buSzPts val="1440"/>
              <a:buFont typeface="Noto Sans Symbols"/>
              <a:buChar char="▶"/>
              <a:defRPr sz="1800" b="0" i="0" u="none" strike="noStrike" cap="none">
                <a:solidFill>
                  <a:srgbClr val="22C4ED"/>
                </a:solidFill>
                <a:latin typeface="Century Gothic"/>
                <a:ea typeface="Century Gothic"/>
                <a:cs typeface="Century Gothic"/>
                <a:sym typeface="Century Gothic"/>
              </a:defRPr>
            </a:lvl2pPr>
            <a:lvl3pPr marL="1371600" marR="0" lvl="2" indent="-309880" algn="l" rtl="0">
              <a:spcBef>
                <a:spcPts val="600"/>
              </a:spcBef>
              <a:spcAft>
                <a:spcPts val="0"/>
              </a:spcAft>
              <a:buClr>
                <a:schemeClr val="dk1"/>
              </a:buClr>
              <a:buSzPts val="1280"/>
              <a:buFont typeface="Noto Sans Symbols"/>
              <a:buChar char="▶"/>
              <a:defRPr sz="1600" b="0" i="0" u="none" strike="noStrike" cap="none">
                <a:solidFill>
                  <a:srgbClr val="22C4ED"/>
                </a:solidFill>
                <a:latin typeface="Century Gothic"/>
                <a:ea typeface="Century Gothic"/>
                <a:cs typeface="Century Gothic"/>
                <a:sym typeface="Century Gothic"/>
              </a:defRPr>
            </a:lvl3pPr>
            <a:lvl4pPr marL="1828800" marR="0" lvl="3" indent="-299719"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4pPr>
            <a:lvl5pPr marL="2286000" marR="0" lvl="4"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5pPr>
            <a:lvl6pPr marL="2743200" marR="0" lvl="5"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6pPr>
            <a:lvl7pPr marL="3200400" marR="0" lvl="6"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7pPr>
            <a:lvl8pPr marL="3657600" marR="0" lvl="7"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9pPr>
          </a:lstStyle>
          <a:p>
            <a:endParaRPr/>
          </a:p>
        </p:txBody>
      </p:sp>
      <p:sp>
        <p:nvSpPr>
          <p:cNvPr id="144" name="Google Shape;144;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5" name="Google Shape;145;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6" name="Google Shape;146;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D88A7"/>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D88A7"/>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D88A7"/>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D88A7"/>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D88A7"/>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D88A7"/>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D88A7"/>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D88A7"/>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D88A7"/>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19877" scaled="0"/>
        </a:gradFill>
        <a:effectLst/>
      </p:bgPr>
    </p:bg>
    <p:spTree>
      <p:nvGrpSpPr>
        <p:cNvPr id="1" name="Shape 153"/>
        <p:cNvGrpSpPr/>
        <p:nvPr/>
      </p:nvGrpSpPr>
      <p:grpSpPr>
        <a:xfrm>
          <a:off x="0" y="0"/>
          <a:ext cx="0" cy="0"/>
          <a:chOff x="0" y="0"/>
          <a:chExt cx="0" cy="0"/>
        </a:xfrm>
      </p:grpSpPr>
      <p:grpSp>
        <p:nvGrpSpPr>
          <p:cNvPr id="154" name="Google Shape;154;g2ca2ae526ad_0_177"/>
          <p:cNvGrpSpPr/>
          <p:nvPr/>
        </p:nvGrpSpPr>
        <p:grpSpPr>
          <a:xfrm>
            <a:off x="9206826" y="2963333"/>
            <a:ext cx="2982001" cy="3209011"/>
            <a:chOff x="9206826" y="2963333"/>
            <a:chExt cx="2982001" cy="3209011"/>
          </a:xfrm>
        </p:grpSpPr>
        <p:cxnSp>
          <p:nvCxnSpPr>
            <p:cNvPr id="155" name="Google Shape;155;g2ca2ae526ad_0_177"/>
            <p:cNvCxnSpPr/>
            <p:nvPr/>
          </p:nvCxnSpPr>
          <p:spPr>
            <a:xfrm flipH="1">
              <a:off x="11275926" y="2963333"/>
              <a:ext cx="912900" cy="912900"/>
            </a:xfrm>
            <a:prstGeom prst="straightConnector1">
              <a:avLst/>
            </a:prstGeom>
            <a:noFill/>
            <a:ln w="9525" cap="flat" cmpd="sng">
              <a:solidFill>
                <a:schemeClr val="lt1"/>
              </a:solidFill>
              <a:prstDash val="solid"/>
              <a:round/>
              <a:headEnd type="none" w="sm" len="sm"/>
              <a:tailEnd type="none" w="sm" len="sm"/>
            </a:ln>
          </p:spPr>
        </p:cxnSp>
        <p:cxnSp>
          <p:nvCxnSpPr>
            <p:cNvPr id="156" name="Google Shape;156;g2ca2ae526ad_0_177"/>
            <p:cNvCxnSpPr/>
            <p:nvPr/>
          </p:nvCxnSpPr>
          <p:spPr>
            <a:xfrm flipH="1">
              <a:off x="9206826" y="3190344"/>
              <a:ext cx="2982000" cy="2982000"/>
            </a:xfrm>
            <a:prstGeom prst="straightConnector1">
              <a:avLst/>
            </a:prstGeom>
            <a:noFill/>
            <a:ln w="9525" cap="flat" cmpd="sng">
              <a:solidFill>
                <a:schemeClr val="lt1"/>
              </a:solidFill>
              <a:prstDash val="solid"/>
              <a:round/>
              <a:headEnd type="none" w="sm" len="sm"/>
              <a:tailEnd type="none" w="sm" len="sm"/>
            </a:ln>
          </p:spPr>
        </p:cxnSp>
        <p:cxnSp>
          <p:nvCxnSpPr>
            <p:cNvPr id="157" name="Google Shape;157;g2ca2ae526ad_0_177"/>
            <p:cNvCxnSpPr/>
            <p:nvPr/>
          </p:nvCxnSpPr>
          <p:spPr>
            <a:xfrm flipH="1">
              <a:off x="10292226" y="3285067"/>
              <a:ext cx="1896600" cy="1896600"/>
            </a:xfrm>
            <a:prstGeom prst="straightConnector1">
              <a:avLst/>
            </a:prstGeom>
            <a:noFill/>
            <a:ln w="9525" cap="flat" cmpd="sng">
              <a:solidFill>
                <a:schemeClr val="lt1"/>
              </a:solidFill>
              <a:prstDash val="solid"/>
              <a:round/>
              <a:headEnd type="none" w="sm" len="sm"/>
              <a:tailEnd type="none" w="sm" len="sm"/>
            </a:ln>
          </p:spPr>
        </p:cxnSp>
        <p:cxnSp>
          <p:nvCxnSpPr>
            <p:cNvPr id="158" name="Google Shape;158;g2ca2ae526ad_0_177"/>
            <p:cNvCxnSpPr/>
            <p:nvPr/>
          </p:nvCxnSpPr>
          <p:spPr>
            <a:xfrm flipH="1">
              <a:off x="10443125" y="3131080"/>
              <a:ext cx="1745700" cy="1745700"/>
            </a:xfrm>
            <a:prstGeom prst="straightConnector1">
              <a:avLst/>
            </a:prstGeom>
            <a:noFill/>
            <a:ln w="28575" cap="flat" cmpd="sng">
              <a:solidFill>
                <a:schemeClr val="lt1"/>
              </a:solidFill>
              <a:prstDash val="solid"/>
              <a:round/>
              <a:headEnd type="none" w="sm" len="sm"/>
              <a:tailEnd type="none" w="sm" len="sm"/>
            </a:ln>
          </p:spPr>
        </p:cxnSp>
        <p:cxnSp>
          <p:nvCxnSpPr>
            <p:cNvPr id="159" name="Google Shape;159;g2ca2ae526ad_0_177"/>
            <p:cNvCxnSpPr/>
            <p:nvPr/>
          </p:nvCxnSpPr>
          <p:spPr>
            <a:xfrm flipH="1">
              <a:off x="10918927" y="3683001"/>
              <a:ext cx="1269900" cy="1269900"/>
            </a:xfrm>
            <a:prstGeom prst="straightConnector1">
              <a:avLst/>
            </a:prstGeom>
            <a:noFill/>
            <a:ln w="28575" cap="flat" cmpd="sng">
              <a:solidFill>
                <a:schemeClr val="lt1"/>
              </a:solidFill>
              <a:prstDash val="solid"/>
              <a:round/>
              <a:headEnd type="none" w="sm" len="sm"/>
              <a:tailEnd type="none" w="sm" len="sm"/>
            </a:ln>
          </p:spPr>
        </p:cxnSp>
      </p:grpSp>
      <p:sp>
        <p:nvSpPr>
          <p:cNvPr id="160" name="Google Shape;160;g2ca2ae526ad_0_177"/>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61" name="Google Shape;161;g2ca2ae526ad_0_177"/>
          <p:cNvSpPr txBox="1">
            <a:spLocks noGrp="1"/>
          </p:cNvSpPr>
          <p:nvPr>
            <p:ph type="body" idx="1"/>
          </p:nvPr>
        </p:nvSpPr>
        <p:spPr>
          <a:xfrm>
            <a:off x="684212" y="685800"/>
            <a:ext cx="8534400" cy="3615300"/>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62" name="Google Shape;162;g2ca2ae526ad_0_177"/>
          <p:cNvSpPr txBox="1">
            <a:spLocks noGrp="1"/>
          </p:cNvSpPr>
          <p:nvPr>
            <p:ph type="dt" idx="10"/>
          </p:nvPr>
        </p:nvSpPr>
        <p:spPr>
          <a:xfrm>
            <a:off x="9904412" y="6172200"/>
            <a:ext cx="1600200" cy="3651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3" name="Google Shape;163;g2ca2ae526ad_0_177"/>
          <p:cNvSpPr txBox="1">
            <a:spLocks noGrp="1"/>
          </p:cNvSpPr>
          <p:nvPr>
            <p:ph type="ftr" idx="11"/>
          </p:nvPr>
        </p:nvSpPr>
        <p:spPr>
          <a:xfrm>
            <a:off x="684212" y="6172200"/>
            <a:ext cx="7543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4" name="Google Shape;164;g2ca2ae526ad_0_177"/>
          <p:cNvSpPr txBox="1">
            <a:spLocks noGrp="1"/>
          </p:cNvSpPr>
          <p:nvPr>
            <p:ph type="sldNum" idx="12"/>
          </p:nvPr>
        </p:nvSpPr>
        <p:spPr>
          <a:xfrm>
            <a:off x="10363200" y="5578475"/>
            <a:ext cx="1142100" cy="6699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20/06/how-machine-learning-and-ai-are-transforming-the-online-gambling-industr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ai-content-detector.azurewebsites.net" TargetMode="Externa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comments" Target="../comments/commen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286"/>
        <p:cNvGrpSpPr/>
        <p:nvPr/>
      </p:nvGrpSpPr>
      <p:grpSpPr>
        <a:xfrm>
          <a:off x="0" y="0"/>
          <a:ext cx="0" cy="0"/>
          <a:chOff x="0" y="0"/>
          <a:chExt cx="0" cy="0"/>
        </a:xfrm>
      </p:grpSpPr>
      <p:sp>
        <p:nvSpPr>
          <p:cNvPr id="287" name="Google Shape;287;p1"/>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88" name="Google Shape;288;p1" descr="Vector background of vibrant colors splashing"/>
          <p:cNvPicPr preferRelativeResize="0"/>
          <p:nvPr/>
        </p:nvPicPr>
        <p:blipFill rotWithShape="1">
          <a:blip r:embed="rId3">
            <a:alphaModFix amt="15000"/>
          </a:blip>
          <a:srcRect t="17279"/>
          <a:stretch/>
        </p:blipFill>
        <p:spPr>
          <a:xfrm>
            <a:off x="7" y="-49090"/>
            <a:ext cx="12191980" cy="6857991"/>
          </a:xfrm>
          <a:prstGeom prst="rect">
            <a:avLst/>
          </a:prstGeom>
          <a:noFill/>
          <a:ln>
            <a:noFill/>
          </a:ln>
        </p:spPr>
      </p:pic>
      <p:sp>
        <p:nvSpPr>
          <p:cNvPr id="289" name="Google Shape;289;p1"/>
          <p:cNvSpPr txBox="1">
            <a:spLocks noGrp="1"/>
          </p:cNvSpPr>
          <p:nvPr>
            <p:ph type="ctrTitle"/>
          </p:nvPr>
        </p:nvSpPr>
        <p:spPr>
          <a:xfrm>
            <a:off x="684212" y="111367"/>
            <a:ext cx="8001000" cy="19461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800"/>
              <a:buFont typeface="Century Gothic"/>
              <a:buNone/>
            </a:pPr>
            <a:r>
              <a:rPr lang="en-US" b="1"/>
              <a:t>HUMAN VS AI</a:t>
            </a:r>
            <a:br>
              <a:rPr lang="en-US" b="1"/>
            </a:br>
            <a:r>
              <a:rPr lang="en-US" b="1"/>
              <a:t>DISTINGUISHMENT</a:t>
            </a:r>
            <a:endParaRPr/>
          </a:p>
        </p:txBody>
      </p:sp>
      <p:sp>
        <p:nvSpPr>
          <p:cNvPr id="290" name="Google Shape;290;p1"/>
          <p:cNvSpPr txBox="1">
            <a:spLocks noGrp="1"/>
          </p:cNvSpPr>
          <p:nvPr>
            <p:ph type="subTitle" idx="1"/>
          </p:nvPr>
        </p:nvSpPr>
        <p:spPr>
          <a:xfrm>
            <a:off x="212600" y="2636050"/>
            <a:ext cx="7400700" cy="2673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680"/>
              <a:buNone/>
            </a:pPr>
            <a:r>
              <a:rPr lang="en-US">
                <a:solidFill>
                  <a:schemeClr val="lt1"/>
                </a:solidFill>
              </a:rPr>
              <a:t>Final Team Project Group 2</a:t>
            </a:r>
            <a:endParaRPr>
              <a:solidFill>
                <a:schemeClr val="lt1"/>
              </a:solidFill>
            </a:endParaRPr>
          </a:p>
          <a:p>
            <a:pPr marL="0" lvl="0" indent="0" algn="l" rtl="0">
              <a:lnSpc>
                <a:spcPct val="115000"/>
              </a:lnSpc>
              <a:spcBef>
                <a:spcPts val="0"/>
              </a:spcBef>
              <a:spcAft>
                <a:spcPts val="0"/>
              </a:spcAft>
              <a:buSzPts val="1680"/>
              <a:buNone/>
            </a:pPr>
            <a:r>
              <a:rPr lang="en-US">
                <a:solidFill>
                  <a:schemeClr val="lt1"/>
                </a:solidFill>
              </a:rPr>
              <a:t>AAI-590: Capstone Project</a:t>
            </a:r>
            <a:endParaRPr>
              <a:solidFill>
                <a:schemeClr val="lt1"/>
              </a:solidFill>
            </a:endParaRPr>
          </a:p>
          <a:p>
            <a:pPr marL="0" lvl="0" indent="0" algn="l" rtl="0">
              <a:lnSpc>
                <a:spcPct val="115000"/>
              </a:lnSpc>
              <a:spcBef>
                <a:spcPts val="0"/>
              </a:spcBef>
              <a:spcAft>
                <a:spcPts val="0"/>
              </a:spcAft>
              <a:buSzPts val="1680"/>
              <a:buNone/>
            </a:pPr>
            <a:r>
              <a:rPr lang="en-US">
                <a:solidFill>
                  <a:schemeClr val="lt1"/>
                </a:solidFill>
              </a:rPr>
              <a:t>University of San Diego</a:t>
            </a:r>
            <a:endParaRPr>
              <a:solidFill>
                <a:schemeClr val="lt1"/>
              </a:solidFill>
            </a:endParaRPr>
          </a:p>
          <a:p>
            <a:pPr marL="0" lvl="0" indent="0" algn="l" rtl="0">
              <a:lnSpc>
                <a:spcPct val="115000"/>
              </a:lnSpc>
              <a:spcBef>
                <a:spcPts val="0"/>
              </a:spcBef>
              <a:spcAft>
                <a:spcPts val="0"/>
              </a:spcAft>
              <a:buSzPts val="1680"/>
              <a:buNone/>
            </a:pPr>
            <a:r>
              <a:rPr lang="en-US">
                <a:solidFill>
                  <a:schemeClr val="lt1"/>
                </a:solidFill>
              </a:rPr>
              <a:t>Applied Artificial Intelligence Program</a:t>
            </a:r>
            <a:endParaRPr>
              <a:solidFill>
                <a:schemeClr val="lt1"/>
              </a:solidFill>
            </a:endParaRPr>
          </a:p>
          <a:p>
            <a:pPr marL="0" lvl="0" indent="0" algn="l" rtl="0">
              <a:lnSpc>
                <a:spcPct val="115000"/>
              </a:lnSpc>
              <a:spcBef>
                <a:spcPts val="0"/>
              </a:spcBef>
              <a:spcAft>
                <a:spcPts val="0"/>
              </a:spcAft>
              <a:buSzPts val="1680"/>
              <a:buNone/>
            </a:pPr>
            <a:endParaRPr sz="1000">
              <a:solidFill>
                <a:schemeClr val="lt1"/>
              </a:solidFill>
            </a:endParaRPr>
          </a:p>
          <a:p>
            <a:pPr marL="0" lvl="0" indent="0" algn="l" rtl="0">
              <a:spcBef>
                <a:spcPts val="1020"/>
              </a:spcBef>
              <a:spcAft>
                <a:spcPts val="0"/>
              </a:spcAft>
              <a:buSzPts val="1680"/>
              <a:buNone/>
            </a:pPr>
            <a:r>
              <a:rPr lang="en-US">
                <a:solidFill>
                  <a:schemeClr val="lt1"/>
                </a:solidFill>
              </a:rPr>
              <a:t>Jeremy Cryer, Jason Raimondi, and Shane Schipper</a:t>
            </a:r>
            <a:endParaRPr>
              <a:solidFill>
                <a:schemeClr val="lt1"/>
              </a:solidFill>
            </a:endParaRPr>
          </a:p>
          <a:p>
            <a:pPr marL="0" lvl="0" indent="0" algn="l" rtl="0">
              <a:spcBef>
                <a:spcPts val="1020"/>
              </a:spcBef>
              <a:spcAft>
                <a:spcPts val="0"/>
              </a:spcAft>
              <a:buSzPts val="1680"/>
              <a:buNone/>
            </a:pPr>
            <a:r>
              <a:rPr lang="en-US">
                <a:solidFill>
                  <a:schemeClr val="lt1"/>
                </a:solidFill>
              </a:rPr>
              <a:t>April 15, 2024</a:t>
            </a:r>
            <a:endParaRPr>
              <a:solidFill>
                <a:schemeClr val="lt1"/>
              </a:solidFill>
            </a:endParaRPr>
          </a:p>
        </p:txBody>
      </p:sp>
      <p:grpSp>
        <p:nvGrpSpPr>
          <p:cNvPr id="291" name="Google Shape;291;p1"/>
          <p:cNvGrpSpPr/>
          <p:nvPr/>
        </p:nvGrpSpPr>
        <p:grpSpPr>
          <a:xfrm>
            <a:off x="6108170" y="9144"/>
            <a:ext cx="6080656" cy="6163733"/>
            <a:chOff x="6108170" y="8467"/>
            <a:chExt cx="6080656" cy="6163733"/>
          </a:xfrm>
        </p:grpSpPr>
        <p:cxnSp>
          <p:nvCxnSpPr>
            <p:cNvPr id="292" name="Google Shape;292;p1"/>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93" name="Google Shape;293;p1"/>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94" name="Google Shape;294;p1"/>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95" name="Google Shape;295;p1"/>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96" name="Google Shape;296;p1"/>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8"/>
        <p:cNvGrpSpPr/>
        <p:nvPr/>
      </p:nvGrpSpPr>
      <p:grpSpPr>
        <a:xfrm>
          <a:off x="0" y="0"/>
          <a:ext cx="0" cy="0"/>
          <a:chOff x="0" y="0"/>
          <a:chExt cx="0" cy="0"/>
        </a:xfrm>
      </p:grpSpPr>
      <p:pic>
        <p:nvPicPr>
          <p:cNvPr id="389" name="Google Shape;389;g2ca2ae526ad_0_162" descr="A robot hand pressing a keyboard&#10;&#10;Description automatically generated"/>
          <p:cNvPicPr preferRelativeResize="0"/>
          <p:nvPr/>
        </p:nvPicPr>
        <p:blipFill rotWithShape="1">
          <a:blip r:embed="rId3">
            <a:alphaModFix/>
          </a:blip>
          <a:srcRect t="8533"/>
          <a:stretch/>
        </p:blipFill>
        <p:spPr>
          <a:xfrm>
            <a:off x="-12700" y="10"/>
            <a:ext cx="12192000" cy="6857989"/>
          </a:xfrm>
          <a:prstGeom prst="rect">
            <a:avLst/>
          </a:prstGeom>
          <a:noFill/>
          <a:ln>
            <a:noFill/>
          </a:ln>
        </p:spPr>
      </p:pic>
      <p:sp>
        <p:nvSpPr>
          <p:cNvPr id="390" name="Google Shape;390;g2ca2ae526ad_0_162"/>
          <p:cNvSpPr/>
          <p:nvPr/>
        </p:nvSpPr>
        <p:spPr>
          <a:xfrm>
            <a:off x="0" y="1"/>
            <a:ext cx="12192000" cy="6858000"/>
          </a:xfrm>
          <a:prstGeom prst="rect">
            <a:avLst/>
          </a:prstGeom>
          <a:solidFill>
            <a:srgbClr val="000000">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1" name="Google Shape;391;g2ca2ae526ad_0_162"/>
          <p:cNvSpPr/>
          <p:nvPr/>
        </p:nvSpPr>
        <p:spPr>
          <a:xfrm rot="10800000" flipH="1">
            <a:off x="0" y="0"/>
            <a:ext cx="12188700" cy="6858000"/>
          </a:xfrm>
          <a:prstGeom prst="snip1Rect">
            <a:avLst>
              <a:gd name="adj" fmla="val 38352"/>
            </a:avLst>
          </a:prstGeom>
          <a:gradFill>
            <a:gsLst>
              <a:gs pos="0">
                <a:srgbClr val="62D2EF">
                  <a:alpha val="69803"/>
                </a:srgbClr>
              </a:gs>
              <a:gs pos="10000">
                <a:srgbClr val="62D2EF">
                  <a:alpha val="69803"/>
                </a:srgbClr>
              </a:gs>
              <a:gs pos="100000">
                <a:srgbClr val="05578D">
                  <a:alpha val="80000"/>
                </a:srgbClr>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2" name="Google Shape;392;g2ca2ae526ad_0_162"/>
          <p:cNvSpPr txBox="1">
            <a:spLocks noGrp="1"/>
          </p:cNvSpPr>
          <p:nvPr>
            <p:ph type="title"/>
          </p:nvPr>
        </p:nvSpPr>
        <p:spPr>
          <a:xfrm>
            <a:off x="607430" y="292260"/>
            <a:ext cx="8534400" cy="1507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a:t>THANK YOU!</a:t>
            </a:r>
            <a:endParaRPr/>
          </a:p>
        </p:txBody>
      </p:sp>
      <p:sp>
        <p:nvSpPr>
          <p:cNvPr id="393" name="Google Shape;393;g2ca2ae526ad_0_162"/>
          <p:cNvSpPr txBox="1">
            <a:spLocks noGrp="1"/>
          </p:cNvSpPr>
          <p:nvPr>
            <p:ph type="body" idx="1"/>
          </p:nvPr>
        </p:nvSpPr>
        <p:spPr>
          <a:xfrm>
            <a:off x="75495" y="860853"/>
            <a:ext cx="4267800" cy="4848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280"/>
              <a:buNone/>
            </a:pPr>
            <a:r>
              <a:rPr lang="en-US" sz="1600">
                <a:solidFill>
                  <a:schemeClr val="lt1"/>
                </a:solidFill>
              </a:rPr>
              <a:t>Please contact us with any questions.</a:t>
            </a:r>
            <a:endParaRPr/>
          </a:p>
          <a:p>
            <a:pPr marL="0" lvl="0" indent="0" algn="l" rtl="0">
              <a:lnSpc>
                <a:spcPct val="90000"/>
              </a:lnSpc>
              <a:spcBef>
                <a:spcPts val="920"/>
              </a:spcBef>
              <a:spcAft>
                <a:spcPts val="0"/>
              </a:spcAft>
              <a:buSzPts val="1280"/>
              <a:buNone/>
            </a:pPr>
            <a:endParaRPr sz="1600">
              <a:solidFill>
                <a:schemeClr val="lt1"/>
              </a:solidFill>
            </a:endParaRPr>
          </a:p>
          <a:p>
            <a:pPr marL="0" lvl="0" indent="0" algn="l" rtl="0">
              <a:lnSpc>
                <a:spcPct val="90000"/>
              </a:lnSpc>
              <a:spcBef>
                <a:spcPts val="920"/>
              </a:spcBef>
              <a:spcAft>
                <a:spcPts val="0"/>
              </a:spcAft>
              <a:buSzPts val="1280"/>
              <a:buNone/>
            </a:pPr>
            <a:r>
              <a:rPr lang="en-US" sz="1600">
                <a:solidFill>
                  <a:schemeClr val="lt1"/>
                </a:solidFill>
              </a:rPr>
              <a:t>Jeremy Cryer</a:t>
            </a:r>
            <a:endParaRPr/>
          </a:p>
          <a:p>
            <a:pPr marL="0" lvl="0" indent="0" algn="l" rtl="0">
              <a:lnSpc>
                <a:spcPct val="90000"/>
              </a:lnSpc>
              <a:spcBef>
                <a:spcPts val="920"/>
              </a:spcBef>
              <a:spcAft>
                <a:spcPts val="0"/>
              </a:spcAft>
              <a:buSzPts val="1280"/>
              <a:buNone/>
            </a:pPr>
            <a:r>
              <a:rPr lang="en-US" sz="1600">
                <a:solidFill>
                  <a:schemeClr val="lt1"/>
                </a:solidFill>
              </a:rPr>
              <a:t>jcryer@sandiego.edu</a:t>
            </a:r>
            <a:endParaRPr/>
          </a:p>
          <a:p>
            <a:pPr marL="0" lvl="0" indent="0" algn="l" rtl="0">
              <a:lnSpc>
                <a:spcPct val="90000"/>
              </a:lnSpc>
              <a:spcBef>
                <a:spcPts val="920"/>
              </a:spcBef>
              <a:spcAft>
                <a:spcPts val="0"/>
              </a:spcAft>
              <a:buSzPts val="1280"/>
              <a:buNone/>
            </a:pPr>
            <a:endParaRPr sz="1600">
              <a:solidFill>
                <a:schemeClr val="lt1"/>
              </a:solidFill>
            </a:endParaRPr>
          </a:p>
          <a:p>
            <a:pPr marL="0" lvl="0" indent="0" algn="l" rtl="0">
              <a:lnSpc>
                <a:spcPct val="90000"/>
              </a:lnSpc>
              <a:spcBef>
                <a:spcPts val="920"/>
              </a:spcBef>
              <a:spcAft>
                <a:spcPts val="0"/>
              </a:spcAft>
              <a:buSzPts val="1280"/>
              <a:buNone/>
            </a:pPr>
            <a:r>
              <a:rPr lang="en-US" sz="1600">
                <a:solidFill>
                  <a:schemeClr val="lt1"/>
                </a:solidFill>
              </a:rPr>
              <a:t>Jason Raimondi</a:t>
            </a:r>
            <a:endParaRPr/>
          </a:p>
          <a:p>
            <a:pPr marL="0" lvl="0" indent="0" algn="l" rtl="0">
              <a:lnSpc>
                <a:spcPct val="90000"/>
              </a:lnSpc>
              <a:spcBef>
                <a:spcPts val="920"/>
              </a:spcBef>
              <a:spcAft>
                <a:spcPts val="0"/>
              </a:spcAft>
              <a:buSzPts val="1280"/>
              <a:buNone/>
            </a:pPr>
            <a:r>
              <a:rPr lang="en-US" sz="1600">
                <a:solidFill>
                  <a:schemeClr val="lt1"/>
                </a:solidFill>
              </a:rPr>
              <a:t>jraimondi@sandiego.edu</a:t>
            </a:r>
            <a:endParaRPr/>
          </a:p>
          <a:p>
            <a:pPr marL="0" lvl="0" indent="0" algn="l" rtl="0">
              <a:lnSpc>
                <a:spcPct val="90000"/>
              </a:lnSpc>
              <a:spcBef>
                <a:spcPts val="920"/>
              </a:spcBef>
              <a:spcAft>
                <a:spcPts val="0"/>
              </a:spcAft>
              <a:buSzPts val="1280"/>
              <a:buNone/>
            </a:pPr>
            <a:endParaRPr sz="1600">
              <a:solidFill>
                <a:schemeClr val="lt1"/>
              </a:solidFill>
            </a:endParaRPr>
          </a:p>
          <a:p>
            <a:pPr marL="0" lvl="0" indent="0" algn="l" rtl="0">
              <a:lnSpc>
                <a:spcPct val="90000"/>
              </a:lnSpc>
              <a:spcBef>
                <a:spcPts val="920"/>
              </a:spcBef>
              <a:spcAft>
                <a:spcPts val="0"/>
              </a:spcAft>
              <a:buSzPts val="1280"/>
              <a:buNone/>
            </a:pPr>
            <a:r>
              <a:rPr lang="en-US" sz="1600">
                <a:solidFill>
                  <a:schemeClr val="lt1"/>
                </a:solidFill>
              </a:rPr>
              <a:t>Shane Schipper</a:t>
            </a:r>
            <a:endParaRPr/>
          </a:p>
          <a:p>
            <a:pPr marL="0" lvl="0" indent="0" algn="l" rtl="0">
              <a:lnSpc>
                <a:spcPct val="90000"/>
              </a:lnSpc>
              <a:spcBef>
                <a:spcPts val="920"/>
              </a:spcBef>
              <a:spcAft>
                <a:spcPts val="0"/>
              </a:spcAft>
              <a:buSzPts val="1280"/>
              <a:buNone/>
            </a:pPr>
            <a:r>
              <a:rPr lang="en-US" sz="1600">
                <a:solidFill>
                  <a:schemeClr val="lt1"/>
                </a:solidFill>
              </a:rPr>
              <a:t>shaneschipper@sandiego.edu</a:t>
            </a:r>
            <a:endParaRPr/>
          </a:p>
          <a:p>
            <a:pPr marL="0" lvl="0" indent="0" algn="l" rtl="0">
              <a:lnSpc>
                <a:spcPct val="90000"/>
              </a:lnSpc>
              <a:spcBef>
                <a:spcPts val="920"/>
              </a:spcBef>
              <a:spcAft>
                <a:spcPts val="0"/>
              </a:spcAft>
              <a:buSzPts val="1280"/>
              <a:buNone/>
            </a:pPr>
            <a:endParaRPr sz="1600">
              <a:solidFill>
                <a:schemeClr val="lt1"/>
              </a:solidFill>
            </a:endParaRPr>
          </a:p>
        </p:txBody>
      </p:sp>
      <p:grpSp>
        <p:nvGrpSpPr>
          <p:cNvPr id="394" name="Google Shape;394;g2ca2ae526ad_0_162"/>
          <p:cNvGrpSpPr/>
          <p:nvPr/>
        </p:nvGrpSpPr>
        <p:grpSpPr>
          <a:xfrm>
            <a:off x="9197301" y="2963333"/>
            <a:ext cx="2982001" cy="3209011"/>
            <a:chOff x="9206826" y="2963333"/>
            <a:chExt cx="2982001" cy="3209011"/>
          </a:xfrm>
        </p:grpSpPr>
        <p:cxnSp>
          <p:nvCxnSpPr>
            <p:cNvPr id="395" name="Google Shape;395;g2ca2ae526ad_0_162"/>
            <p:cNvCxnSpPr/>
            <p:nvPr/>
          </p:nvCxnSpPr>
          <p:spPr>
            <a:xfrm flipH="1">
              <a:off x="11275926" y="2963333"/>
              <a:ext cx="912900" cy="912900"/>
            </a:xfrm>
            <a:prstGeom prst="straightConnector1">
              <a:avLst/>
            </a:prstGeom>
            <a:noFill/>
            <a:ln w="9525" cap="flat" cmpd="sng">
              <a:solidFill>
                <a:schemeClr val="lt1"/>
              </a:solidFill>
              <a:prstDash val="solid"/>
              <a:round/>
              <a:headEnd type="none" w="sm" len="sm"/>
              <a:tailEnd type="none" w="sm" len="sm"/>
            </a:ln>
          </p:spPr>
        </p:cxnSp>
        <p:cxnSp>
          <p:nvCxnSpPr>
            <p:cNvPr id="396" name="Google Shape;396;g2ca2ae526ad_0_162"/>
            <p:cNvCxnSpPr/>
            <p:nvPr/>
          </p:nvCxnSpPr>
          <p:spPr>
            <a:xfrm flipH="1">
              <a:off x="9206826" y="3190344"/>
              <a:ext cx="2982000" cy="2982000"/>
            </a:xfrm>
            <a:prstGeom prst="straightConnector1">
              <a:avLst/>
            </a:prstGeom>
            <a:noFill/>
            <a:ln w="9525" cap="flat" cmpd="sng">
              <a:solidFill>
                <a:schemeClr val="lt1"/>
              </a:solidFill>
              <a:prstDash val="solid"/>
              <a:round/>
              <a:headEnd type="none" w="sm" len="sm"/>
              <a:tailEnd type="none" w="sm" len="sm"/>
            </a:ln>
          </p:spPr>
        </p:cxnSp>
        <p:cxnSp>
          <p:nvCxnSpPr>
            <p:cNvPr id="397" name="Google Shape;397;g2ca2ae526ad_0_162"/>
            <p:cNvCxnSpPr/>
            <p:nvPr/>
          </p:nvCxnSpPr>
          <p:spPr>
            <a:xfrm flipH="1">
              <a:off x="10292226" y="3285067"/>
              <a:ext cx="1896600" cy="1896600"/>
            </a:xfrm>
            <a:prstGeom prst="straightConnector1">
              <a:avLst/>
            </a:prstGeom>
            <a:noFill/>
            <a:ln w="9525" cap="flat" cmpd="sng">
              <a:solidFill>
                <a:schemeClr val="lt1"/>
              </a:solidFill>
              <a:prstDash val="solid"/>
              <a:round/>
              <a:headEnd type="none" w="sm" len="sm"/>
              <a:tailEnd type="none" w="sm" len="sm"/>
            </a:ln>
          </p:spPr>
        </p:cxnSp>
        <p:cxnSp>
          <p:nvCxnSpPr>
            <p:cNvPr id="398" name="Google Shape;398;g2ca2ae526ad_0_162"/>
            <p:cNvCxnSpPr/>
            <p:nvPr/>
          </p:nvCxnSpPr>
          <p:spPr>
            <a:xfrm flipH="1">
              <a:off x="10443125" y="3131080"/>
              <a:ext cx="1745700" cy="1745700"/>
            </a:xfrm>
            <a:prstGeom prst="straightConnector1">
              <a:avLst/>
            </a:prstGeom>
            <a:noFill/>
            <a:ln w="28575" cap="flat" cmpd="sng">
              <a:solidFill>
                <a:schemeClr val="lt1"/>
              </a:solidFill>
              <a:prstDash val="solid"/>
              <a:round/>
              <a:headEnd type="none" w="sm" len="sm"/>
              <a:tailEnd type="none" w="sm" len="sm"/>
            </a:ln>
          </p:spPr>
        </p:cxnSp>
        <p:cxnSp>
          <p:nvCxnSpPr>
            <p:cNvPr id="399" name="Google Shape;399;g2ca2ae526ad_0_162"/>
            <p:cNvCxnSpPr/>
            <p:nvPr/>
          </p:nvCxnSpPr>
          <p:spPr>
            <a:xfrm flipH="1">
              <a:off x="10918927" y="3683001"/>
              <a:ext cx="1269900" cy="1269900"/>
            </a:xfrm>
            <a:prstGeom prst="straightConnector1">
              <a:avLst/>
            </a:prstGeom>
            <a:noFill/>
            <a:ln w="28575" cap="flat" cmpd="sng">
              <a:solidFill>
                <a:schemeClr val="lt1"/>
              </a:solidFill>
              <a:prstDash val="solid"/>
              <a:round/>
              <a:headEnd type="none" w="sm" len="sm"/>
              <a:tailEnd type="none" w="sm" len="sm"/>
            </a:ln>
          </p:spPr>
        </p:cxnSp>
      </p:grpSp>
      <p:sp>
        <p:nvSpPr>
          <p:cNvPr id="400" name="Google Shape;400;g2ca2ae526ad_0_162"/>
          <p:cNvSpPr txBox="1"/>
          <p:nvPr/>
        </p:nvSpPr>
        <p:spPr>
          <a:xfrm>
            <a:off x="9328840" y="6657945"/>
            <a:ext cx="2850600" cy="200100"/>
          </a:xfrm>
          <a:prstGeom prst="rect">
            <a:avLst/>
          </a:prstGeom>
          <a:solidFill>
            <a:srgbClr val="000000"/>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700" b="0" i="0" u="sng" strike="noStrike" cap="none">
                <a:solidFill>
                  <a:srgbClr val="FFFFFF"/>
                </a:solidFill>
                <a:latin typeface="Century Gothic"/>
                <a:ea typeface="Century Gothic"/>
                <a:cs typeface="Century Gothic"/>
                <a:sym typeface="Century Gothic"/>
                <a:hlinkClick r:id="rId4">
                  <a:extLst>
                    <a:ext uri="{A12FA001-AC4F-418D-AE19-62706E023703}">
                      <ahyp:hlinkClr xmlns:ahyp="http://schemas.microsoft.com/office/drawing/2018/hyperlinkcolor" val="tx"/>
                    </a:ext>
                  </a:extLst>
                </a:hlinkClick>
              </a:rPr>
              <a:t>This Photo</a:t>
            </a:r>
            <a:r>
              <a:rPr lang="en-US" sz="700" b="0" i="0" u="none" strike="noStrike" cap="none">
                <a:solidFill>
                  <a:srgbClr val="FFFFFF"/>
                </a:solidFill>
                <a:latin typeface="Century Gothic"/>
                <a:ea typeface="Century Gothic"/>
                <a:cs typeface="Century Gothic"/>
                <a:sym typeface="Century Gothic"/>
              </a:rPr>
              <a:t> by Unknown Author is licensed under </a:t>
            </a:r>
            <a:r>
              <a:rPr lang="en-US" sz="700" b="0" i="0" u="sng" strike="noStrike" cap="none">
                <a:solidFill>
                  <a:srgbClr val="FFFFFF"/>
                </a:solidFill>
                <a:latin typeface="Century Gothic"/>
                <a:ea typeface="Century Gothic"/>
                <a:cs typeface="Century Gothic"/>
                <a:sym typeface="Century Gothic"/>
                <a:hlinkClick r:id="rId5">
                  <a:extLst>
                    <a:ext uri="{A12FA001-AC4F-418D-AE19-62706E023703}">
                      <ahyp:hlinkClr xmlns:ahyp="http://schemas.microsoft.com/office/drawing/2018/hyperlinkcolor" val="tx"/>
                    </a:ext>
                  </a:extLst>
                </a:hlinkClick>
              </a:rPr>
              <a:t>CC BY-SA-NC</a:t>
            </a:r>
            <a:endParaRPr sz="700" b="0" i="0" u="none" strike="noStrike" cap="none">
              <a:solidFill>
                <a:srgbClr val="FFFFF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
              <a:schemeClr val="lt1"/>
            </a:gs>
            <a:gs pos="100000">
              <a:srgbClr val="E1E1E1"/>
            </a:gs>
          </a:gsLst>
          <a:lin ang="6120000" scaled="0"/>
        </a:gradFill>
        <a:effectLst/>
      </p:bgPr>
    </p:bg>
    <p:spTree>
      <p:nvGrpSpPr>
        <p:cNvPr id="1" name="Shape 300"/>
        <p:cNvGrpSpPr/>
        <p:nvPr/>
      </p:nvGrpSpPr>
      <p:grpSpPr>
        <a:xfrm>
          <a:off x="0" y="0"/>
          <a:ext cx="0" cy="0"/>
          <a:chOff x="0" y="0"/>
          <a:chExt cx="0" cy="0"/>
        </a:xfrm>
      </p:grpSpPr>
      <p:sp>
        <p:nvSpPr>
          <p:cNvPr id="301" name="Google Shape;301;p2"/>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2" name="Google Shape;302;p2"/>
          <p:cNvSpPr/>
          <p:nvPr/>
        </p:nvSpPr>
        <p:spPr>
          <a:xfrm rot="10800000" flipH="1">
            <a:off x="2050" y="0"/>
            <a:ext cx="12188700" cy="6858000"/>
          </a:xfrm>
          <a:prstGeom prst="snip1Rect">
            <a:avLst>
              <a:gd name="adj" fmla="val 50000"/>
            </a:avLst>
          </a:prstGeom>
          <a:gradFill>
            <a:gsLst>
              <a:gs pos="0">
                <a:schemeClr val="lt1"/>
              </a:gs>
              <a:gs pos="10000">
                <a:schemeClr val="lt1"/>
              </a:gs>
              <a:gs pos="100000">
                <a:srgbClr val="E1E1E1"/>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3" name="Google Shape;303;p2"/>
          <p:cNvSpPr txBox="1">
            <a:spLocks noGrp="1"/>
          </p:cNvSpPr>
          <p:nvPr>
            <p:ph type="title"/>
          </p:nvPr>
        </p:nvSpPr>
        <p:spPr>
          <a:xfrm>
            <a:off x="684212" y="-8468"/>
            <a:ext cx="8534400" cy="1507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Century Gothic"/>
              <a:buNone/>
            </a:pPr>
            <a:r>
              <a:rPr lang="en-US" sz="4000">
                <a:solidFill>
                  <a:schemeClr val="dk2"/>
                </a:solidFill>
              </a:rPr>
              <a:t>PRESENTATION OVERVIEW</a:t>
            </a:r>
            <a:endParaRPr/>
          </a:p>
        </p:txBody>
      </p:sp>
      <p:sp>
        <p:nvSpPr>
          <p:cNvPr id="304" name="Google Shape;304;p2"/>
          <p:cNvSpPr txBox="1">
            <a:spLocks noGrp="1"/>
          </p:cNvSpPr>
          <p:nvPr>
            <p:ph type="body" idx="1"/>
          </p:nvPr>
        </p:nvSpPr>
        <p:spPr>
          <a:xfrm>
            <a:off x="684212" y="1143000"/>
            <a:ext cx="8534400" cy="3615300"/>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dirty="0">
                <a:solidFill>
                  <a:schemeClr val="dk1"/>
                </a:solidFill>
              </a:rPr>
              <a:t>Problem Statement</a:t>
            </a:r>
            <a:endParaRPr dirty="0"/>
          </a:p>
          <a:p>
            <a:pPr marL="285750" lvl="0" indent="-285750" algn="l" rtl="0">
              <a:spcBef>
                <a:spcPts val="1000"/>
              </a:spcBef>
              <a:spcAft>
                <a:spcPts val="0"/>
              </a:spcAft>
              <a:buClr>
                <a:srgbClr val="000000"/>
              </a:buClr>
              <a:buSzPts val="1600"/>
              <a:buChar char="▶"/>
            </a:pPr>
            <a:r>
              <a:rPr lang="en-US" dirty="0">
                <a:solidFill>
                  <a:schemeClr val="dk1"/>
                </a:solidFill>
              </a:rPr>
              <a:t>Live Web App Demo</a:t>
            </a:r>
            <a:endParaRPr dirty="0"/>
          </a:p>
          <a:p>
            <a:pPr marL="285750" lvl="0" indent="-285750" algn="l" rtl="0">
              <a:spcBef>
                <a:spcPts val="1000"/>
              </a:spcBef>
              <a:spcAft>
                <a:spcPts val="0"/>
              </a:spcAft>
              <a:buClr>
                <a:srgbClr val="000000"/>
              </a:buClr>
              <a:buSzPts val="1600"/>
              <a:buChar char="▶"/>
            </a:pPr>
            <a:r>
              <a:rPr lang="en-US" dirty="0">
                <a:solidFill>
                  <a:schemeClr val="dk1"/>
                </a:solidFill>
              </a:rPr>
              <a:t>Datasets and Prep</a:t>
            </a:r>
            <a:endParaRPr dirty="0">
              <a:solidFill>
                <a:schemeClr val="dk1"/>
              </a:solidFill>
            </a:endParaRPr>
          </a:p>
          <a:p>
            <a:pPr marL="285750" lvl="0" indent="-285750" algn="l" rtl="0">
              <a:spcBef>
                <a:spcPts val="1000"/>
              </a:spcBef>
              <a:spcAft>
                <a:spcPts val="0"/>
              </a:spcAft>
              <a:buClr>
                <a:srgbClr val="000000"/>
              </a:buClr>
              <a:buSzPts val="1600"/>
              <a:buChar char="▶"/>
            </a:pPr>
            <a:r>
              <a:rPr lang="en-US" dirty="0">
                <a:solidFill>
                  <a:schemeClr val="dk1"/>
                </a:solidFill>
              </a:rPr>
              <a:t>Methodology Approaches</a:t>
            </a:r>
            <a:endParaRPr dirty="0"/>
          </a:p>
          <a:p>
            <a:pPr marL="285750" lvl="0" indent="-285750" algn="l" rtl="0">
              <a:spcBef>
                <a:spcPts val="1000"/>
              </a:spcBef>
              <a:spcAft>
                <a:spcPts val="0"/>
              </a:spcAft>
              <a:buClr>
                <a:srgbClr val="000000"/>
              </a:buClr>
              <a:buSzPts val="1600"/>
              <a:buChar char="▶"/>
            </a:pPr>
            <a:r>
              <a:rPr lang="en-US" dirty="0">
                <a:solidFill>
                  <a:schemeClr val="dk1"/>
                </a:solidFill>
              </a:rPr>
              <a:t>Training and Evaluation</a:t>
            </a:r>
            <a:endParaRPr dirty="0"/>
          </a:p>
          <a:p>
            <a:pPr marL="285750" lvl="0" indent="-285750" algn="l" rtl="0">
              <a:spcBef>
                <a:spcPts val="1000"/>
              </a:spcBef>
              <a:spcAft>
                <a:spcPts val="0"/>
              </a:spcAft>
              <a:buClr>
                <a:srgbClr val="000000"/>
              </a:buClr>
              <a:buSzPts val="1600"/>
              <a:buChar char="▶"/>
            </a:pPr>
            <a:r>
              <a:rPr lang="en-US" dirty="0">
                <a:solidFill>
                  <a:schemeClr val="dk1"/>
                </a:solidFill>
              </a:rPr>
              <a:t>Selection and Results</a:t>
            </a:r>
            <a:endParaRPr dirty="0">
              <a:solidFill>
                <a:schemeClr val="dk1"/>
              </a:solidFill>
            </a:endParaRPr>
          </a:p>
          <a:p>
            <a:pPr marL="285750" lvl="0" indent="-275590" algn="l" rtl="0">
              <a:spcBef>
                <a:spcPts val="1000"/>
              </a:spcBef>
              <a:spcAft>
                <a:spcPts val="0"/>
              </a:spcAft>
              <a:buClr>
                <a:schemeClr val="dk1"/>
              </a:buClr>
              <a:buSzPts val="1440"/>
              <a:buChar char="▶"/>
            </a:pPr>
            <a:r>
              <a:rPr lang="en-US" dirty="0">
                <a:solidFill>
                  <a:schemeClr val="dk1"/>
                </a:solidFill>
              </a:rPr>
              <a:t>Production Readiness</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
              <a:schemeClr val="lt1"/>
            </a:gs>
            <a:gs pos="100000">
              <a:srgbClr val="E1E1E1"/>
            </a:gs>
          </a:gsLst>
          <a:lin ang="6120000" scaled="0"/>
        </a:gradFill>
        <a:effectLst/>
      </p:bgPr>
    </p:bg>
    <p:spTree>
      <p:nvGrpSpPr>
        <p:cNvPr id="1" name="Shape 308"/>
        <p:cNvGrpSpPr/>
        <p:nvPr/>
      </p:nvGrpSpPr>
      <p:grpSpPr>
        <a:xfrm>
          <a:off x="0" y="0"/>
          <a:ext cx="0" cy="0"/>
          <a:chOff x="0" y="0"/>
          <a:chExt cx="0" cy="0"/>
        </a:xfrm>
      </p:grpSpPr>
      <p:sp>
        <p:nvSpPr>
          <p:cNvPr id="309" name="Google Shape;309;p3"/>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0" name="Google Shape;310;p3"/>
          <p:cNvSpPr/>
          <p:nvPr/>
        </p:nvSpPr>
        <p:spPr>
          <a:xfrm rot="10800000" flipH="1">
            <a:off x="0" y="0"/>
            <a:ext cx="12188700" cy="6858000"/>
          </a:xfrm>
          <a:prstGeom prst="snip1Rect">
            <a:avLst>
              <a:gd name="adj" fmla="val 50000"/>
            </a:avLst>
          </a:prstGeom>
          <a:gradFill>
            <a:gsLst>
              <a:gs pos="0">
                <a:schemeClr val="lt1"/>
              </a:gs>
              <a:gs pos="10000">
                <a:schemeClr val="lt1"/>
              </a:gs>
              <a:gs pos="100000">
                <a:srgbClr val="E1E1E1"/>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11" name="Google Shape;311;p3"/>
          <p:cNvSpPr txBox="1">
            <a:spLocks noGrp="1"/>
          </p:cNvSpPr>
          <p:nvPr>
            <p:ph type="title"/>
          </p:nvPr>
        </p:nvSpPr>
        <p:spPr>
          <a:xfrm>
            <a:off x="684200" y="172675"/>
            <a:ext cx="8534400" cy="109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Century Gothic"/>
              <a:buNone/>
            </a:pPr>
            <a:r>
              <a:rPr lang="en-US" sz="4000">
                <a:solidFill>
                  <a:schemeClr val="dk2"/>
                </a:solidFill>
              </a:rPr>
              <a:t>PROBLEM STATEMENT</a:t>
            </a:r>
            <a:endParaRPr/>
          </a:p>
        </p:txBody>
      </p:sp>
      <p:sp>
        <p:nvSpPr>
          <p:cNvPr id="312" name="Google Shape;312;p3"/>
          <p:cNvSpPr txBox="1">
            <a:spLocks noGrp="1"/>
          </p:cNvSpPr>
          <p:nvPr>
            <p:ph type="body" idx="1"/>
          </p:nvPr>
        </p:nvSpPr>
        <p:spPr>
          <a:xfrm>
            <a:off x="684200" y="1295400"/>
            <a:ext cx="9676200" cy="5195700"/>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b="1">
                <a:solidFill>
                  <a:schemeClr val="dk1"/>
                </a:solidFill>
              </a:rPr>
              <a:t>Problem Statement:</a:t>
            </a:r>
            <a:r>
              <a:rPr lang="en-US">
                <a:solidFill>
                  <a:schemeClr val="dk1"/>
                </a:solidFill>
              </a:rPr>
              <a:t> Advancements in Artificial Intelligence (AI) is making it increasingly difficult to distinguish text as being human or AI-generated</a:t>
            </a:r>
            <a:endParaRPr>
              <a:solidFill>
                <a:schemeClr val="dk1"/>
              </a:solidFill>
            </a:endParaRPr>
          </a:p>
          <a:p>
            <a:pPr marL="0" lvl="0" indent="0" algn="l" rtl="0">
              <a:spcBef>
                <a:spcPts val="0"/>
              </a:spcBef>
              <a:spcAft>
                <a:spcPts val="0"/>
              </a:spcAft>
              <a:buSzPts val="1600"/>
              <a:buNone/>
            </a:pPr>
            <a:endParaRPr>
              <a:solidFill>
                <a:schemeClr val="dk1"/>
              </a:solidFill>
            </a:endParaRPr>
          </a:p>
          <a:p>
            <a:pPr marL="0" lvl="0" indent="0" algn="l" rtl="0">
              <a:spcBef>
                <a:spcPts val="0"/>
              </a:spcBef>
              <a:spcAft>
                <a:spcPts val="0"/>
              </a:spcAft>
              <a:buSzPts val="1600"/>
              <a:buNone/>
            </a:pPr>
            <a:r>
              <a:rPr lang="en-US" b="1">
                <a:solidFill>
                  <a:schemeClr val="dk1"/>
                </a:solidFill>
              </a:rPr>
              <a:t>Areas of Concern:</a:t>
            </a:r>
            <a:r>
              <a:rPr lang="en-US">
                <a:solidFill>
                  <a:schemeClr val="dk1"/>
                </a:solidFill>
              </a:rPr>
              <a:t> </a:t>
            </a:r>
            <a:endParaRPr>
              <a:solidFill>
                <a:schemeClr val="dk1"/>
              </a:solidFill>
            </a:endParaRPr>
          </a:p>
          <a:p>
            <a:pPr marL="457200" lvl="0" indent="-320040" algn="l" rtl="0">
              <a:spcBef>
                <a:spcPts val="500"/>
              </a:spcBef>
              <a:spcAft>
                <a:spcPts val="0"/>
              </a:spcAft>
              <a:buClr>
                <a:schemeClr val="dk1"/>
              </a:buClr>
              <a:buSzPts val="1440"/>
              <a:buChar char="▶"/>
            </a:pPr>
            <a:r>
              <a:rPr lang="en-US">
                <a:solidFill>
                  <a:schemeClr val="dk1"/>
                </a:solidFill>
              </a:rPr>
              <a:t>News Feeds</a:t>
            </a:r>
            <a:endParaRPr>
              <a:solidFill>
                <a:schemeClr val="dk1"/>
              </a:solidFill>
            </a:endParaRPr>
          </a:p>
          <a:p>
            <a:pPr marL="457200" lvl="0" indent="-320040" algn="l" rtl="0">
              <a:spcBef>
                <a:spcPts val="0"/>
              </a:spcBef>
              <a:spcAft>
                <a:spcPts val="0"/>
              </a:spcAft>
              <a:buClr>
                <a:schemeClr val="dk1"/>
              </a:buClr>
              <a:buSzPts val="1440"/>
              <a:buChar char="▶"/>
            </a:pPr>
            <a:r>
              <a:rPr lang="en-US">
                <a:solidFill>
                  <a:schemeClr val="dk1"/>
                </a:solidFill>
              </a:rPr>
              <a:t>Academic Integrity</a:t>
            </a:r>
            <a:endParaRPr>
              <a:solidFill>
                <a:schemeClr val="dk1"/>
              </a:solidFill>
            </a:endParaRPr>
          </a:p>
          <a:p>
            <a:pPr marL="0" lvl="0" indent="0" algn="l" rtl="0">
              <a:spcBef>
                <a:spcPts val="0"/>
              </a:spcBef>
              <a:spcAft>
                <a:spcPts val="0"/>
              </a:spcAft>
              <a:buSzPts val="1600"/>
              <a:buNone/>
            </a:pPr>
            <a:endParaRPr>
              <a:solidFill>
                <a:schemeClr val="dk1"/>
              </a:solidFill>
            </a:endParaRPr>
          </a:p>
          <a:p>
            <a:pPr marL="0" lvl="0" indent="0" algn="l" rtl="0">
              <a:spcBef>
                <a:spcPts val="0"/>
              </a:spcBef>
              <a:spcAft>
                <a:spcPts val="0"/>
              </a:spcAft>
              <a:buSzPts val="1600"/>
              <a:buNone/>
            </a:pPr>
            <a:endParaRPr>
              <a:solidFill>
                <a:schemeClr val="dk1"/>
              </a:solidFill>
            </a:endParaRPr>
          </a:p>
          <a:p>
            <a:pPr marL="0" lvl="0" indent="0" algn="l" rtl="0">
              <a:spcBef>
                <a:spcPts val="0"/>
              </a:spcBef>
              <a:spcAft>
                <a:spcPts val="0"/>
              </a:spcAft>
              <a:buSzPts val="1600"/>
              <a:buNone/>
            </a:pPr>
            <a:r>
              <a:rPr lang="en-US" b="1">
                <a:solidFill>
                  <a:schemeClr val="dk1"/>
                </a:solidFill>
              </a:rPr>
              <a:t>Primary</a:t>
            </a:r>
            <a:r>
              <a:rPr lang="en-US">
                <a:solidFill>
                  <a:schemeClr val="dk1"/>
                </a:solidFill>
              </a:rPr>
              <a:t> </a:t>
            </a:r>
            <a:r>
              <a:rPr lang="en-US" b="1">
                <a:solidFill>
                  <a:schemeClr val="dk1"/>
                </a:solidFill>
              </a:rPr>
              <a:t>Goal</a:t>
            </a:r>
            <a:r>
              <a:rPr lang="en-US">
                <a:solidFill>
                  <a:schemeClr val="dk1"/>
                </a:solidFill>
              </a:rPr>
              <a:t>: Develop a Machine Learning (ML) model that can predict and provide the probability of text being human or AI-generated</a:t>
            </a:r>
            <a:endParaRPr>
              <a:solidFill>
                <a:schemeClr val="dk1"/>
              </a:solidFill>
            </a:endParaRPr>
          </a:p>
          <a:p>
            <a:pPr marL="0" lvl="0" indent="0" algn="l" rtl="0">
              <a:spcBef>
                <a:spcPts val="0"/>
              </a:spcBef>
              <a:spcAft>
                <a:spcPts val="0"/>
              </a:spcAft>
              <a:buSzPts val="1600"/>
              <a:buNone/>
            </a:pPr>
            <a:endParaRPr>
              <a:solidFill>
                <a:schemeClr val="dk1"/>
              </a:solidFill>
            </a:endParaRPr>
          </a:p>
          <a:p>
            <a:pPr marL="0" lvl="0" indent="0" algn="l" rtl="0">
              <a:spcBef>
                <a:spcPts val="0"/>
              </a:spcBef>
              <a:spcAft>
                <a:spcPts val="0"/>
              </a:spcAft>
              <a:buClr>
                <a:srgbClr val="000000"/>
              </a:buClr>
              <a:buSzPts val="1600"/>
              <a:buNone/>
            </a:pPr>
            <a:r>
              <a:rPr lang="en-US" b="1">
                <a:solidFill>
                  <a:schemeClr val="dk1"/>
                </a:solidFill>
              </a:rPr>
              <a:t>Secondary Goal</a:t>
            </a:r>
            <a:r>
              <a:rPr lang="en-US">
                <a:solidFill>
                  <a:schemeClr val="dk1"/>
                </a:solidFill>
              </a:rPr>
              <a:t>: Develop an interactive web app for users to interact with the model</a:t>
            </a:r>
            <a:endParaRPr>
              <a:solidFill>
                <a:schemeClr val="dk1"/>
              </a:solidFill>
            </a:endParaRPr>
          </a:p>
          <a:p>
            <a:pPr marL="0" lvl="0" indent="0" algn="l" rtl="0">
              <a:spcBef>
                <a:spcPts val="0"/>
              </a:spcBef>
              <a:spcAft>
                <a:spcPts val="0"/>
              </a:spcAft>
              <a:buClr>
                <a:srgbClr val="000000"/>
              </a:buClr>
              <a:buSzPts val="1600"/>
              <a:buNone/>
            </a:pPr>
            <a:endParaRPr b="1">
              <a:solidFill>
                <a:schemeClr val="dk1"/>
              </a:solidFill>
            </a:endParaRPr>
          </a:p>
          <a:p>
            <a:pPr marL="0" lvl="0" indent="0" algn="l" rtl="0">
              <a:spcBef>
                <a:spcPts val="0"/>
              </a:spcBef>
              <a:spcAft>
                <a:spcPts val="0"/>
              </a:spcAft>
              <a:buClr>
                <a:srgbClr val="000000"/>
              </a:buClr>
              <a:buSzPts val="1600"/>
              <a:buNone/>
            </a:pPr>
            <a:r>
              <a:rPr lang="en-US" b="1">
                <a:solidFill>
                  <a:schemeClr val="dk1"/>
                </a:solidFill>
              </a:rPr>
              <a:t>Concepts:</a:t>
            </a:r>
            <a:r>
              <a:rPr lang="en-US">
                <a:solidFill>
                  <a:schemeClr val="dk1"/>
                </a:solidFill>
              </a:rPr>
              <a:t> </a:t>
            </a:r>
            <a:endParaRPr>
              <a:solidFill>
                <a:schemeClr val="dk1"/>
              </a:solidFill>
            </a:endParaRPr>
          </a:p>
          <a:p>
            <a:pPr marL="457200" lvl="0" indent="-320040" algn="l" rtl="0">
              <a:spcBef>
                <a:spcPts val="500"/>
              </a:spcBef>
              <a:spcAft>
                <a:spcPts val="0"/>
              </a:spcAft>
              <a:buClr>
                <a:schemeClr val="dk1"/>
              </a:buClr>
              <a:buSzPts val="1440"/>
              <a:buChar char="▶"/>
            </a:pPr>
            <a:r>
              <a:rPr lang="en-US">
                <a:solidFill>
                  <a:schemeClr val="dk1"/>
                </a:solidFill>
              </a:rPr>
              <a:t>Traditional ML Algorithms</a:t>
            </a:r>
            <a:endParaRPr>
              <a:solidFill>
                <a:schemeClr val="dk1"/>
              </a:solidFill>
            </a:endParaRPr>
          </a:p>
          <a:p>
            <a:pPr marL="457200" lvl="0" indent="-320040" algn="l" rtl="0">
              <a:spcBef>
                <a:spcPts val="0"/>
              </a:spcBef>
              <a:spcAft>
                <a:spcPts val="0"/>
              </a:spcAft>
              <a:buClr>
                <a:schemeClr val="dk1"/>
              </a:buClr>
              <a:buSzPts val="1440"/>
              <a:buChar char="▶"/>
            </a:pPr>
            <a:r>
              <a:rPr lang="en-US">
                <a:solidFill>
                  <a:schemeClr val="dk1"/>
                </a:solidFill>
              </a:rPr>
              <a:t>Transformer-based Models</a:t>
            </a:r>
            <a:endParaRPr>
              <a:solidFill>
                <a:schemeClr val="dk1"/>
              </a:solidFill>
            </a:endParaRPr>
          </a:p>
          <a:p>
            <a:pPr marL="457200" lvl="0" indent="-320040" algn="l" rtl="0">
              <a:spcBef>
                <a:spcPts val="0"/>
              </a:spcBef>
              <a:spcAft>
                <a:spcPts val="0"/>
              </a:spcAft>
              <a:buClr>
                <a:schemeClr val="dk1"/>
              </a:buClr>
              <a:buSzPts val="1440"/>
              <a:buChar char="▶"/>
            </a:pPr>
            <a:r>
              <a:rPr lang="en-US">
                <a:solidFill>
                  <a:schemeClr val="dk1"/>
                </a:solidFill>
              </a:rPr>
              <a:t>Containerization</a:t>
            </a:r>
            <a:endParaRPr>
              <a:solidFill>
                <a:schemeClr val="dk1"/>
              </a:solidFill>
            </a:endParaRPr>
          </a:p>
        </p:txBody>
      </p:sp>
      <p:cxnSp>
        <p:nvCxnSpPr>
          <p:cNvPr id="313" name="Google Shape;313;p3"/>
          <p:cNvCxnSpPr/>
          <p:nvPr/>
        </p:nvCxnSpPr>
        <p:spPr>
          <a:xfrm>
            <a:off x="1399875" y="3344650"/>
            <a:ext cx="7948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317"/>
        <p:cNvGrpSpPr/>
        <p:nvPr/>
      </p:nvGrpSpPr>
      <p:grpSpPr>
        <a:xfrm>
          <a:off x="0" y="0"/>
          <a:ext cx="0" cy="0"/>
          <a:chOff x="0" y="0"/>
          <a:chExt cx="0" cy="0"/>
        </a:xfrm>
      </p:grpSpPr>
      <p:sp>
        <p:nvSpPr>
          <p:cNvPr id="318" name="Google Shape;318;p4"/>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19" name="Google Shape;319;p4"/>
          <p:cNvSpPr txBox="1">
            <a:spLocks noGrp="1"/>
          </p:cNvSpPr>
          <p:nvPr>
            <p:ph type="title"/>
          </p:nvPr>
        </p:nvSpPr>
        <p:spPr>
          <a:xfrm>
            <a:off x="4661860" y="4487332"/>
            <a:ext cx="5627258"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a:t>LIVE WEB APP DEMO</a:t>
            </a:r>
            <a:endParaRPr/>
          </a:p>
        </p:txBody>
      </p:sp>
      <p:sp>
        <p:nvSpPr>
          <p:cNvPr id="320" name="Google Shape;320;p4"/>
          <p:cNvSpPr/>
          <p:nvPr/>
        </p:nvSpPr>
        <p:spPr>
          <a:xfrm>
            <a:off x="634001" y="620722"/>
            <a:ext cx="3670674" cy="5286838"/>
          </a:xfrm>
          <a:prstGeom prst="snip2DiagRect">
            <a:avLst>
              <a:gd name="adj1" fmla="val 11518"/>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21" name="Google Shape;321;p4" descr="Cute yellow robot"/>
          <p:cNvPicPr preferRelativeResize="0"/>
          <p:nvPr/>
        </p:nvPicPr>
        <p:blipFill rotWithShape="1">
          <a:blip r:embed="rId3">
            <a:alphaModFix/>
          </a:blip>
          <a:srcRect l="7337" r="3" b="4"/>
          <a:stretch/>
        </p:blipFill>
        <p:spPr>
          <a:xfrm>
            <a:off x="800558" y="786118"/>
            <a:ext cx="3337560" cy="2404227"/>
          </a:xfrm>
          <a:custGeom>
            <a:avLst/>
            <a:gdLst/>
            <a:ahLst/>
            <a:cxnLst/>
            <a:rect l="l" t="t" r="r" b="b"/>
            <a:pathLst>
              <a:path w="3337560" h="2404227" extrusionOk="0">
                <a:moveTo>
                  <a:pt x="384420" y="0"/>
                </a:moveTo>
                <a:lnTo>
                  <a:pt x="3337560" y="0"/>
                </a:lnTo>
                <a:lnTo>
                  <a:pt x="3337560" y="2404227"/>
                </a:lnTo>
                <a:lnTo>
                  <a:pt x="0" y="2404227"/>
                </a:lnTo>
                <a:lnTo>
                  <a:pt x="0" y="384420"/>
                </a:lnTo>
                <a:close/>
              </a:path>
            </a:pathLst>
          </a:custGeom>
          <a:noFill/>
          <a:ln>
            <a:noFill/>
          </a:ln>
        </p:spPr>
      </p:pic>
      <p:pic>
        <p:nvPicPr>
          <p:cNvPr id="322" name="Google Shape;322;p4" descr="Colorful overlapping people icons"/>
          <p:cNvPicPr preferRelativeResize="0"/>
          <p:nvPr/>
        </p:nvPicPr>
        <p:blipFill rotWithShape="1">
          <a:blip r:embed="rId4">
            <a:alphaModFix/>
          </a:blip>
          <a:srcRect l="7081" r="3" b="3"/>
          <a:stretch/>
        </p:blipFill>
        <p:spPr>
          <a:xfrm>
            <a:off x="800558" y="3344575"/>
            <a:ext cx="3337560" cy="2397590"/>
          </a:xfrm>
          <a:custGeom>
            <a:avLst/>
            <a:gdLst/>
            <a:ahLst/>
            <a:cxnLst/>
            <a:rect l="l" t="t" r="r" b="b"/>
            <a:pathLst>
              <a:path w="3337560" h="2397590" extrusionOk="0">
                <a:moveTo>
                  <a:pt x="0" y="0"/>
                </a:moveTo>
                <a:lnTo>
                  <a:pt x="3337560" y="0"/>
                </a:lnTo>
                <a:lnTo>
                  <a:pt x="3337560" y="2013170"/>
                </a:lnTo>
                <a:lnTo>
                  <a:pt x="2953140" y="2397590"/>
                </a:lnTo>
                <a:lnTo>
                  <a:pt x="0" y="2397590"/>
                </a:lnTo>
                <a:close/>
              </a:path>
            </a:pathLst>
          </a:custGeom>
          <a:noFill/>
          <a:ln>
            <a:noFill/>
          </a:ln>
        </p:spPr>
      </p:pic>
      <p:grpSp>
        <p:nvGrpSpPr>
          <p:cNvPr id="323" name="Google Shape;323;p4"/>
          <p:cNvGrpSpPr/>
          <p:nvPr/>
        </p:nvGrpSpPr>
        <p:grpSpPr>
          <a:xfrm>
            <a:off x="9206969" y="2963333"/>
            <a:ext cx="2981858" cy="3208867"/>
            <a:chOff x="9206969" y="2963333"/>
            <a:chExt cx="2981858" cy="3208867"/>
          </a:xfrm>
        </p:grpSpPr>
        <p:cxnSp>
          <p:nvCxnSpPr>
            <p:cNvPr id="324" name="Google Shape;324;p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325" name="Google Shape;325;p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326" name="Google Shape;326;p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327" name="Google Shape;327;p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328" name="Google Shape;328;p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pic>
        <p:nvPicPr>
          <p:cNvPr id="329" name="Google Shape;329;p4" descr="Monitor outline"/>
          <p:cNvPicPr preferRelativeResize="0">
            <a:picLocks noGrp="1"/>
          </p:cNvPicPr>
          <p:nvPr>
            <p:ph type="body" idx="1"/>
          </p:nvPr>
        </p:nvPicPr>
        <p:blipFill rotWithShape="1">
          <a:blip r:embed="rId5">
            <a:alphaModFix/>
          </a:blip>
          <a:srcRect/>
          <a:stretch/>
        </p:blipFill>
        <p:spPr>
          <a:xfrm>
            <a:off x="5069237" y="1067533"/>
            <a:ext cx="3801205" cy="3801205"/>
          </a:xfrm>
          <a:prstGeom prst="rect">
            <a:avLst/>
          </a:prstGeom>
          <a:noFill/>
          <a:ln>
            <a:noFill/>
          </a:ln>
        </p:spPr>
      </p:pic>
      <p:sp>
        <p:nvSpPr>
          <p:cNvPr id="330" name="Google Shape;330;p4"/>
          <p:cNvSpPr txBox="1"/>
          <p:nvPr/>
        </p:nvSpPr>
        <p:spPr>
          <a:xfrm>
            <a:off x="5792402" y="2198368"/>
            <a:ext cx="2384100" cy="101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u="sng">
                <a:solidFill>
                  <a:schemeClr val="lt1"/>
                </a:solidFill>
                <a:latin typeface="Century Gothic"/>
                <a:ea typeface="Century Gothic"/>
                <a:cs typeface="Century Gothic"/>
                <a:sym typeface="Century Gothic"/>
                <a:hlinkClick r:id="rId6">
                  <a:extLst>
                    <a:ext uri="{A12FA001-AC4F-418D-AE19-62706E023703}">
                      <ahyp:hlinkClr xmlns:ahyp="http://schemas.microsoft.com/office/drawing/2018/hyperlinkcolor" val="tx"/>
                    </a:ext>
                  </a:extLst>
                </a:hlinkClick>
              </a:rPr>
              <a:t>Launch</a:t>
            </a:r>
            <a:endParaRPr>
              <a:solidFill>
                <a:schemeClr val="lt1"/>
              </a:solidFill>
            </a:endParaRPr>
          </a:p>
          <a:p>
            <a:pPr marL="0" marR="0" lvl="0" indent="0" algn="ctr" rtl="0">
              <a:spcBef>
                <a:spcPts val="0"/>
              </a:spcBef>
              <a:spcAft>
                <a:spcPts val="0"/>
              </a:spcAft>
              <a:buNone/>
            </a:pPr>
            <a:r>
              <a:rPr lang="en-US" sz="2000" u="sng">
                <a:solidFill>
                  <a:schemeClr val="lt1"/>
                </a:solidFill>
                <a:latin typeface="Century Gothic"/>
                <a:ea typeface="Century Gothic"/>
                <a:cs typeface="Century Gothic"/>
                <a:sym typeface="Century Gothic"/>
                <a:hlinkClick r:id="rId6">
                  <a:extLst>
                    <a:ext uri="{A12FA001-AC4F-418D-AE19-62706E023703}">
                      <ahyp:hlinkClr xmlns:ahyp="http://schemas.microsoft.com/office/drawing/2018/hyperlinkcolor" val="tx"/>
                    </a:ext>
                  </a:extLst>
                </a:hlinkClick>
              </a:rPr>
              <a:t>Web App</a:t>
            </a:r>
            <a:endParaRPr>
              <a:solidFill>
                <a:schemeClr val="lt1"/>
              </a:solidFill>
            </a:endParaRPr>
          </a:p>
          <a:p>
            <a:pPr marL="0" marR="0" lvl="0" indent="0" algn="ctr" rtl="0">
              <a:spcBef>
                <a:spcPts val="0"/>
              </a:spcBef>
              <a:spcAft>
                <a:spcPts val="0"/>
              </a:spcAft>
              <a:buNone/>
            </a:pPr>
            <a:r>
              <a:rPr lang="en-US" sz="2000" u="sng">
                <a:solidFill>
                  <a:schemeClr val="lt1"/>
                </a:solidFill>
                <a:latin typeface="Century Gothic"/>
                <a:ea typeface="Century Gothic"/>
                <a:cs typeface="Century Gothic"/>
                <a:sym typeface="Century Gothic"/>
                <a:hlinkClick r:id="rId6">
                  <a:extLst>
                    <a:ext uri="{A12FA001-AC4F-418D-AE19-62706E023703}">
                      <ahyp:hlinkClr xmlns:ahyp="http://schemas.microsoft.com/office/drawing/2018/hyperlinkcolor" val="tx"/>
                    </a:ext>
                  </a:extLst>
                </a:hlinkClick>
              </a:rPr>
              <a:t>Demo</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
              <a:schemeClr val="lt1"/>
            </a:gs>
            <a:gs pos="100000">
              <a:srgbClr val="E1E1E1"/>
            </a:gs>
          </a:gsLst>
          <a:lin ang="6120000" scaled="0"/>
        </a:gradFill>
        <a:effectLst/>
      </p:bgPr>
    </p:bg>
    <p:spTree>
      <p:nvGrpSpPr>
        <p:cNvPr id="1" name="Shape 334"/>
        <p:cNvGrpSpPr/>
        <p:nvPr/>
      </p:nvGrpSpPr>
      <p:grpSpPr>
        <a:xfrm>
          <a:off x="0" y="0"/>
          <a:ext cx="0" cy="0"/>
          <a:chOff x="0" y="0"/>
          <a:chExt cx="0" cy="0"/>
        </a:xfrm>
      </p:grpSpPr>
      <p:sp>
        <p:nvSpPr>
          <p:cNvPr id="335" name="Google Shape;335;p5"/>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36" name="Google Shape;336;p5"/>
          <p:cNvSpPr/>
          <p:nvPr/>
        </p:nvSpPr>
        <p:spPr>
          <a:xfrm rot="10800000" flipH="1">
            <a:off x="1588" y="-46425"/>
            <a:ext cx="12188700" cy="6858000"/>
          </a:xfrm>
          <a:prstGeom prst="snip1Rect">
            <a:avLst>
              <a:gd name="adj" fmla="val 50000"/>
            </a:avLst>
          </a:prstGeom>
          <a:gradFill>
            <a:gsLst>
              <a:gs pos="0">
                <a:schemeClr val="lt1"/>
              </a:gs>
              <a:gs pos="10000">
                <a:schemeClr val="lt1"/>
              </a:gs>
              <a:gs pos="100000">
                <a:srgbClr val="E1E1E1"/>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7" name="Google Shape;337;p5"/>
          <p:cNvSpPr txBox="1">
            <a:spLocks noGrp="1"/>
          </p:cNvSpPr>
          <p:nvPr>
            <p:ph type="title"/>
          </p:nvPr>
        </p:nvSpPr>
        <p:spPr>
          <a:xfrm>
            <a:off x="642250" y="188002"/>
            <a:ext cx="8534400" cy="1091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Century Gothic"/>
              <a:buNone/>
            </a:pPr>
            <a:r>
              <a:rPr lang="en-US" sz="4000">
                <a:solidFill>
                  <a:schemeClr val="dk2"/>
                </a:solidFill>
              </a:rPr>
              <a:t>DATASETS AND PREP</a:t>
            </a:r>
            <a:endParaRPr/>
          </a:p>
        </p:txBody>
      </p:sp>
      <p:sp>
        <p:nvSpPr>
          <p:cNvPr id="338" name="Google Shape;338;p5"/>
          <p:cNvSpPr txBox="1"/>
          <p:nvPr/>
        </p:nvSpPr>
        <p:spPr>
          <a:xfrm>
            <a:off x="6507350" y="699200"/>
            <a:ext cx="4809000" cy="52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Century Gothic"/>
                <a:ea typeface="Century Gothic"/>
                <a:cs typeface="Century Gothic"/>
                <a:sym typeface="Century Gothic"/>
              </a:rPr>
              <a:t>Datasets</a:t>
            </a:r>
            <a:endParaRPr sz="200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Training</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AI vs Human Text</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Nearly 500,000 Samples</a:t>
            </a:r>
            <a:endParaRPr sz="200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Inference</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AI vs Student Text</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1,103 Samples</a:t>
            </a:r>
            <a:endParaRPr sz="2000">
              <a:solidFill>
                <a:schemeClr val="dk1"/>
              </a:solidFill>
              <a:latin typeface="Century Gothic"/>
              <a:ea typeface="Century Gothic"/>
              <a:cs typeface="Century Gothic"/>
              <a:sym typeface="Century Gothic"/>
            </a:endParaRPr>
          </a:p>
          <a:p>
            <a:pPr marL="914400" lvl="0" indent="0" algn="l" rtl="0">
              <a:spcBef>
                <a:spcPts val="0"/>
              </a:spcBef>
              <a:spcAft>
                <a:spcPts val="0"/>
              </a:spcAft>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US" sz="2000">
                <a:solidFill>
                  <a:schemeClr val="dk1"/>
                </a:solidFill>
                <a:latin typeface="Century Gothic"/>
                <a:ea typeface="Century Gothic"/>
                <a:cs typeface="Century Gothic"/>
                <a:sym typeface="Century Gothic"/>
              </a:rPr>
              <a:t>Prep</a:t>
            </a:r>
            <a:endParaRPr sz="200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Minimal Preprocessing</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Remove samples missing data</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Downsample majority class</a:t>
            </a:r>
            <a:endParaRPr sz="200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Tokenization, including:</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Words/Subwords</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Stop Words</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Capitalization</a:t>
            </a:r>
            <a:endParaRPr sz="2000">
              <a:solidFill>
                <a:schemeClr val="dk1"/>
              </a:solidFill>
              <a:latin typeface="Century Gothic"/>
              <a:ea typeface="Century Gothic"/>
              <a:cs typeface="Century Gothic"/>
              <a:sym typeface="Century Gothic"/>
            </a:endParaRPr>
          </a:p>
          <a:p>
            <a:pPr marL="914400" lvl="1"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Punctuation</a:t>
            </a:r>
            <a:endParaRPr sz="2000">
              <a:solidFill>
                <a:schemeClr val="dk1"/>
              </a:solidFill>
              <a:latin typeface="Century Gothic"/>
              <a:ea typeface="Century Gothic"/>
              <a:cs typeface="Century Gothic"/>
              <a:sym typeface="Century Gothic"/>
            </a:endParaRPr>
          </a:p>
        </p:txBody>
      </p:sp>
      <p:pic>
        <p:nvPicPr>
          <p:cNvPr id="339" name="Google Shape;339;p5" descr="A diagram of a graph&#10;&#10;Description automatically generated with medium confidence"/>
          <p:cNvPicPr preferRelativeResize="0"/>
          <p:nvPr/>
        </p:nvPicPr>
        <p:blipFill>
          <a:blip r:embed="rId3">
            <a:alphaModFix/>
          </a:blip>
          <a:stretch>
            <a:fillRect/>
          </a:stretch>
        </p:blipFill>
        <p:spPr>
          <a:xfrm>
            <a:off x="447325" y="1271863"/>
            <a:ext cx="5811150" cy="42214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
              <a:schemeClr val="lt1"/>
            </a:gs>
            <a:gs pos="100000">
              <a:srgbClr val="E1E1E1"/>
            </a:gs>
          </a:gsLst>
          <a:lin ang="6119877" scaled="0"/>
        </a:gradFill>
        <a:effectLst/>
      </p:bgPr>
    </p:bg>
    <p:spTree>
      <p:nvGrpSpPr>
        <p:cNvPr id="1" name="Shape 343"/>
        <p:cNvGrpSpPr/>
        <p:nvPr/>
      </p:nvGrpSpPr>
      <p:grpSpPr>
        <a:xfrm>
          <a:off x="0" y="0"/>
          <a:ext cx="0" cy="0"/>
          <a:chOff x="0" y="0"/>
          <a:chExt cx="0" cy="0"/>
        </a:xfrm>
      </p:grpSpPr>
      <p:sp>
        <p:nvSpPr>
          <p:cNvPr id="344" name="Google Shape;344;g2c9faa721aa_2_0"/>
          <p:cNvSpPr/>
          <p:nvPr/>
        </p:nvSpPr>
        <p:spPr>
          <a:xfrm flipH="1">
            <a:off x="900" y="2"/>
            <a:ext cx="121911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45" name="Google Shape;345;g2c9faa721aa_2_0"/>
          <p:cNvSpPr/>
          <p:nvPr/>
        </p:nvSpPr>
        <p:spPr>
          <a:xfrm rot="10800000" flipH="1">
            <a:off x="-164000" y="0"/>
            <a:ext cx="12375300" cy="6858000"/>
          </a:xfrm>
          <a:prstGeom prst="snip1Rect">
            <a:avLst>
              <a:gd name="adj" fmla="val 50000"/>
            </a:avLst>
          </a:prstGeom>
          <a:gradFill>
            <a:gsLst>
              <a:gs pos="0">
                <a:schemeClr val="lt1"/>
              </a:gs>
              <a:gs pos="10000">
                <a:schemeClr val="lt1"/>
              </a:gs>
              <a:gs pos="100000">
                <a:srgbClr val="E1E1E1"/>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6" name="Google Shape;346;g2c9faa721aa_2_0"/>
          <p:cNvSpPr txBox="1">
            <a:spLocks noGrp="1"/>
          </p:cNvSpPr>
          <p:nvPr>
            <p:ph type="title"/>
          </p:nvPr>
        </p:nvSpPr>
        <p:spPr>
          <a:xfrm>
            <a:off x="681650" y="125078"/>
            <a:ext cx="8534400" cy="965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Century Gothic"/>
              <a:buNone/>
            </a:pPr>
            <a:r>
              <a:rPr lang="en-US" sz="4000">
                <a:solidFill>
                  <a:schemeClr val="dk2"/>
                </a:solidFill>
              </a:rPr>
              <a:t>METHODOLOGY APPROACHES</a:t>
            </a:r>
            <a:endParaRPr/>
          </a:p>
        </p:txBody>
      </p:sp>
      <p:sp>
        <p:nvSpPr>
          <p:cNvPr id="347" name="Google Shape;347;g2c9faa721aa_2_0"/>
          <p:cNvSpPr txBox="1"/>
          <p:nvPr/>
        </p:nvSpPr>
        <p:spPr>
          <a:xfrm>
            <a:off x="4207600" y="1745850"/>
            <a:ext cx="3415800" cy="4666500"/>
          </a:xfrm>
          <a:prstGeom prst="rect">
            <a:avLst/>
          </a:prstGeom>
          <a:solidFill>
            <a:schemeClr val="lt1"/>
          </a:solidFill>
          <a:ln w="38100" cap="flat" cmpd="sng">
            <a:solidFill>
              <a:srgbClr val="62D2EF"/>
            </a:solidFill>
            <a:prstDash val="solid"/>
            <a:round/>
            <a:headEnd type="none" w="sm" len="sm"/>
            <a:tailEnd type="none" w="sm" len="sm"/>
          </a:ln>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Century Gothic"/>
              <a:buChar char="●"/>
            </a:pPr>
            <a:r>
              <a:rPr lang="en-US" sz="2000" dirty="0">
                <a:solidFill>
                  <a:schemeClr val="dk1"/>
                </a:solidFill>
                <a:latin typeface="Century Gothic"/>
                <a:ea typeface="Century Gothic"/>
                <a:cs typeface="Century Gothic"/>
                <a:sym typeface="Century Gothic"/>
              </a:rPr>
              <a:t>PyTorch Framework</a:t>
            </a:r>
            <a:endParaRPr sz="2000" dirty="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dirty="0">
                <a:solidFill>
                  <a:schemeClr val="dk1"/>
                </a:solidFill>
                <a:latin typeface="Century Gothic"/>
                <a:ea typeface="Century Gothic"/>
                <a:cs typeface="Century Gothic"/>
                <a:sym typeface="Century Gothic"/>
              </a:rPr>
              <a:t>Flexible Configuration</a:t>
            </a:r>
            <a:endParaRPr sz="2000" dirty="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dirty="0">
                <a:solidFill>
                  <a:schemeClr val="dk1"/>
                </a:solidFill>
                <a:latin typeface="Century Gothic"/>
                <a:ea typeface="Century Gothic"/>
                <a:cs typeface="Century Gothic"/>
                <a:sym typeface="Century Gothic"/>
              </a:rPr>
              <a:t>High Development </a:t>
            </a:r>
            <a:endParaRPr sz="2000" dirty="0">
              <a:solidFill>
                <a:schemeClr val="dk1"/>
              </a:solidFill>
              <a:latin typeface="Century Gothic"/>
              <a:ea typeface="Century Gothic"/>
              <a:cs typeface="Century Gothic"/>
              <a:sym typeface="Century Gothic"/>
            </a:endParaRPr>
          </a:p>
        </p:txBody>
      </p:sp>
      <p:sp>
        <p:nvSpPr>
          <p:cNvPr id="348" name="Google Shape;348;g2c9faa721aa_2_0"/>
          <p:cNvSpPr txBox="1"/>
          <p:nvPr/>
        </p:nvSpPr>
        <p:spPr>
          <a:xfrm>
            <a:off x="681650" y="849375"/>
            <a:ext cx="3128400" cy="54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dk1"/>
                </a:solidFill>
                <a:latin typeface="Century Gothic"/>
                <a:ea typeface="Century Gothic"/>
                <a:cs typeface="Century Gothic"/>
                <a:sym typeface="Century Gothic"/>
              </a:rPr>
              <a:t>Pretrained Transformer</a:t>
            </a:r>
            <a:endParaRPr sz="2000" b="1">
              <a:solidFill>
                <a:schemeClr val="dk1"/>
              </a:solidFill>
              <a:latin typeface="Century Gothic"/>
              <a:ea typeface="Century Gothic"/>
              <a:cs typeface="Century Gothic"/>
              <a:sym typeface="Century Gothic"/>
            </a:endParaRPr>
          </a:p>
        </p:txBody>
      </p:sp>
      <p:sp>
        <p:nvSpPr>
          <p:cNvPr id="349" name="Google Shape;349;g2c9faa721aa_2_0"/>
          <p:cNvSpPr txBox="1"/>
          <p:nvPr/>
        </p:nvSpPr>
        <p:spPr>
          <a:xfrm>
            <a:off x="4656600" y="849375"/>
            <a:ext cx="2999100" cy="54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rgbClr val="62D2EF"/>
                </a:solidFill>
                <a:latin typeface="Century Gothic"/>
                <a:ea typeface="Century Gothic"/>
                <a:cs typeface="Century Gothic"/>
                <a:sym typeface="Century Gothic"/>
              </a:rPr>
              <a:t>Custom Transformer</a:t>
            </a:r>
            <a:endParaRPr sz="2000" b="1">
              <a:solidFill>
                <a:srgbClr val="62D2EF"/>
              </a:solidFill>
              <a:latin typeface="Century Gothic"/>
              <a:ea typeface="Century Gothic"/>
              <a:cs typeface="Century Gothic"/>
              <a:sym typeface="Century Gothic"/>
            </a:endParaRPr>
          </a:p>
        </p:txBody>
      </p:sp>
      <p:sp>
        <p:nvSpPr>
          <p:cNvPr id="350" name="Google Shape;350;g2c9faa721aa_2_0"/>
          <p:cNvSpPr txBox="1"/>
          <p:nvPr/>
        </p:nvSpPr>
        <p:spPr>
          <a:xfrm>
            <a:off x="8614825" y="849375"/>
            <a:ext cx="2999100" cy="54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dk1"/>
                </a:solidFill>
                <a:latin typeface="Century Gothic"/>
                <a:ea typeface="Century Gothic"/>
                <a:cs typeface="Century Gothic"/>
                <a:sym typeface="Century Gothic"/>
              </a:rPr>
              <a:t>Traditional Algorithm</a:t>
            </a:r>
            <a:endParaRPr sz="2000" b="1">
              <a:solidFill>
                <a:schemeClr val="dk1"/>
              </a:solidFill>
              <a:latin typeface="Century Gothic"/>
              <a:ea typeface="Century Gothic"/>
              <a:cs typeface="Century Gothic"/>
              <a:sym typeface="Century Gothic"/>
            </a:endParaRPr>
          </a:p>
        </p:txBody>
      </p:sp>
      <p:cxnSp>
        <p:nvCxnSpPr>
          <p:cNvPr id="351" name="Google Shape;351;g2c9faa721aa_2_0"/>
          <p:cNvCxnSpPr/>
          <p:nvPr/>
        </p:nvCxnSpPr>
        <p:spPr>
          <a:xfrm rot="10800000" flipH="1">
            <a:off x="346050" y="1342200"/>
            <a:ext cx="11251800" cy="21000"/>
          </a:xfrm>
          <a:prstGeom prst="straightConnector1">
            <a:avLst/>
          </a:prstGeom>
          <a:noFill/>
          <a:ln w="9525" cap="flat" cmpd="sng">
            <a:solidFill>
              <a:schemeClr val="dk1"/>
            </a:solidFill>
            <a:prstDash val="solid"/>
            <a:round/>
            <a:headEnd type="none" w="med" len="med"/>
            <a:tailEnd type="none" w="med" len="med"/>
          </a:ln>
        </p:spPr>
      </p:cxnSp>
      <p:cxnSp>
        <p:nvCxnSpPr>
          <p:cNvPr id="352" name="Google Shape;352;g2c9faa721aa_2_0"/>
          <p:cNvCxnSpPr/>
          <p:nvPr/>
        </p:nvCxnSpPr>
        <p:spPr>
          <a:xfrm flipH="1">
            <a:off x="3912050" y="1355700"/>
            <a:ext cx="900" cy="5500200"/>
          </a:xfrm>
          <a:prstGeom prst="straightConnector1">
            <a:avLst/>
          </a:prstGeom>
          <a:noFill/>
          <a:ln w="9525" cap="flat" cmpd="sng">
            <a:solidFill>
              <a:schemeClr val="dk1"/>
            </a:solidFill>
            <a:prstDash val="solid"/>
            <a:round/>
            <a:headEnd type="none" w="med" len="med"/>
            <a:tailEnd type="none" w="med" len="med"/>
          </a:ln>
        </p:spPr>
      </p:cxnSp>
      <p:cxnSp>
        <p:nvCxnSpPr>
          <p:cNvPr id="353" name="Google Shape;353;g2c9faa721aa_2_0"/>
          <p:cNvCxnSpPr/>
          <p:nvPr/>
        </p:nvCxnSpPr>
        <p:spPr>
          <a:xfrm>
            <a:off x="7888850" y="1350175"/>
            <a:ext cx="2100" cy="5505300"/>
          </a:xfrm>
          <a:prstGeom prst="straightConnector1">
            <a:avLst/>
          </a:prstGeom>
          <a:noFill/>
          <a:ln w="9525" cap="flat" cmpd="sng">
            <a:solidFill>
              <a:schemeClr val="dk1"/>
            </a:solidFill>
            <a:prstDash val="solid"/>
            <a:round/>
            <a:headEnd type="none" w="med" len="med"/>
            <a:tailEnd type="none" w="med" len="med"/>
          </a:ln>
        </p:spPr>
      </p:cxnSp>
      <p:sp>
        <p:nvSpPr>
          <p:cNvPr id="354" name="Google Shape;354;g2c9faa721aa_2_0"/>
          <p:cNvSpPr txBox="1"/>
          <p:nvPr/>
        </p:nvSpPr>
        <p:spPr>
          <a:xfrm>
            <a:off x="117450" y="1745850"/>
            <a:ext cx="3491700" cy="46665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Century Gothic"/>
              <a:buChar char="●"/>
            </a:pPr>
            <a:r>
              <a:rPr lang="en-US" sz="2000" dirty="0">
                <a:solidFill>
                  <a:schemeClr val="dk1"/>
                </a:solidFill>
                <a:latin typeface="Century Gothic"/>
                <a:ea typeface="Century Gothic"/>
                <a:cs typeface="Century Gothic"/>
                <a:sym typeface="Century Gothic"/>
              </a:rPr>
              <a:t>DistilBERT</a:t>
            </a:r>
            <a:endParaRPr sz="2000" dirty="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dirty="0">
                <a:solidFill>
                  <a:schemeClr val="dk1"/>
                </a:solidFill>
                <a:latin typeface="Century Gothic"/>
                <a:ea typeface="Century Gothic"/>
                <a:cs typeface="Century Gothic"/>
                <a:sym typeface="Century Gothic"/>
              </a:rPr>
              <a:t>Proven Solution</a:t>
            </a:r>
            <a:endParaRPr sz="2000" dirty="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dirty="0">
                <a:solidFill>
                  <a:schemeClr val="dk1"/>
                </a:solidFill>
                <a:latin typeface="Century Gothic"/>
                <a:ea typeface="Century Gothic"/>
                <a:cs typeface="Century Gothic"/>
                <a:sym typeface="Century Gothic"/>
              </a:rPr>
              <a:t>Low Development</a:t>
            </a:r>
            <a:endParaRPr sz="2000" dirty="0">
              <a:solidFill>
                <a:schemeClr val="dk1"/>
              </a:solidFill>
              <a:latin typeface="Century Gothic"/>
              <a:ea typeface="Century Gothic"/>
              <a:cs typeface="Century Gothic"/>
              <a:sym typeface="Century Gothic"/>
            </a:endParaRPr>
          </a:p>
        </p:txBody>
      </p:sp>
      <p:sp>
        <p:nvSpPr>
          <p:cNvPr id="355" name="Google Shape;355;g2c9faa721aa_2_0"/>
          <p:cNvSpPr txBox="1"/>
          <p:nvPr/>
        </p:nvSpPr>
        <p:spPr>
          <a:xfrm>
            <a:off x="8245150" y="1745850"/>
            <a:ext cx="3714300" cy="46665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Random Forest</a:t>
            </a:r>
            <a:endParaRPr sz="200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Lower Complexity</a:t>
            </a:r>
            <a:endParaRPr sz="2000">
              <a:solidFill>
                <a:schemeClr val="dk1"/>
              </a:solidFill>
              <a:latin typeface="Century Gothic"/>
              <a:ea typeface="Century Gothic"/>
              <a:cs typeface="Century Gothic"/>
              <a:sym typeface="Century Gothic"/>
            </a:endParaRPr>
          </a:p>
          <a:p>
            <a:pPr marL="457200" lvl="0" indent="-355600" algn="l" rtl="0">
              <a:spcBef>
                <a:spcPts val="0"/>
              </a:spcBef>
              <a:spcAft>
                <a:spcPts val="0"/>
              </a:spcAft>
              <a:buClr>
                <a:schemeClr val="dk1"/>
              </a:buClr>
              <a:buSzPts val="2000"/>
              <a:buFont typeface="Century Gothic"/>
              <a:buChar char="●"/>
            </a:pPr>
            <a:r>
              <a:rPr lang="en-US" sz="2000">
                <a:solidFill>
                  <a:schemeClr val="dk1"/>
                </a:solidFill>
                <a:latin typeface="Century Gothic"/>
                <a:ea typeface="Century Gothic"/>
                <a:cs typeface="Century Gothic"/>
                <a:sym typeface="Century Gothic"/>
              </a:rPr>
              <a:t>Moderate Development</a:t>
            </a:r>
            <a:endParaRPr sz="2000">
              <a:solidFill>
                <a:schemeClr val="dk1"/>
              </a:solidFill>
              <a:latin typeface="Century Gothic"/>
              <a:ea typeface="Century Gothic"/>
              <a:cs typeface="Century Gothic"/>
              <a:sym typeface="Century Gothic"/>
            </a:endParaRPr>
          </a:p>
        </p:txBody>
      </p:sp>
      <p:pic>
        <p:nvPicPr>
          <p:cNvPr id="356" name="Google Shape;356;g2c9faa721aa_2_0"/>
          <p:cNvPicPr preferRelativeResize="0"/>
          <p:nvPr/>
        </p:nvPicPr>
        <p:blipFill>
          <a:blip r:embed="rId3">
            <a:alphaModFix/>
          </a:blip>
          <a:stretch>
            <a:fillRect/>
          </a:stretch>
        </p:blipFill>
        <p:spPr>
          <a:xfrm>
            <a:off x="8871588" y="3683675"/>
            <a:ext cx="2637976" cy="1978475"/>
          </a:xfrm>
          <a:prstGeom prst="rect">
            <a:avLst/>
          </a:prstGeom>
          <a:noFill/>
          <a:ln>
            <a:noFill/>
          </a:ln>
        </p:spPr>
      </p:pic>
      <p:pic>
        <p:nvPicPr>
          <p:cNvPr id="357" name="Google Shape;357;g2c9faa721aa_2_0"/>
          <p:cNvPicPr preferRelativeResize="0"/>
          <p:nvPr/>
        </p:nvPicPr>
        <p:blipFill>
          <a:blip r:embed="rId4">
            <a:alphaModFix/>
          </a:blip>
          <a:stretch>
            <a:fillRect/>
          </a:stretch>
        </p:blipFill>
        <p:spPr>
          <a:xfrm>
            <a:off x="5185771" y="3488300"/>
            <a:ext cx="1502587" cy="2369225"/>
          </a:xfrm>
          <a:prstGeom prst="rect">
            <a:avLst/>
          </a:prstGeom>
          <a:noFill/>
          <a:ln>
            <a:noFill/>
          </a:ln>
        </p:spPr>
      </p:pic>
      <p:pic>
        <p:nvPicPr>
          <p:cNvPr id="358" name="Google Shape;358;g2c9faa721aa_2_0"/>
          <p:cNvPicPr preferRelativeResize="0"/>
          <p:nvPr/>
        </p:nvPicPr>
        <p:blipFill>
          <a:blip r:embed="rId5">
            <a:alphaModFix/>
          </a:blip>
          <a:stretch>
            <a:fillRect/>
          </a:stretch>
        </p:blipFill>
        <p:spPr>
          <a:xfrm>
            <a:off x="1239571" y="3256238"/>
            <a:ext cx="1325150" cy="2677500"/>
          </a:xfrm>
          <a:prstGeom prst="rect">
            <a:avLst/>
          </a:prstGeom>
          <a:noFill/>
          <a:ln>
            <a:noFill/>
          </a:ln>
        </p:spPr>
      </p:pic>
      <p:sp>
        <p:nvSpPr>
          <p:cNvPr id="2" name="TextBox 1">
            <a:extLst>
              <a:ext uri="{FF2B5EF4-FFF2-40B4-BE49-F238E27FC236}">
                <a16:creationId xmlns:a16="http://schemas.microsoft.com/office/drawing/2014/main" id="{1AC2DC62-D3B5-CCDD-7A3E-67F868765401}"/>
              </a:ext>
            </a:extLst>
          </p:cNvPr>
          <p:cNvSpPr txBox="1"/>
          <p:nvPr/>
        </p:nvSpPr>
        <p:spPr>
          <a:xfrm>
            <a:off x="4840021" y="5973355"/>
            <a:ext cx="2511958" cy="323165"/>
          </a:xfrm>
          <a:prstGeom prst="rect">
            <a:avLst/>
          </a:prstGeom>
          <a:noFill/>
        </p:spPr>
        <p:txBody>
          <a:bodyPr wrap="square" rtlCol="0">
            <a:spAutoFit/>
          </a:bodyPr>
          <a:lstStyle/>
          <a:p>
            <a:r>
              <a:rPr lang="en-US" sz="500" dirty="0"/>
              <a:t>Adapted from</a:t>
            </a:r>
            <a:r>
              <a:rPr lang="en-US" sz="500" i="1" dirty="0"/>
              <a:t> Language modeling with nn.transformer and torchtext</a:t>
            </a:r>
            <a:r>
              <a:rPr lang="en-US" sz="500" dirty="0"/>
              <a:t> (n.d.). [Transformer architecture] [Image]. PyTorch.</a:t>
            </a:r>
          </a:p>
          <a:p>
            <a:r>
              <a:rPr lang="en-US" sz="500" dirty="0"/>
              <a:t>https://pytorch.org/tutorials/beginner/transformer_tutorial.html</a:t>
            </a:r>
          </a:p>
        </p:txBody>
      </p:sp>
      <p:sp>
        <p:nvSpPr>
          <p:cNvPr id="3" name="TextBox 2">
            <a:extLst>
              <a:ext uri="{FF2B5EF4-FFF2-40B4-BE49-F238E27FC236}">
                <a16:creationId xmlns:a16="http://schemas.microsoft.com/office/drawing/2014/main" id="{574D28F1-BAAA-A36D-45D4-7153FE2448B6}"/>
              </a:ext>
            </a:extLst>
          </p:cNvPr>
          <p:cNvSpPr txBox="1"/>
          <p:nvPr/>
        </p:nvSpPr>
        <p:spPr>
          <a:xfrm>
            <a:off x="646167" y="5961648"/>
            <a:ext cx="2511958" cy="323165"/>
          </a:xfrm>
          <a:prstGeom prst="rect">
            <a:avLst/>
          </a:prstGeom>
          <a:noFill/>
        </p:spPr>
        <p:txBody>
          <a:bodyPr wrap="square" rtlCol="0">
            <a:spAutoFit/>
          </a:bodyPr>
          <a:lstStyle/>
          <a:p>
            <a:r>
              <a:rPr lang="en-US" sz="500" dirty="0"/>
              <a:t>Adapted from </a:t>
            </a:r>
            <a:r>
              <a:rPr lang="en-US" sz="500" i="1" dirty="0"/>
              <a:t>Distinguishing Human Generated Text From ChatGPT Generated Text Using Machine Learning </a:t>
            </a:r>
            <a:r>
              <a:rPr lang="en-US" sz="500" dirty="0"/>
              <a:t>by Islam et al. (2023). [DistilBERT architecture] [Image]. arXiv. https://doi.org/10.48550/arXiv.2306.01761</a:t>
            </a:r>
          </a:p>
        </p:txBody>
      </p:sp>
      <p:sp>
        <p:nvSpPr>
          <p:cNvPr id="4" name="TextBox 3">
            <a:extLst>
              <a:ext uri="{FF2B5EF4-FFF2-40B4-BE49-F238E27FC236}">
                <a16:creationId xmlns:a16="http://schemas.microsoft.com/office/drawing/2014/main" id="{43DAC894-DA2D-6109-002E-DE6639B2029F}"/>
              </a:ext>
            </a:extLst>
          </p:cNvPr>
          <p:cNvSpPr txBox="1"/>
          <p:nvPr/>
        </p:nvSpPr>
        <p:spPr>
          <a:xfrm>
            <a:off x="8906022" y="5971668"/>
            <a:ext cx="2511958" cy="323165"/>
          </a:xfrm>
          <a:prstGeom prst="rect">
            <a:avLst/>
          </a:prstGeom>
          <a:noFill/>
        </p:spPr>
        <p:txBody>
          <a:bodyPr wrap="square" rtlCol="0">
            <a:spAutoFit/>
          </a:bodyPr>
          <a:lstStyle/>
          <a:p>
            <a:r>
              <a:rPr lang="en-US" sz="500" dirty="0"/>
              <a:t>From </a:t>
            </a:r>
            <a:r>
              <a:rPr lang="en-US" sz="500" i="1" dirty="0"/>
              <a:t>Random Forest algorithm, a complete and Super Easy Guide</a:t>
            </a:r>
            <a:r>
              <a:rPr lang="en-US" sz="500" dirty="0"/>
              <a:t>, by Aqsazafar (n.d.). [Ensemble with Base Learners] [Image]. MLTut. https://www.mltut.com/random-forest-algorithm-a-complete-and-super-easy-guide/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
              <a:schemeClr val="lt1"/>
            </a:gs>
            <a:gs pos="100000">
              <a:srgbClr val="E1E1E1"/>
            </a:gs>
          </a:gsLst>
          <a:lin ang="6120000" scaled="0"/>
        </a:gradFill>
        <a:effectLst/>
      </p:bgPr>
    </p:bg>
    <p:spTree>
      <p:nvGrpSpPr>
        <p:cNvPr id="1" name="Shape 362"/>
        <p:cNvGrpSpPr/>
        <p:nvPr/>
      </p:nvGrpSpPr>
      <p:grpSpPr>
        <a:xfrm>
          <a:off x="0" y="0"/>
          <a:ext cx="0" cy="0"/>
          <a:chOff x="0" y="0"/>
          <a:chExt cx="0" cy="0"/>
        </a:xfrm>
      </p:grpSpPr>
      <p:sp>
        <p:nvSpPr>
          <p:cNvPr id="363" name="Google Shape;363;p7"/>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64" name="Google Shape;364;p7"/>
          <p:cNvSpPr/>
          <p:nvPr/>
        </p:nvSpPr>
        <p:spPr>
          <a:xfrm rot="10800000" flipH="1">
            <a:off x="0" y="1"/>
            <a:ext cx="12188825" cy="6857999"/>
          </a:xfrm>
          <a:prstGeom prst="snip1Rect">
            <a:avLst>
              <a:gd name="adj" fmla="val 50000"/>
            </a:avLst>
          </a:prstGeom>
          <a:gradFill>
            <a:gsLst>
              <a:gs pos="0">
                <a:schemeClr val="lt1"/>
              </a:gs>
              <a:gs pos="10000">
                <a:schemeClr val="lt1"/>
              </a:gs>
              <a:gs pos="100000">
                <a:srgbClr val="E1E1E1"/>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5" name="Google Shape;365;p7"/>
          <p:cNvSpPr txBox="1">
            <a:spLocks noGrp="1"/>
          </p:cNvSpPr>
          <p:nvPr>
            <p:ph type="title"/>
          </p:nvPr>
        </p:nvSpPr>
        <p:spPr>
          <a:xfrm>
            <a:off x="684212" y="-8468"/>
            <a:ext cx="8534400" cy="1507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Century Gothic"/>
              <a:buNone/>
            </a:pPr>
            <a:r>
              <a:rPr lang="en-US" sz="4000">
                <a:solidFill>
                  <a:schemeClr val="dk2"/>
                </a:solidFill>
              </a:rPr>
              <a:t>TRAINING AND EVALUATION</a:t>
            </a:r>
            <a:endParaRPr/>
          </a:p>
        </p:txBody>
      </p:sp>
      <p:pic>
        <p:nvPicPr>
          <p:cNvPr id="366" name="Google Shape;366;p7"/>
          <p:cNvPicPr preferRelativeResize="0"/>
          <p:nvPr/>
        </p:nvPicPr>
        <p:blipFill>
          <a:blip r:embed="rId3">
            <a:alphaModFix/>
          </a:blip>
          <a:stretch>
            <a:fillRect/>
          </a:stretch>
        </p:blipFill>
        <p:spPr>
          <a:xfrm>
            <a:off x="800088" y="1415725"/>
            <a:ext cx="8302626" cy="484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
              <a:schemeClr val="lt1"/>
            </a:gs>
            <a:gs pos="100000">
              <a:srgbClr val="E1E1E1"/>
            </a:gs>
          </a:gsLst>
          <a:lin ang="6119877" scaled="0"/>
        </a:gradFill>
        <a:effectLst/>
      </p:bgPr>
    </p:bg>
    <p:spTree>
      <p:nvGrpSpPr>
        <p:cNvPr id="1" name="Shape 370"/>
        <p:cNvGrpSpPr/>
        <p:nvPr/>
      </p:nvGrpSpPr>
      <p:grpSpPr>
        <a:xfrm>
          <a:off x="0" y="0"/>
          <a:ext cx="0" cy="0"/>
          <a:chOff x="0" y="0"/>
          <a:chExt cx="0" cy="0"/>
        </a:xfrm>
      </p:grpSpPr>
      <p:sp>
        <p:nvSpPr>
          <p:cNvPr id="371" name="Google Shape;371;g2c9faa721aa_2_7"/>
          <p:cNvSpPr/>
          <p:nvPr/>
        </p:nvSpPr>
        <p:spPr>
          <a:xfrm flipH="1">
            <a:off x="900" y="2"/>
            <a:ext cx="12191100" cy="6858000"/>
          </a:xfrm>
          <a:prstGeom prst="rect">
            <a:avLst/>
          </a:prstGeom>
          <a:gradFill>
            <a:gsLst>
              <a:gs pos="0">
                <a:srgbClr val="62D2EF"/>
              </a:gs>
              <a:gs pos="10000">
                <a:srgbClr val="62D2EF"/>
              </a:gs>
              <a:gs pos="100000">
                <a:srgbClr val="05578D"/>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72" name="Google Shape;372;g2c9faa721aa_2_7"/>
          <p:cNvSpPr/>
          <p:nvPr/>
        </p:nvSpPr>
        <p:spPr>
          <a:xfrm rot="10800000" flipH="1">
            <a:off x="0" y="0"/>
            <a:ext cx="12188700" cy="6858000"/>
          </a:xfrm>
          <a:prstGeom prst="snip1Rect">
            <a:avLst>
              <a:gd name="adj" fmla="val 50000"/>
            </a:avLst>
          </a:prstGeom>
          <a:gradFill>
            <a:gsLst>
              <a:gs pos="0">
                <a:schemeClr val="lt1"/>
              </a:gs>
              <a:gs pos="10000">
                <a:schemeClr val="lt1"/>
              </a:gs>
              <a:gs pos="100000">
                <a:srgbClr val="E1E1E1"/>
              </a:gs>
            </a:gsLst>
            <a:lin ang="611987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3" name="Google Shape;373;g2c9faa721aa_2_7"/>
          <p:cNvSpPr txBox="1">
            <a:spLocks noGrp="1"/>
          </p:cNvSpPr>
          <p:nvPr>
            <p:ph type="title"/>
          </p:nvPr>
        </p:nvSpPr>
        <p:spPr>
          <a:xfrm>
            <a:off x="684212" y="-8468"/>
            <a:ext cx="8534400" cy="1507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Century Gothic"/>
              <a:buNone/>
            </a:pPr>
            <a:r>
              <a:rPr lang="en-US" sz="4000">
                <a:solidFill>
                  <a:schemeClr val="dk2"/>
                </a:solidFill>
              </a:rPr>
              <a:t>SELECTION AND RESULTS</a:t>
            </a:r>
            <a:endParaRPr/>
          </a:p>
        </p:txBody>
      </p:sp>
      <p:pic>
        <p:nvPicPr>
          <p:cNvPr id="374" name="Google Shape;374;g2c9faa721aa_2_7"/>
          <p:cNvPicPr preferRelativeResize="0"/>
          <p:nvPr/>
        </p:nvPicPr>
        <p:blipFill>
          <a:blip r:embed="rId3">
            <a:alphaModFix/>
          </a:blip>
          <a:stretch>
            <a:fillRect/>
          </a:stretch>
        </p:blipFill>
        <p:spPr>
          <a:xfrm>
            <a:off x="3670025" y="1311250"/>
            <a:ext cx="3946100" cy="5068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
              <a:schemeClr val="lt1"/>
            </a:gs>
            <a:gs pos="100000">
              <a:srgbClr val="E1E1E1"/>
            </a:gs>
          </a:gsLst>
          <a:lin ang="6120000" scaled="0"/>
        </a:gradFill>
        <a:effectLst/>
      </p:bgPr>
    </p:bg>
    <p:spTree>
      <p:nvGrpSpPr>
        <p:cNvPr id="1" name="Shape 378"/>
        <p:cNvGrpSpPr/>
        <p:nvPr/>
      </p:nvGrpSpPr>
      <p:grpSpPr>
        <a:xfrm>
          <a:off x="0" y="0"/>
          <a:ext cx="0" cy="0"/>
          <a:chOff x="0" y="0"/>
          <a:chExt cx="0" cy="0"/>
        </a:xfrm>
      </p:grpSpPr>
      <p:sp>
        <p:nvSpPr>
          <p:cNvPr id="379" name="Google Shape;379;p8"/>
          <p:cNvSpPr/>
          <p:nvPr/>
        </p:nvSpPr>
        <p:spPr>
          <a:xfrm flipH="1">
            <a:off x="925" y="2"/>
            <a:ext cx="12191075" cy="6857998"/>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80" name="Google Shape;380;p8"/>
          <p:cNvSpPr/>
          <p:nvPr/>
        </p:nvSpPr>
        <p:spPr>
          <a:xfrm rot="10800000" flipH="1">
            <a:off x="0" y="0"/>
            <a:ext cx="12188700" cy="6858000"/>
          </a:xfrm>
          <a:prstGeom prst="snip1Rect">
            <a:avLst>
              <a:gd name="adj" fmla="val 50000"/>
            </a:avLst>
          </a:prstGeom>
          <a:gradFill>
            <a:gsLst>
              <a:gs pos="0">
                <a:schemeClr val="lt1"/>
              </a:gs>
              <a:gs pos="10000">
                <a:schemeClr val="lt1"/>
              </a:gs>
              <a:gs pos="100000">
                <a:srgbClr val="E1E1E1"/>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Century Gothic"/>
              <a:ea typeface="Century Gothic"/>
              <a:cs typeface="Century Gothic"/>
              <a:sym typeface="Century Gothic"/>
            </a:endParaRPr>
          </a:p>
        </p:txBody>
      </p:sp>
      <p:sp>
        <p:nvSpPr>
          <p:cNvPr id="381" name="Google Shape;381;p8"/>
          <p:cNvSpPr txBox="1">
            <a:spLocks noGrp="1"/>
          </p:cNvSpPr>
          <p:nvPr>
            <p:ph type="title"/>
          </p:nvPr>
        </p:nvSpPr>
        <p:spPr>
          <a:xfrm>
            <a:off x="696075" y="232702"/>
            <a:ext cx="8534400" cy="996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Century Gothic"/>
              <a:buNone/>
            </a:pPr>
            <a:r>
              <a:rPr lang="en-US" sz="4000">
                <a:solidFill>
                  <a:schemeClr val="dk2"/>
                </a:solidFill>
              </a:rPr>
              <a:t>PRODUCTION READINESS</a:t>
            </a:r>
            <a:endParaRPr/>
          </a:p>
        </p:txBody>
      </p:sp>
      <p:pic>
        <p:nvPicPr>
          <p:cNvPr id="382" name="Google Shape;382;p8"/>
          <p:cNvPicPr preferRelativeResize="0"/>
          <p:nvPr/>
        </p:nvPicPr>
        <p:blipFill>
          <a:blip r:embed="rId3">
            <a:alphaModFix/>
          </a:blip>
          <a:stretch>
            <a:fillRect/>
          </a:stretch>
        </p:blipFill>
        <p:spPr>
          <a:xfrm>
            <a:off x="3909800" y="2526875"/>
            <a:ext cx="2476500" cy="1940546"/>
          </a:xfrm>
          <a:prstGeom prst="rect">
            <a:avLst/>
          </a:prstGeom>
          <a:noFill/>
          <a:ln>
            <a:noFill/>
          </a:ln>
        </p:spPr>
      </p:pic>
      <p:sp>
        <p:nvSpPr>
          <p:cNvPr id="383" name="Google Shape;383;p8"/>
          <p:cNvSpPr txBox="1"/>
          <p:nvPr/>
        </p:nvSpPr>
        <p:spPr>
          <a:xfrm>
            <a:off x="6230925" y="1636600"/>
            <a:ext cx="3817800" cy="3652800"/>
          </a:xfrm>
          <a:prstGeom prst="rect">
            <a:avLst/>
          </a:prstGeom>
          <a:solidFill>
            <a:schemeClr val="lt1"/>
          </a:solidFill>
          <a:ln w="381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US" sz="2400" b="1" u="sng">
                <a:solidFill>
                  <a:schemeClr val="dk1"/>
                </a:solidFill>
                <a:latin typeface="Century Gothic"/>
                <a:ea typeface="Century Gothic"/>
                <a:cs typeface="Century Gothic"/>
                <a:sym typeface="Century Gothic"/>
              </a:rPr>
              <a:t>Compute Resources</a:t>
            </a:r>
            <a:endParaRPr sz="2400" b="1" u="sng">
              <a:solidFill>
                <a:schemeClr val="dk1"/>
              </a:solidFill>
              <a:latin typeface="Century Gothic"/>
              <a:ea typeface="Century Gothic"/>
              <a:cs typeface="Century Gothic"/>
              <a:sym typeface="Century Gothic"/>
            </a:endParaRPr>
          </a:p>
          <a:p>
            <a:pPr marL="457200" lvl="0" indent="0" algn="l" rtl="0">
              <a:spcBef>
                <a:spcPts val="0"/>
              </a:spcBef>
              <a:spcAft>
                <a:spcPts val="0"/>
              </a:spcAft>
              <a:buNone/>
            </a:pPr>
            <a:endParaRPr sz="2400" b="1" u="sng">
              <a:solidFill>
                <a:schemeClr val="dk1"/>
              </a:solidFill>
              <a:latin typeface="Century Gothic"/>
              <a:ea typeface="Century Gothic"/>
              <a:cs typeface="Century Gothic"/>
              <a:sym typeface="Century Gothic"/>
            </a:endParaRPr>
          </a:p>
          <a:p>
            <a:pPr marL="457200" lvl="0"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Utilize High-Performance Computing (HPC) resources</a:t>
            </a:r>
            <a:endParaRPr sz="1800">
              <a:solidFill>
                <a:schemeClr val="dk1"/>
              </a:solidFill>
              <a:latin typeface="Century Gothic"/>
              <a:ea typeface="Century Gothic"/>
              <a:cs typeface="Century Gothic"/>
              <a:sym typeface="Century Gothic"/>
            </a:endParaRPr>
          </a:p>
          <a:p>
            <a:pPr marL="457200" lvl="0"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Increase model training duration</a:t>
            </a:r>
            <a:endParaRPr sz="1800">
              <a:solidFill>
                <a:schemeClr val="dk1"/>
              </a:solidFill>
              <a:latin typeface="Century Gothic"/>
              <a:ea typeface="Century Gothic"/>
              <a:cs typeface="Century Gothic"/>
              <a:sym typeface="Century Gothic"/>
            </a:endParaRPr>
          </a:p>
          <a:p>
            <a:pPr marL="914400" lvl="1"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High memory runtimes</a:t>
            </a:r>
            <a:endParaRPr sz="1800">
              <a:solidFill>
                <a:schemeClr val="dk1"/>
              </a:solidFill>
              <a:latin typeface="Century Gothic"/>
              <a:ea typeface="Century Gothic"/>
              <a:cs typeface="Century Gothic"/>
              <a:sym typeface="Century Gothic"/>
            </a:endParaRPr>
          </a:p>
          <a:p>
            <a:pPr marL="914400" lvl="1"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Additional GPUs</a:t>
            </a:r>
            <a:endParaRPr sz="1800">
              <a:solidFill>
                <a:schemeClr val="dk1"/>
              </a:solidFill>
              <a:latin typeface="Century Gothic"/>
              <a:ea typeface="Century Gothic"/>
              <a:cs typeface="Century Gothic"/>
              <a:sym typeface="Century Gothic"/>
            </a:endParaRPr>
          </a:p>
          <a:p>
            <a:pPr marL="457200" lvl="0"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Increase web app scalability</a:t>
            </a:r>
            <a:endParaRPr sz="1800">
              <a:solidFill>
                <a:schemeClr val="dk1"/>
              </a:solidFill>
              <a:latin typeface="Century Gothic"/>
              <a:ea typeface="Century Gothic"/>
              <a:cs typeface="Century Gothic"/>
              <a:sym typeface="Century Gothic"/>
            </a:endParaRPr>
          </a:p>
        </p:txBody>
      </p:sp>
      <p:sp>
        <p:nvSpPr>
          <p:cNvPr id="384" name="Google Shape;384;p8"/>
          <p:cNvSpPr txBox="1"/>
          <p:nvPr/>
        </p:nvSpPr>
        <p:spPr>
          <a:xfrm>
            <a:off x="449300" y="1636600"/>
            <a:ext cx="3612900" cy="3652800"/>
          </a:xfrm>
          <a:prstGeom prst="rect">
            <a:avLst/>
          </a:prstGeom>
          <a:solidFill>
            <a:schemeClr val="lt1"/>
          </a:solidFill>
          <a:ln w="381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US" sz="2400" b="1" u="sng">
                <a:solidFill>
                  <a:schemeClr val="dk1"/>
                </a:solidFill>
                <a:latin typeface="Century Gothic"/>
                <a:ea typeface="Century Gothic"/>
                <a:cs typeface="Century Gothic"/>
                <a:sym typeface="Century Gothic"/>
              </a:rPr>
              <a:t>Model Robustness</a:t>
            </a:r>
            <a:endParaRPr sz="2400" b="1" u="sng">
              <a:solidFill>
                <a:schemeClr val="dk1"/>
              </a:solidFill>
              <a:latin typeface="Century Gothic"/>
              <a:ea typeface="Century Gothic"/>
              <a:cs typeface="Century Gothic"/>
              <a:sym typeface="Century Gothic"/>
            </a:endParaRPr>
          </a:p>
          <a:p>
            <a:pPr marL="457200" lvl="0" indent="0" algn="l" rtl="0">
              <a:spcBef>
                <a:spcPts val="0"/>
              </a:spcBef>
              <a:spcAft>
                <a:spcPts val="0"/>
              </a:spcAft>
              <a:buNone/>
            </a:pPr>
            <a:endParaRPr sz="2400" b="1" u="sng">
              <a:solidFill>
                <a:schemeClr val="dk1"/>
              </a:solidFill>
              <a:latin typeface="Century Gothic"/>
              <a:ea typeface="Century Gothic"/>
              <a:cs typeface="Century Gothic"/>
              <a:sym typeface="Century Gothic"/>
            </a:endParaRPr>
          </a:p>
          <a:p>
            <a:pPr marL="457200" lvl="0"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Increase training data size to &gt; 1M samples</a:t>
            </a:r>
            <a:endParaRPr sz="1800">
              <a:solidFill>
                <a:schemeClr val="dk1"/>
              </a:solidFill>
              <a:latin typeface="Century Gothic"/>
              <a:ea typeface="Century Gothic"/>
              <a:cs typeface="Century Gothic"/>
              <a:sym typeface="Century Gothic"/>
            </a:endParaRPr>
          </a:p>
          <a:p>
            <a:pPr marL="457200" lvl="0"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Increase text diversity</a:t>
            </a:r>
            <a:endParaRPr sz="1800">
              <a:solidFill>
                <a:schemeClr val="dk1"/>
              </a:solidFill>
              <a:latin typeface="Century Gothic"/>
              <a:ea typeface="Century Gothic"/>
              <a:cs typeface="Century Gothic"/>
              <a:sym typeface="Century Gothic"/>
            </a:endParaRPr>
          </a:p>
          <a:p>
            <a:pPr marL="914400" lvl="1"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Variable length</a:t>
            </a:r>
            <a:endParaRPr sz="1800">
              <a:solidFill>
                <a:schemeClr val="dk1"/>
              </a:solidFill>
              <a:latin typeface="Century Gothic"/>
              <a:ea typeface="Century Gothic"/>
              <a:cs typeface="Century Gothic"/>
              <a:sym typeface="Century Gothic"/>
            </a:endParaRPr>
          </a:p>
          <a:p>
            <a:pPr marL="914400" lvl="1"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Writing styles</a:t>
            </a:r>
            <a:endParaRPr sz="1800">
              <a:solidFill>
                <a:schemeClr val="dk1"/>
              </a:solidFill>
              <a:latin typeface="Century Gothic"/>
              <a:ea typeface="Century Gothic"/>
              <a:cs typeface="Century Gothic"/>
              <a:sym typeface="Century Gothic"/>
            </a:endParaRPr>
          </a:p>
          <a:p>
            <a:pPr marL="457200" lvl="0"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Ensure AI source diversity</a:t>
            </a:r>
            <a:endParaRPr sz="1800">
              <a:solidFill>
                <a:schemeClr val="dk1"/>
              </a:solidFill>
              <a:latin typeface="Century Gothic"/>
              <a:ea typeface="Century Gothic"/>
              <a:cs typeface="Century Gothic"/>
              <a:sym typeface="Century Gothic"/>
            </a:endParaRPr>
          </a:p>
          <a:p>
            <a:pPr marL="914400" lvl="1"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ChatGPT</a:t>
            </a:r>
            <a:endParaRPr sz="1800">
              <a:solidFill>
                <a:schemeClr val="dk1"/>
              </a:solidFill>
              <a:latin typeface="Century Gothic"/>
              <a:ea typeface="Century Gothic"/>
              <a:cs typeface="Century Gothic"/>
              <a:sym typeface="Century Gothic"/>
            </a:endParaRPr>
          </a:p>
          <a:p>
            <a:pPr marL="914400" lvl="1"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Bard</a:t>
            </a:r>
            <a:endParaRPr sz="1800">
              <a:solidFill>
                <a:schemeClr val="dk1"/>
              </a:solidFill>
              <a:latin typeface="Century Gothic"/>
              <a:ea typeface="Century Gothic"/>
              <a:cs typeface="Century Gothic"/>
              <a:sym typeface="Century Gothic"/>
            </a:endParaRPr>
          </a:p>
          <a:p>
            <a:pPr marL="914400" lvl="1" indent="-342900" algn="l" rtl="0">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Others</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916</Words>
  <Application>Microsoft Office PowerPoint</Application>
  <PresentationFormat>Widescreen</PresentationFormat>
  <Paragraphs>139</Paragraphs>
  <Slides>10</Slides>
  <Notes>10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Century Gothic</vt:lpstr>
      <vt:lpstr>Arial</vt:lpstr>
      <vt:lpstr>Noto Sans Symbols</vt:lpstr>
      <vt:lpstr>Slice</vt:lpstr>
      <vt:lpstr>Slice</vt:lpstr>
      <vt:lpstr>Slice</vt:lpstr>
      <vt:lpstr>HUMAN VS AI DISTINGUISHMENT</vt:lpstr>
      <vt:lpstr>PRESENTATION OVERVIEW</vt:lpstr>
      <vt:lpstr>PROBLEM STATEMENT</vt:lpstr>
      <vt:lpstr>LIVE WEB APP DEMO</vt:lpstr>
      <vt:lpstr>DATASETS AND PREP</vt:lpstr>
      <vt:lpstr>METHODOLOGY APPROACHES</vt:lpstr>
      <vt:lpstr>TRAINING AND EVALUATION</vt:lpstr>
      <vt:lpstr>SELECTION AND RESULTS</vt:lpstr>
      <vt:lpstr>PRODUCTION READINESS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VS AI DISTINGUISHMENT</dc:title>
  <dc:creator>Jason Raimondi</dc:creator>
  <cp:lastModifiedBy>Jason Raimondi</cp:lastModifiedBy>
  <cp:revision>4</cp:revision>
  <dcterms:created xsi:type="dcterms:W3CDTF">2024-04-07T20:52:34Z</dcterms:created>
  <dcterms:modified xsi:type="dcterms:W3CDTF">2024-04-10T16:35:46Z</dcterms:modified>
</cp:coreProperties>
</file>