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6" r:id="rId6"/>
    <p:sldMasterId id="214748366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465">
          <p15:clr>
            <a:srgbClr val="747775"/>
          </p15:clr>
        </p15:guide>
      </p15:sldGuideLst>
    </p:ext>
    <p:ext uri="GoogleSlidesCustomDataVersion2">
      <go:slidesCustomData xmlns:go="http://customooxmlschemas.google.com/" r:id="rId23" roundtripDataSignature="AMtx7mgNqu/TcJ1FiZ0NMZSexTnHzY5ai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ason Raimondi"/>
  <p:cmAuthor clrIdx="1" id="1" initials="" lastIdx="3" name="Shane Schipp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3.xml"/><Relationship Id="rId22" Type="http://schemas.openxmlformats.org/officeDocument/2006/relationships/font" Target="fonts/CenturyGothic-boldItalic.fntdata"/><Relationship Id="rId10" Type="http://schemas.openxmlformats.org/officeDocument/2006/relationships/slide" Target="slides/slide2.xml"/><Relationship Id="rId21" Type="http://schemas.openxmlformats.org/officeDocument/2006/relationships/font" Target="fonts/CenturyGothic-italic.fntdata"/><Relationship Id="rId13" Type="http://schemas.openxmlformats.org/officeDocument/2006/relationships/slide" Target="slides/slide5.xml"/><Relationship Id="rId12" Type="http://schemas.openxmlformats.org/officeDocument/2006/relationships/slide" Target="slides/slide4.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font" Target="fonts/CenturyGothic-regular.fntdata"/><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08T19:03:11.861">
    <p:pos x="6000" y="0"/>
    <p:text>Transformer Image Source:
https://pytorch.org/tutorials/beginner/transformer_tutorial.html</p:text>
    <p:extLst>
      <p:ext uri="{C676402C-5697-4E1C-873F-D02D1690AC5C}">
        <p15:threadingInfo timeZoneBias="0"/>
      </p:ext>
      <p:ext uri="http://customooxmlschemas.google.com/">
        <go:slidesCustomData xmlns:go="http://customooxmlschemas.google.com/" commentPostId="AAABLFS7DgA"/>
      </p:ext>
    </p:extLst>
  </p:cm>
  <p:cm authorId="0" idx="2" dt="2024-04-08T19:02:15.780">
    <p:pos x="6000" y="100"/>
    <p:text>DistilBERT Image Source:
https://doi.org/10.48550/arXiv.2306.01761</p:text>
    <p:extLst>
      <p:ext uri="{C676402C-5697-4E1C-873F-D02D1690AC5C}">
        <p15:threadingInfo timeZoneBias="0"/>
      </p:ext>
      <p:ext uri="http://customooxmlschemas.google.com/">
        <go:slidesCustomData xmlns:go="http://customooxmlschemas.google.com/" commentPostId="AAABLFS7Df8"/>
      </p:ext>
    </p:extLst>
  </p:cm>
  <p:cm authorId="1" idx="1" dt="2024-04-08T00:46:27.232">
    <p:pos x="6000" y="200"/>
    <p:text>Random Forest Image URL: https://www.mltut.com/wp-content/uploads/2020/05/randome-forest-algorithm.png</p:text>
    <p:extLst>
      <p:ext uri="{C676402C-5697-4E1C-873F-D02D1690AC5C}">
        <p15:threadingInfo timeZoneBias="0"/>
      </p:ext>
      <p:ext uri="http://customooxmlschemas.google.com/">
        <go:slidesCustomData xmlns:go="http://customooxmlschemas.google.com/" commentPostId="AAABLCSta5M"/>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4-04-08T23:21:16.859">
    <p:pos x="6000" y="0"/>
    <p:text>We selected the custom transformer implementation due to its high accuracy as well as it being the model that demonstrated the best robustness to external data.</p:text>
    <p:extLst>
      <p:ext uri="{C676402C-5697-4E1C-873F-D02D1690AC5C}">
        <p15:threadingInfo timeZoneBias="0"/>
      </p:ext>
      <p:ext uri="http://customooxmlschemas.google.com/">
        <go:slidesCustomData xmlns:go="http://customooxmlschemas.google.com/" commentPostId="AAABLFPDuLI"/>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4-04-08T23:18:28.376">
    <p:pos x="6000" y="0"/>
    <p:text>Discussion Points: 
* For a production model we would like to target a dataset that is atleast 1M samples large and has good source diversity. 
* THis could be done at minimal cost using APIs like CHATGPT and web scraping
* These data improvements should help to increase the models robustness to variations in writing style and text length. 
* For training we would like to irease the amount of epochs we are able to train the model for which requires more dedicated compute power. 
* Additionally, inorder to scale the app, we would likely need dedicated GPU nodes to minimize inference time when many users are active</p:text>
    <p:extLst>
      <p:ext uri="{C676402C-5697-4E1C-873F-D02D1690AC5C}">
        <p15:threadingInfo timeZoneBias="0"/>
      </p:ext>
      <p:ext uri="http://customooxmlschemas.google.com/">
        <go:slidesCustomData xmlns:go="http://customooxmlschemas.google.com/" commentPostId="AAABLFPDuL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Jason:</a:t>
            </a:r>
            <a:endParaRPr/>
          </a:p>
          <a:p>
            <a:pPr indent="-298450" lvl="0" marL="457200" rtl="0" algn="l">
              <a:spcBef>
                <a:spcPts val="0"/>
              </a:spcBef>
              <a:spcAft>
                <a:spcPts val="0"/>
              </a:spcAft>
              <a:buSzPts val="1100"/>
              <a:buChar char="●"/>
            </a:pPr>
            <a:r>
              <a:rPr lang="en-US"/>
              <a:t>Introduce project and team members</a:t>
            </a:r>
            <a:endParaRPr/>
          </a:p>
        </p:txBody>
      </p:sp>
      <p:sp>
        <p:nvSpPr>
          <p:cNvPr id="285" name="Google Shape;2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ca2ae526a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Shane:</a:t>
            </a:r>
            <a:endParaRPr/>
          </a:p>
          <a:p>
            <a:pPr indent="-298450" lvl="0" marL="457200" rtl="0" algn="l">
              <a:spcBef>
                <a:spcPts val="0"/>
              </a:spcBef>
              <a:spcAft>
                <a:spcPts val="0"/>
              </a:spcAft>
              <a:buSzPts val="1100"/>
              <a:buChar char="●"/>
            </a:pPr>
            <a:r>
              <a:rPr lang="en-US"/>
              <a:t>Conclude the presentation</a:t>
            </a:r>
            <a:endParaRPr/>
          </a:p>
        </p:txBody>
      </p:sp>
      <p:sp>
        <p:nvSpPr>
          <p:cNvPr id="387" name="Google Shape;387;g2ca2ae526ad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Jason:</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Overview of presentation areas</a:t>
            </a:r>
            <a:endParaRPr/>
          </a:p>
        </p:txBody>
      </p:sp>
      <p:sp>
        <p:nvSpPr>
          <p:cNvPr id="299" name="Google Shape;2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Jason:</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Overview of Problem Statement, Areas of Concern, Primary/Secondary Goals, and Concepts</a:t>
            </a:r>
            <a:endParaRPr/>
          </a:p>
        </p:txBody>
      </p:sp>
      <p:sp>
        <p:nvSpPr>
          <p:cNvPr id="307" name="Google Shape;3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Jason:</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Launch and present live web app demo</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First, show at least one dataset sample text used as input</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Second, consider showing an example or two of short-length text typed (or pasted) to highlight skewness of predictions</a:t>
            </a:r>
            <a:endParaRPr>
              <a:solidFill>
                <a:schemeClr val="dk1"/>
              </a:solidFill>
            </a:endParaRPr>
          </a:p>
        </p:txBody>
      </p:sp>
      <p:sp>
        <p:nvSpPr>
          <p:cNvPr id="316" name="Google Shape;3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Jeremy:</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Introduce both datasets</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Discuss preprocessing</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Discuss Tokenization</a:t>
            </a:r>
            <a:endParaRPr>
              <a:solidFill>
                <a:schemeClr val="dk1"/>
              </a:solidFill>
            </a:endParaRPr>
          </a:p>
        </p:txBody>
      </p:sp>
      <p:sp>
        <p:nvSpPr>
          <p:cNvPr id="333" name="Google Shape;3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c9faa721a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Jeremy:</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Run through each category/comparison for each approach</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Pretrained Transformer - For “Proven Solution” could mention that this is one approach we researched for a similar task</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Are we discussing…???</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Architecture details</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Training details</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Optimization details</a:t>
            </a:r>
            <a:endParaRPr/>
          </a:p>
        </p:txBody>
      </p:sp>
      <p:sp>
        <p:nvSpPr>
          <p:cNvPr id="342" name="Google Shape;342;g2c9faa721a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Jeremy:</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Traditional models did not generalize well and massively over-predicted the positive class for “production” data outside of the dataset</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Thus, it was decided to focus solely on comparing the pre-trained DistilBERT model with the custom transformer model</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A few points of interest in the confusion matrices displayed:</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The large difference between overall numbers is due to only the custom model being trained on the entire dataset (computational challenges for pretrained)</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Pretrained DistilBERT model shows better accuracy, recall, and F1 score, whereas the custom transformer model has better precision</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Despite some higher metrics displayed for the pretrained model, our team still selected the custom model as the best model for 2 reasons:</a:t>
            </a:r>
            <a:endParaRPr>
              <a:solidFill>
                <a:schemeClr val="dk1"/>
              </a:solidFill>
            </a:endParaRPr>
          </a:p>
          <a:p>
            <a:pPr indent="-298450" lvl="2" marL="1371600" rtl="0" algn="l">
              <a:spcBef>
                <a:spcPts val="0"/>
              </a:spcBef>
              <a:spcAft>
                <a:spcPts val="0"/>
              </a:spcAft>
              <a:buClr>
                <a:schemeClr val="dk1"/>
              </a:buClr>
              <a:buSzPts val="1100"/>
              <a:buChar char="■"/>
            </a:pPr>
            <a:r>
              <a:rPr lang="en-US">
                <a:solidFill>
                  <a:schemeClr val="dk1"/>
                </a:solidFill>
              </a:rPr>
              <a:t>1st) Predictions were more consistent - both the correct and incorrect predictions were very well-balanced for each individual class, whereas the pretrained model’s incorrect predictions were heavily skewed to about 20% false positives and 80% false negatives</a:t>
            </a:r>
            <a:endParaRPr>
              <a:solidFill>
                <a:schemeClr val="dk1"/>
              </a:solidFill>
            </a:endParaRPr>
          </a:p>
          <a:p>
            <a:pPr indent="-298450" lvl="2" marL="1371600" rtl="0" algn="l">
              <a:spcBef>
                <a:spcPts val="0"/>
              </a:spcBef>
              <a:spcAft>
                <a:spcPts val="0"/>
              </a:spcAft>
              <a:buClr>
                <a:schemeClr val="dk1"/>
              </a:buClr>
              <a:buSzPts val="1100"/>
              <a:buChar char="■"/>
            </a:pPr>
            <a:r>
              <a:rPr lang="en-US">
                <a:solidFill>
                  <a:schemeClr val="dk1"/>
                </a:solidFill>
              </a:rPr>
              <a:t>2nd) The pretrained model was trained on a much smaller dataset, so the team felt more confident with the custom model being trained on the entirety of the dataset for better generalization in production</a:t>
            </a:r>
            <a:endParaRPr>
              <a:solidFill>
                <a:schemeClr val="dk1"/>
              </a:solidFill>
            </a:endParaRPr>
          </a:p>
        </p:txBody>
      </p:sp>
      <p:sp>
        <p:nvSpPr>
          <p:cNvPr id="361" name="Google Shape;3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c9faa721a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Shane:</a:t>
            </a:r>
            <a:endParaRPr/>
          </a:p>
          <a:p>
            <a:pPr indent="-298450" lvl="0" marL="457200" rtl="0" algn="l">
              <a:spcBef>
                <a:spcPts val="0"/>
              </a:spcBef>
              <a:spcAft>
                <a:spcPts val="0"/>
              </a:spcAft>
              <a:buClr>
                <a:srgbClr val="444746"/>
              </a:buClr>
              <a:buSzPts val="1100"/>
              <a:buChar char="●"/>
            </a:pPr>
            <a:r>
              <a:rPr lang="en-US">
                <a:solidFill>
                  <a:srgbClr val="444746"/>
                </a:solidFill>
              </a:rPr>
              <a:t>As mentioned, we selected the custom transformer implementation as our team’s best model</a:t>
            </a:r>
            <a:endParaRPr>
              <a:solidFill>
                <a:srgbClr val="444746"/>
              </a:solidFill>
            </a:endParaRPr>
          </a:p>
          <a:p>
            <a:pPr indent="-298450" lvl="0" marL="457200" rtl="0" algn="l">
              <a:spcBef>
                <a:spcPts val="0"/>
              </a:spcBef>
              <a:spcAft>
                <a:spcPts val="0"/>
              </a:spcAft>
              <a:buClr>
                <a:srgbClr val="444746"/>
              </a:buClr>
              <a:buSzPts val="1100"/>
              <a:buChar char="●"/>
            </a:pPr>
            <a:r>
              <a:rPr lang="en-US">
                <a:solidFill>
                  <a:srgbClr val="444746"/>
                </a:solidFill>
              </a:rPr>
              <a:t>This confusion matrix is the same custom model but evaluated on our split of the data reserved specifically for testing purposes</a:t>
            </a:r>
            <a:endParaRPr>
              <a:solidFill>
                <a:srgbClr val="444746"/>
              </a:solidFill>
            </a:endParaRPr>
          </a:p>
          <a:p>
            <a:pPr indent="-298450" lvl="0" marL="457200" rtl="0" algn="l">
              <a:spcBef>
                <a:spcPts val="0"/>
              </a:spcBef>
              <a:spcAft>
                <a:spcPts val="0"/>
              </a:spcAft>
              <a:buClr>
                <a:srgbClr val="444746"/>
              </a:buClr>
              <a:buSzPts val="1100"/>
              <a:buChar char="●"/>
            </a:pPr>
            <a:r>
              <a:rPr lang="en-US">
                <a:solidFill>
                  <a:srgbClr val="444746"/>
                </a:solidFill>
              </a:rPr>
              <a:t>We can see that the model performs comparably well on the test dataset as it did previously with the validation dataset, as shown by its high accuracy, additional metrics, as well as also having very well-balanced correct and incorrect predictions. This is a great indication that the model is generalizing well, demonstrating the best robustness to external data.</a:t>
            </a:r>
            <a:endParaRPr/>
          </a:p>
        </p:txBody>
      </p:sp>
      <p:sp>
        <p:nvSpPr>
          <p:cNvPr id="369" name="Google Shape;369;g2c9faa721aa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444746"/>
                </a:solidFill>
              </a:rPr>
              <a:t>Shane: </a:t>
            </a:r>
            <a:endParaRPr>
              <a:solidFill>
                <a:srgbClr val="444746"/>
              </a:solidFill>
            </a:endParaRPr>
          </a:p>
          <a:p>
            <a:pPr indent="-298450" lvl="0" marL="457200" rtl="0" algn="l">
              <a:spcBef>
                <a:spcPts val="0"/>
              </a:spcBef>
              <a:spcAft>
                <a:spcPts val="0"/>
              </a:spcAft>
              <a:buClr>
                <a:srgbClr val="444746"/>
              </a:buClr>
              <a:buSzPts val="1100"/>
              <a:buChar char="●"/>
            </a:pPr>
            <a:r>
              <a:rPr lang="en-US">
                <a:solidFill>
                  <a:srgbClr val="444746"/>
                </a:solidFill>
              </a:rPr>
              <a:t>For a production model we would like to target a dataset that is at least 1M samples large and has good source diversity</a:t>
            </a:r>
            <a:endParaRPr>
              <a:solidFill>
                <a:srgbClr val="444746"/>
              </a:solidFill>
            </a:endParaRPr>
          </a:p>
          <a:p>
            <a:pPr indent="-298450" lvl="0" marL="457200" rtl="0" algn="l">
              <a:spcBef>
                <a:spcPts val="0"/>
              </a:spcBef>
              <a:spcAft>
                <a:spcPts val="0"/>
              </a:spcAft>
              <a:buClr>
                <a:srgbClr val="444746"/>
              </a:buClr>
              <a:buSzPts val="1100"/>
              <a:buChar char="●"/>
            </a:pPr>
            <a:r>
              <a:rPr lang="en-US">
                <a:solidFill>
                  <a:srgbClr val="444746"/>
                </a:solidFill>
              </a:rPr>
              <a:t>This could be done at minimal cost using APIs like CHATGPT and web scraping</a:t>
            </a:r>
            <a:endParaRPr>
              <a:solidFill>
                <a:srgbClr val="444746"/>
              </a:solidFill>
            </a:endParaRPr>
          </a:p>
          <a:p>
            <a:pPr indent="-298450" lvl="0" marL="457200" rtl="0" algn="l">
              <a:spcBef>
                <a:spcPts val="0"/>
              </a:spcBef>
              <a:spcAft>
                <a:spcPts val="0"/>
              </a:spcAft>
              <a:buClr>
                <a:srgbClr val="444746"/>
              </a:buClr>
              <a:buSzPts val="1100"/>
              <a:buChar char="●"/>
            </a:pPr>
            <a:r>
              <a:rPr lang="en-US">
                <a:solidFill>
                  <a:srgbClr val="444746"/>
                </a:solidFill>
              </a:rPr>
              <a:t>These data improvements should help to increase the models robustness to variations in writing style and text length</a:t>
            </a:r>
            <a:endParaRPr>
              <a:solidFill>
                <a:srgbClr val="444746"/>
              </a:solidFill>
            </a:endParaRPr>
          </a:p>
          <a:p>
            <a:pPr indent="-298450" lvl="0" marL="457200" rtl="0" algn="l">
              <a:spcBef>
                <a:spcPts val="0"/>
              </a:spcBef>
              <a:spcAft>
                <a:spcPts val="0"/>
              </a:spcAft>
              <a:buClr>
                <a:srgbClr val="444746"/>
              </a:buClr>
              <a:buSzPts val="1100"/>
              <a:buChar char="●"/>
            </a:pPr>
            <a:r>
              <a:rPr lang="en-US">
                <a:solidFill>
                  <a:srgbClr val="444746"/>
                </a:solidFill>
              </a:rPr>
              <a:t>For training we would like to </a:t>
            </a:r>
            <a:r>
              <a:rPr lang="en-US">
                <a:solidFill>
                  <a:srgbClr val="444746"/>
                </a:solidFill>
              </a:rPr>
              <a:t>increase</a:t>
            </a:r>
            <a:r>
              <a:rPr lang="en-US">
                <a:solidFill>
                  <a:srgbClr val="444746"/>
                </a:solidFill>
              </a:rPr>
              <a:t> the amount of epochs we are able to train the model for which requires more dedicated compute power</a:t>
            </a:r>
            <a:endParaRPr>
              <a:solidFill>
                <a:srgbClr val="444746"/>
              </a:solidFill>
            </a:endParaRPr>
          </a:p>
          <a:p>
            <a:pPr indent="-298450" lvl="0" marL="457200" rtl="0" algn="l">
              <a:spcBef>
                <a:spcPts val="0"/>
              </a:spcBef>
              <a:spcAft>
                <a:spcPts val="0"/>
              </a:spcAft>
              <a:buClr>
                <a:srgbClr val="444746"/>
              </a:buClr>
              <a:buSzPts val="1100"/>
              <a:buChar char="●"/>
            </a:pPr>
            <a:r>
              <a:rPr lang="en-US">
                <a:solidFill>
                  <a:srgbClr val="444746"/>
                </a:solidFill>
              </a:rPr>
              <a:t>Additionally, in order to scale the app, we would likely need dedicated GPU nodes to minimize inference time when many users are active</a:t>
            </a:r>
            <a:endParaRPr/>
          </a:p>
        </p:txBody>
      </p:sp>
      <p:sp>
        <p:nvSpPr>
          <p:cNvPr id="377" name="Google Shape;3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1"/>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1"/>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11"/>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11"/>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11"/>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11"/>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22"/>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3"/>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4"/>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4"/>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4"/>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00" name="Google Shape;100;p24"/>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5"/>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6"/>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26"/>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6"/>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15" name="Google Shape;115;p26"/>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27"/>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7"/>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7"/>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9"/>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7" name="Shape 147"/>
        <p:cNvGrpSpPr/>
        <p:nvPr/>
      </p:nvGrpSpPr>
      <p:grpSpPr>
        <a:xfrm>
          <a:off x="0" y="0"/>
          <a:ext cx="0" cy="0"/>
          <a:chOff x="0" y="0"/>
          <a:chExt cx="0" cy="0"/>
        </a:xfrm>
      </p:grpSpPr>
      <p:sp>
        <p:nvSpPr>
          <p:cNvPr id="148" name="Google Shape;148;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4"/>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50" name="Google Shape;150;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5" name="Shape 165"/>
        <p:cNvGrpSpPr/>
        <p:nvPr/>
      </p:nvGrpSpPr>
      <p:grpSpPr>
        <a:xfrm>
          <a:off x="0" y="0"/>
          <a:ext cx="0" cy="0"/>
          <a:chOff x="0" y="0"/>
          <a:chExt cx="0" cy="0"/>
        </a:xfrm>
      </p:grpSpPr>
      <p:sp>
        <p:nvSpPr>
          <p:cNvPr id="166" name="Google Shape;166;g2ca2ae526ad_0_189"/>
          <p:cNvSpPr txBox="1"/>
          <p:nvPr>
            <p:ph type="ctrTitle"/>
          </p:nvPr>
        </p:nvSpPr>
        <p:spPr>
          <a:xfrm>
            <a:off x="684212" y="685799"/>
            <a:ext cx="8001000" cy="2971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4800"/>
              <a:buFont typeface="Century Gothic"/>
              <a:buNone/>
              <a:defRPr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g2ca2ae526ad_0_189"/>
          <p:cNvSpPr txBox="1"/>
          <p:nvPr>
            <p:ph idx="1" type="subTitle"/>
          </p:nvPr>
        </p:nvSpPr>
        <p:spPr>
          <a:xfrm>
            <a:off x="684212" y="3843867"/>
            <a:ext cx="6400800" cy="1947300"/>
          </a:xfrm>
          <a:prstGeom prst="rect">
            <a:avLst/>
          </a:prstGeom>
          <a:noFill/>
          <a:ln>
            <a:noFill/>
          </a:ln>
        </p:spPr>
        <p:txBody>
          <a:bodyPr anchorCtr="0" anchor="t" bIns="45700" lIns="91425" spcFirstLastPara="1" rIns="91425" wrap="square" tIns="45700">
            <a:normAutofit/>
          </a:bodyPr>
          <a:lstStyle>
            <a:lvl1pPr lvl="0" rtl="0" algn="l">
              <a:spcBef>
                <a:spcPts val="420"/>
              </a:spcBef>
              <a:spcAft>
                <a:spcPts val="0"/>
              </a:spcAft>
              <a:buSzPts val="1680"/>
              <a:buNone/>
              <a:defRPr sz="2100">
                <a:solidFill>
                  <a:srgbClr val="0F486F"/>
                </a:solidFill>
              </a:defRPr>
            </a:lvl1pPr>
            <a:lvl2pPr lvl="1" rtl="0" algn="ctr">
              <a:spcBef>
                <a:spcPts val="600"/>
              </a:spcBef>
              <a:spcAft>
                <a:spcPts val="0"/>
              </a:spcAft>
              <a:buSzPts val="1440"/>
              <a:buNone/>
              <a:defRPr>
                <a:solidFill>
                  <a:schemeClr val="lt1"/>
                </a:solidFill>
              </a:defRPr>
            </a:lvl2pPr>
            <a:lvl3pPr lvl="2" rtl="0" algn="ctr">
              <a:spcBef>
                <a:spcPts val="600"/>
              </a:spcBef>
              <a:spcAft>
                <a:spcPts val="0"/>
              </a:spcAft>
              <a:buSzPts val="1280"/>
              <a:buNone/>
              <a:defRPr>
                <a:solidFill>
                  <a:schemeClr val="lt1"/>
                </a:solidFill>
              </a:defRPr>
            </a:lvl3pPr>
            <a:lvl4pPr lvl="3" rtl="0" algn="ctr">
              <a:spcBef>
                <a:spcPts val="600"/>
              </a:spcBef>
              <a:spcAft>
                <a:spcPts val="0"/>
              </a:spcAft>
              <a:buSzPts val="1120"/>
              <a:buNone/>
              <a:defRPr>
                <a:solidFill>
                  <a:schemeClr val="lt1"/>
                </a:solidFill>
              </a:defRPr>
            </a:lvl4pPr>
            <a:lvl5pPr lvl="4" rtl="0" algn="ctr">
              <a:spcBef>
                <a:spcPts val="600"/>
              </a:spcBef>
              <a:spcAft>
                <a:spcPts val="0"/>
              </a:spcAft>
              <a:buSzPts val="1120"/>
              <a:buNone/>
              <a:defRPr>
                <a:solidFill>
                  <a:schemeClr val="lt1"/>
                </a:solidFill>
              </a:defRPr>
            </a:lvl5pPr>
            <a:lvl6pPr lvl="5" rtl="0" algn="ctr">
              <a:spcBef>
                <a:spcPts val="600"/>
              </a:spcBef>
              <a:spcAft>
                <a:spcPts val="0"/>
              </a:spcAft>
              <a:buSzPts val="1120"/>
              <a:buNone/>
              <a:defRPr>
                <a:solidFill>
                  <a:schemeClr val="lt1"/>
                </a:solidFill>
              </a:defRPr>
            </a:lvl6pPr>
            <a:lvl7pPr lvl="6" rtl="0" algn="ctr">
              <a:spcBef>
                <a:spcPts val="600"/>
              </a:spcBef>
              <a:spcAft>
                <a:spcPts val="0"/>
              </a:spcAft>
              <a:buSzPts val="1120"/>
              <a:buNone/>
              <a:defRPr>
                <a:solidFill>
                  <a:schemeClr val="lt1"/>
                </a:solidFill>
              </a:defRPr>
            </a:lvl7pPr>
            <a:lvl8pPr lvl="7" rtl="0" algn="ctr">
              <a:spcBef>
                <a:spcPts val="600"/>
              </a:spcBef>
              <a:spcAft>
                <a:spcPts val="0"/>
              </a:spcAft>
              <a:buSzPts val="1120"/>
              <a:buNone/>
              <a:defRPr>
                <a:solidFill>
                  <a:schemeClr val="lt1"/>
                </a:solidFill>
              </a:defRPr>
            </a:lvl8pPr>
            <a:lvl9pPr lvl="8" rtl="0" algn="ctr">
              <a:spcBef>
                <a:spcPts val="600"/>
              </a:spcBef>
              <a:spcAft>
                <a:spcPts val="600"/>
              </a:spcAft>
              <a:buSzPts val="1120"/>
              <a:buNone/>
              <a:defRPr>
                <a:solidFill>
                  <a:schemeClr val="lt1"/>
                </a:solidFill>
              </a:defRPr>
            </a:lvl9pPr>
          </a:lstStyle>
          <a:p/>
        </p:txBody>
      </p:sp>
      <p:sp>
        <p:nvSpPr>
          <p:cNvPr id="168" name="Google Shape;168;g2ca2ae526ad_0_189"/>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g2ca2ae526ad_0_189"/>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g2ca2ae526ad_0_189"/>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1" name="Google Shape;171;g2ca2ae526ad_0_189"/>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172" name="Google Shape;172;g2ca2ae526ad_0_189"/>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173" name="Google Shape;173;g2ca2ae526ad_0_189"/>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174" name="Google Shape;174;g2ca2ae526ad_0_189"/>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175" name="Google Shape;175;g2ca2ae526ad_0_189"/>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6" name="Shape 176"/>
        <p:cNvGrpSpPr/>
        <p:nvPr/>
      </p:nvGrpSpPr>
      <p:grpSpPr>
        <a:xfrm>
          <a:off x="0" y="0"/>
          <a:ext cx="0" cy="0"/>
          <a:chOff x="0" y="0"/>
          <a:chExt cx="0" cy="0"/>
        </a:xfrm>
      </p:grpSpPr>
      <p:sp>
        <p:nvSpPr>
          <p:cNvPr id="177" name="Google Shape;177;g2ca2ae526ad_0_200"/>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8" name="Google Shape;178;g2ca2ae526ad_0_200"/>
          <p:cNvSpPr txBox="1"/>
          <p:nvPr>
            <p:ph idx="1" type="body"/>
          </p:nvPr>
        </p:nvSpPr>
        <p:spPr>
          <a:xfrm>
            <a:off x="684212" y="685800"/>
            <a:ext cx="8534400" cy="3615300"/>
          </a:xfrm>
          <a:prstGeom prst="rect">
            <a:avLst/>
          </a:prstGeom>
          <a:noFill/>
          <a:ln>
            <a:noFill/>
          </a:ln>
        </p:spPr>
        <p:txBody>
          <a:bodyPr anchorCtr="0" anchor="ctr" bIns="45700" lIns="91425" spcFirstLastPara="1" rIns="91425" wrap="square" tIns="45700">
            <a:normAutofit/>
          </a:bodyPr>
          <a:lstStyle>
            <a:lvl1pPr indent="-320040" lvl="0" marL="457200" rtl="0" algn="l">
              <a:spcBef>
                <a:spcPts val="360"/>
              </a:spcBef>
              <a:spcAft>
                <a:spcPts val="0"/>
              </a:spcAft>
              <a:buSzPts val="1440"/>
              <a:buChar char="▶"/>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179" name="Google Shape;179;g2ca2ae526ad_0_200"/>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g2ca2ae526ad_0_200"/>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g2ca2ae526ad_0_200"/>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2" name="Shape 182"/>
        <p:cNvGrpSpPr/>
        <p:nvPr/>
      </p:nvGrpSpPr>
      <p:grpSpPr>
        <a:xfrm>
          <a:off x="0" y="0"/>
          <a:ext cx="0" cy="0"/>
          <a:chOff x="0" y="0"/>
          <a:chExt cx="0" cy="0"/>
        </a:xfrm>
      </p:grpSpPr>
      <p:sp>
        <p:nvSpPr>
          <p:cNvPr id="183" name="Google Shape;183;g2ca2ae526ad_0_206"/>
          <p:cNvSpPr txBox="1"/>
          <p:nvPr>
            <p:ph type="title"/>
          </p:nvPr>
        </p:nvSpPr>
        <p:spPr>
          <a:xfrm>
            <a:off x="684211" y="2006600"/>
            <a:ext cx="8534400" cy="2281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3600"/>
              <a:buFont typeface="Century Gothic"/>
              <a:buNone/>
              <a:defRPr b="0" sz="36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4" name="Google Shape;184;g2ca2ae526ad_0_206"/>
          <p:cNvSpPr txBox="1"/>
          <p:nvPr>
            <p:ph idx="1" type="body"/>
          </p:nvPr>
        </p:nvSpPr>
        <p:spPr>
          <a:xfrm>
            <a:off x="684213" y="4495800"/>
            <a:ext cx="8534400" cy="14985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SzPts val="1440"/>
              <a:buNone/>
              <a:defRPr sz="1800">
                <a:solidFill>
                  <a:srgbClr val="0F486F"/>
                </a:solidFill>
              </a:defRPr>
            </a:lvl1pPr>
            <a:lvl2pPr indent="-228600" lvl="1" marL="914400" rtl="0" algn="l">
              <a:spcBef>
                <a:spcPts val="600"/>
              </a:spcBef>
              <a:spcAft>
                <a:spcPts val="0"/>
              </a:spcAft>
              <a:buSzPts val="1440"/>
              <a:buNone/>
              <a:defRPr sz="1800">
                <a:solidFill>
                  <a:schemeClr val="lt1"/>
                </a:solidFill>
              </a:defRPr>
            </a:lvl2pPr>
            <a:lvl3pPr indent="-228600" lvl="2" marL="1371600" rtl="0" algn="l">
              <a:spcBef>
                <a:spcPts val="600"/>
              </a:spcBef>
              <a:spcAft>
                <a:spcPts val="0"/>
              </a:spcAft>
              <a:buSzPts val="1280"/>
              <a:buNone/>
              <a:defRPr sz="1600">
                <a:solidFill>
                  <a:schemeClr val="lt1"/>
                </a:solidFill>
              </a:defRPr>
            </a:lvl3pPr>
            <a:lvl4pPr indent="-228600" lvl="3" marL="1828800" rtl="0" algn="l">
              <a:spcBef>
                <a:spcPts val="600"/>
              </a:spcBef>
              <a:spcAft>
                <a:spcPts val="0"/>
              </a:spcAft>
              <a:buSzPts val="1120"/>
              <a:buNone/>
              <a:defRPr sz="1400">
                <a:solidFill>
                  <a:schemeClr val="lt1"/>
                </a:solidFill>
              </a:defRPr>
            </a:lvl4pPr>
            <a:lvl5pPr indent="-228600" lvl="4" marL="2286000" rtl="0" algn="l">
              <a:spcBef>
                <a:spcPts val="600"/>
              </a:spcBef>
              <a:spcAft>
                <a:spcPts val="0"/>
              </a:spcAft>
              <a:buSzPts val="1120"/>
              <a:buNone/>
              <a:defRPr sz="1400">
                <a:solidFill>
                  <a:schemeClr val="lt1"/>
                </a:solidFill>
              </a:defRPr>
            </a:lvl5pPr>
            <a:lvl6pPr indent="-228600" lvl="5" marL="2743200" rtl="0" algn="l">
              <a:spcBef>
                <a:spcPts val="600"/>
              </a:spcBef>
              <a:spcAft>
                <a:spcPts val="0"/>
              </a:spcAft>
              <a:buSzPts val="1120"/>
              <a:buNone/>
              <a:defRPr sz="1400">
                <a:solidFill>
                  <a:schemeClr val="lt1"/>
                </a:solidFill>
              </a:defRPr>
            </a:lvl6pPr>
            <a:lvl7pPr indent="-228600" lvl="6" marL="3200400" rtl="0" algn="l">
              <a:spcBef>
                <a:spcPts val="600"/>
              </a:spcBef>
              <a:spcAft>
                <a:spcPts val="0"/>
              </a:spcAft>
              <a:buSzPts val="1120"/>
              <a:buNone/>
              <a:defRPr sz="1400">
                <a:solidFill>
                  <a:schemeClr val="lt1"/>
                </a:solidFill>
              </a:defRPr>
            </a:lvl7pPr>
            <a:lvl8pPr indent="-228600" lvl="7" marL="3657600" rtl="0" algn="l">
              <a:spcBef>
                <a:spcPts val="600"/>
              </a:spcBef>
              <a:spcAft>
                <a:spcPts val="0"/>
              </a:spcAft>
              <a:buSzPts val="1120"/>
              <a:buNone/>
              <a:defRPr sz="1400">
                <a:solidFill>
                  <a:schemeClr val="lt1"/>
                </a:solidFill>
              </a:defRPr>
            </a:lvl8pPr>
            <a:lvl9pPr indent="-228600" lvl="8" marL="4114800" rtl="0" algn="l">
              <a:spcBef>
                <a:spcPts val="600"/>
              </a:spcBef>
              <a:spcAft>
                <a:spcPts val="600"/>
              </a:spcAft>
              <a:buSzPts val="1120"/>
              <a:buNone/>
              <a:defRPr sz="1400">
                <a:solidFill>
                  <a:schemeClr val="lt1"/>
                </a:solidFill>
              </a:defRPr>
            </a:lvl9pPr>
          </a:lstStyle>
          <a:p/>
        </p:txBody>
      </p:sp>
      <p:sp>
        <p:nvSpPr>
          <p:cNvPr id="185" name="Google Shape;185;g2ca2ae526ad_0_206"/>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6" name="Google Shape;186;g2ca2ae526ad_0_206"/>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g2ca2ae526ad_0_206"/>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8" name="Shape 188"/>
        <p:cNvGrpSpPr/>
        <p:nvPr/>
      </p:nvGrpSpPr>
      <p:grpSpPr>
        <a:xfrm>
          <a:off x="0" y="0"/>
          <a:ext cx="0" cy="0"/>
          <a:chOff x="0" y="0"/>
          <a:chExt cx="0" cy="0"/>
        </a:xfrm>
      </p:grpSpPr>
      <p:sp>
        <p:nvSpPr>
          <p:cNvPr id="189" name="Google Shape;189;g2ca2ae526ad_0_212"/>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g2ca2ae526ad_0_212"/>
          <p:cNvSpPr txBox="1"/>
          <p:nvPr>
            <p:ph idx="1" type="body"/>
          </p:nvPr>
        </p:nvSpPr>
        <p:spPr>
          <a:xfrm>
            <a:off x="684211" y="685800"/>
            <a:ext cx="4937700" cy="3615300"/>
          </a:xfrm>
          <a:prstGeom prst="rect">
            <a:avLst/>
          </a:prstGeom>
          <a:noFill/>
          <a:ln>
            <a:noFill/>
          </a:ln>
        </p:spPr>
        <p:txBody>
          <a:bodyPr anchorCtr="0" anchor="ctr" bIns="45700" lIns="91425" spcFirstLastPara="1" rIns="91425" wrap="square" tIns="45700">
            <a:normAutofit/>
          </a:bodyPr>
          <a:lstStyle>
            <a:lvl1pPr indent="-320040" lvl="0" marL="457200" rtl="0" algn="l">
              <a:spcBef>
                <a:spcPts val="360"/>
              </a:spcBef>
              <a:spcAft>
                <a:spcPts val="0"/>
              </a:spcAft>
              <a:buSzPts val="1440"/>
              <a:buChar char="▶"/>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191" name="Google Shape;191;g2ca2ae526ad_0_212"/>
          <p:cNvSpPr txBox="1"/>
          <p:nvPr>
            <p:ph idx="2" type="body"/>
          </p:nvPr>
        </p:nvSpPr>
        <p:spPr>
          <a:xfrm>
            <a:off x="5808133" y="685801"/>
            <a:ext cx="4934400" cy="3615300"/>
          </a:xfrm>
          <a:prstGeom prst="rect">
            <a:avLst/>
          </a:prstGeom>
          <a:noFill/>
          <a:ln>
            <a:noFill/>
          </a:ln>
        </p:spPr>
        <p:txBody>
          <a:bodyPr anchorCtr="0" anchor="ctr" bIns="45700" lIns="91425" spcFirstLastPara="1" rIns="91425" wrap="square" tIns="45700">
            <a:normAutofit/>
          </a:bodyPr>
          <a:lstStyle>
            <a:lvl1pPr indent="-320040" lvl="0" marL="457200" rtl="0" algn="l">
              <a:spcBef>
                <a:spcPts val="360"/>
              </a:spcBef>
              <a:spcAft>
                <a:spcPts val="0"/>
              </a:spcAft>
              <a:buSzPts val="1440"/>
              <a:buChar char="▶"/>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192" name="Google Shape;192;g2ca2ae526ad_0_212"/>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3" name="Google Shape;193;g2ca2ae526ad_0_212"/>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4" name="Google Shape;194;g2ca2ae526ad_0_212"/>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5" name="Shape 195"/>
        <p:cNvGrpSpPr/>
        <p:nvPr/>
      </p:nvGrpSpPr>
      <p:grpSpPr>
        <a:xfrm>
          <a:off x="0" y="0"/>
          <a:ext cx="0" cy="0"/>
          <a:chOff x="0" y="0"/>
          <a:chExt cx="0" cy="0"/>
        </a:xfrm>
      </p:grpSpPr>
      <p:sp>
        <p:nvSpPr>
          <p:cNvPr id="196" name="Google Shape;196;g2ca2ae526ad_0_219"/>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600"/>
              <a:buFont typeface="Century Gothic"/>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g2ca2ae526ad_0_219"/>
          <p:cNvSpPr txBox="1"/>
          <p:nvPr>
            <p:ph idx="1" type="body"/>
          </p:nvPr>
        </p:nvSpPr>
        <p:spPr>
          <a:xfrm>
            <a:off x="972080" y="685800"/>
            <a:ext cx="46497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560"/>
              </a:spcBef>
              <a:spcAft>
                <a:spcPts val="0"/>
              </a:spcAft>
              <a:buSzPts val="2240"/>
              <a:buNone/>
              <a:defRPr b="0" sz="2800">
                <a:solidFill>
                  <a:schemeClr val="lt1"/>
                </a:solidFill>
              </a:defRPr>
            </a:lvl1pPr>
            <a:lvl2pPr indent="-228600" lvl="1" marL="914400" rtl="0" algn="l">
              <a:spcBef>
                <a:spcPts val="600"/>
              </a:spcBef>
              <a:spcAft>
                <a:spcPts val="0"/>
              </a:spcAft>
              <a:buSzPts val="1600"/>
              <a:buNone/>
              <a:defRPr b="1" sz="2000"/>
            </a:lvl2pPr>
            <a:lvl3pPr indent="-228600" lvl="2" marL="1371600" rtl="0" algn="l">
              <a:spcBef>
                <a:spcPts val="600"/>
              </a:spcBef>
              <a:spcAft>
                <a:spcPts val="0"/>
              </a:spcAft>
              <a:buSzPts val="1440"/>
              <a:buNone/>
              <a:defRPr b="1" sz="1800"/>
            </a:lvl3pPr>
            <a:lvl4pPr indent="-228600" lvl="3" marL="1828800" rtl="0" algn="l">
              <a:spcBef>
                <a:spcPts val="600"/>
              </a:spcBef>
              <a:spcAft>
                <a:spcPts val="0"/>
              </a:spcAft>
              <a:buSzPts val="1280"/>
              <a:buNone/>
              <a:defRPr b="1" sz="1600"/>
            </a:lvl4pPr>
            <a:lvl5pPr indent="-228600" lvl="4" marL="2286000" rtl="0" algn="l">
              <a:spcBef>
                <a:spcPts val="600"/>
              </a:spcBef>
              <a:spcAft>
                <a:spcPts val="0"/>
              </a:spcAft>
              <a:buSzPts val="1280"/>
              <a:buNone/>
              <a:defRPr b="1" sz="1600"/>
            </a:lvl5pPr>
            <a:lvl6pPr indent="-228600" lvl="5" marL="2743200" rtl="0" algn="l">
              <a:spcBef>
                <a:spcPts val="600"/>
              </a:spcBef>
              <a:spcAft>
                <a:spcPts val="0"/>
              </a:spcAft>
              <a:buSzPts val="1280"/>
              <a:buNone/>
              <a:defRPr b="1" sz="1600"/>
            </a:lvl6pPr>
            <a:lvl7pPr indent="-228600" lvl="6" marL="3200400" rtl="0" algn="l">
              <a:spcBef>
                <a:spcPts val="600"/>
              </a:spcBef>
              <a:spcAft>
                <a:spcPts val="0"/>
              </a:spcAft>
              <a:buSzPts val="1280"/>
              <a:buNone/>
              <a:defRPr b="1" sz="1600"/>
            </a:lvl7pPr>
            <a:lvl8pPr indent="-228600" lvl="7" marL="3657600" rtl="0" algn="l">
              <a:spcBef>
                <a:spcPts val="600"/>
              </a:spcBef>
              <a:spcAft>
                <a:spcPts val="0"/>
              </a:spcAft>
              <a:buSzPts val="1280"/>
              <a:buNone/>
              <a:defRPr b="1" sz="1600"/>
            </a:lvl8pPr>
            <a:lvl9pPr indent="-228600" lvl="8" marL="4114800" rtl="0" algn="l">
              <a:spcBef>
                <a:spcPts val="600"/>
              </a:spcBef>
              <a:spcAft>
                <a:spcPts val="600"/>
              </a:spcAft>
              <a:buSzPts val="1280"/>
              <a:buNone/>
              <a:defRPr b="1" sz="1600"/>
            </a:lvl9pPr>
          </a:lstStyle>
          <a:p/>
        </p:txBody>
      </p:sp>
      <p:sp>
        <p:nvSpPr>
          <p:cNvPr id="198" name="Google Shape;198;g2ca2ae526ad_0_219"/>
          <p:cNvSpPr txBox="1"/>
          <p:nvPr>
            <p:ph idx="2" type="body"/>
          </p:nvPr>
        </p:nvSpPr>
        <p:spPr>
          <a:xfrm>
            <a:off x="684211" y="1270529"/>
            <a:ext cx="4937700" cy="3030600"/>
          </a:xfrm>
          <a:prstGeom prst="rect">
            <a:avLst/>
          </a:prstGeom>
          <a:noFill/>
          <a:ln>
            <a:noFill/>
          </a:ln>
        </p:spPr>
        <p:txBody>
          <a:bodyPr anchorCtr="0" anchor="t" bIns="45700" lIns="91425" spcFirstLastPara="1" rIns="91425" wrap="square" tIns="45700">
            <a:normAutofit/>
          </a:bodyPr>
          <a:lstStyle>
            <a:lvl1pPr indent="-320040" lvl="0" marL="457200" rtl="0" algn="l">
              <a:spcBef>
                <a:spcPts val="360"/>
              </a:spcBef>
              <a:spcAft>
                <a:spcPts val="0"/>
              </a:spcAft>
              <a:buSzPts val="1440"/>
              <a:buChar char="▶"/>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199" name="Google Shape;199;g2ca2ae526ad_0_219"/>
          <p:cNvSpPr txBox="1"/>
          <p:nvPr>
            <p:ph idx="3" type="body"/>
          </p:nvPr>
        </p:nvSpPr>
        <p:spPr>
          <a:xfrm>
            <a:off x="6079066" y="685800"/>
            <a:ext cx="46650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560"/>
              </a:spcBef>
              <a:spcAft>
                <a:spcPts val="0"/>
              </a:spcAft>
              <a:buSzPts val="2240"/>
              <a:buNone/>
              <a:defRPr b="0" sz="2800">
                <a:solidFill>
                  <a:schemeClr val="lt1"/>
                </a:solidFill>
              </a:defRPr>
            </a:lvl1pPr>
            <a:lvl2pPr indent="-228600" lvl="1" marL="914400" rtl="0" algn="l">
              <a:spcBef>
                <a:spcPts val="600"/>
              </a:spcBef>
              <a:spcAft>
                <a:spcPts val="0"/>
              </a:spcAft>
              <a:buSzPts val="1600"/>
              <a:buNone/>
              <a:defRPr b="1" sz="2000"/>
            </a:lvl2pPr>
            <a:lvl3pPr indent="-228600" lvl="2" marL="1371600" rtl="0" algn="l">
              <a:spcBef>
                <a:spcPts val="600"/>
              </a:spcBef>
              <a:spcAft>
                <a:spcPts val="0"/>
              </a:spcAft>
              <a:buSzPts val="1440"/>
              <a:buNone/>
              <a:defRPr b="1" sz="1800"/>
            </a:lvl3pPr>
            <a:lvl4pPr indent="-228600" lvl="3" marL="1828800" rtl="0" algn="l">
              <a:spcBef>
                <a:spcPts val="600"/>
              </a:spcBef>
              <a:spcAft>
                <a:spcPts val="0"/>
              </a:spcAft>
              <a:buSzPts val="1280"/>
              <a:buNone/>
              <a:defRPr b="1" sz="1600"/>
            </a:lvl4pPr>
            <a:lvl5pPr indent="-228600" lvl="4" marL="2286000" rtl="0" algn="l">
              <a:spcBef>
                <a:spcPts val="600"/>
              </a:spcBef>
              <a:spcAft>
                <a:spcPts val="0"/>
              </a:spcAft>
              <a:buSzPts val="1280"/>
              <a:buNone/>
              <a:defRPr b="1" sz="1600"/>
            </a:lvl5pPr>
            <a:lvl6pPr indent="-228600" lvl="5" marL="2743200" rtl="0" algn="l">
              <a:spcBef>
                <a:spcPts val="600"/>
              </a:spcBef>
              <a:spcAft>
                <a:spcPts val="0"/>
              </a:spcAft>
              <a:buSzPts val="1280"/>
              <a:buNone/>
              <a:defRPr b="1" sz="1600"/>
            </a:lvl6pPr>
            <a:lvl7pPr indent="-228600" lvl="6" marL="3200400" rtl="0" algn="l">
              <a:spcBef>
                <a:spcPts val="600"/>
              </a:spcBef>
              <a:spcAft>
                <a:spcPts val="0"/>
              </a:spcAft>
              <a:buSzPts val="1280"/>
              <a:buNone/>
              <a:defRPr b="1" sz="1600"/>
            </a:lvl7pPr>
            <a:lvl8pPr indent="-228600" lvl="7" marL="3657600" rtl="0" algn="l">
              <a:spcBef>
                <a:spcPts val="600"/>
              </a:spcBef>
              <a:spcAft>
                <a:spcPts val="0"/>
              </a:spcAft>
              <a:buSzPts val="1280"/>
              <a:buNone/>
              <a:defRPr b="1" sz="1600"/>
            </a:lvl8pPr>
            <a:lvl9pPr indent="-228600" lvl="8" marL="4114800" rtl="0" algn="l">
              <a:spcBef>
                <a:spcPts val="600"/>
              </a:spcBef>
              <a:spcAft>
                <a:spcPts val="600"/>
              </a:spcAft>
              <a:buSzPts val="1280"/>
              <a:buNone/>
              <a:defRPr b="1" sz="1600"/>
            </a:lvl9pPr>
          </a:lstStyle>
          <a:p/>
        </p:txBody>
      </p:sp>
      <p:sp>
        <p:nvSpPr>
          <p:cNvPr id="200" name="Google Shape;200;g2ca2ae526ad_0_219"/>
          <p:cNvSpPr txBox="1"/>
          <p:nvPr>
            <p:ph idx="4" type="body"/>
          </p:nvPr>
        </p:nvSpPr>
        <p:spPr>
          <a:xfrm>
            <a:off x="5806545" y="1262062"/>
            <a:ext cx="4929300" cy="3030600"/>
          </a:xfrm>
          <a:prstGeom prst="rect">
            <a:avLst/>
          </a:prstGeom>
          <a:noFill/>
          <a:ln>
            <a:noFill/>
          </a:ln>
        </p:spPr>
        <p:txBody>
          <a:bodyPr anchorCtr="0" anchor="t" bIns="45700" lIns="91425" spcFirstLastPara="1" rIns="91425" wrap="square" tIns="45700">
            <a:normAutofit/>
          </a:bodyPr>
          <a:lstStyle>
            <a:lvl1pPr indent="-320040" lvl="0" marL="457200" rtl="0" algn="l">
              <a:spcBef>
                <a:spcPts val="360"/>
              </a:spcBef>
              <a:spcAft>
                <a:spcPts val="0"/>
              </a:spcAft>
              <a:buSzPts val="1440"/>
              <a:buChar char="▶"/>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201" name="Google Shape;201;g2ca2ae526ad_0_219"/>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2" name="Google Shape;202;g2ca2ae526ad_0_219"/>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3" name="Google Shape;203;g2ca2ae526ad_0_219"/>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 name="Shape 204"/>
        <p:cNvGrpSpPr/>
        <p:nvPr/>
      </p:nvGrpSpPr>
      <p:grpSpPr>
        <a:xfrm>
          <a:off x="0" y="0"/>
          <a:ext cx="0" cy="0"/>
          <a:chOff x="0" y="0"/>
          <a:chExt cx="0" cy="0"/>
        </a:xfrm>
      </p:grpSpPr>
      <p:sp>
        <p:nvSpPr>
          <p:cNvPr id="205" name="Google Shape;205;g2ca2ae526ad_0_228"/>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6" name="Google Shape;206;g2ca2ae526ad_0_228"/>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7" name="Google Shape;207;g2ca2ae526ad_0_228"/>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g2ca2ae526ad_0_228"/>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9" name="Shape 209"/>
        <p:cNvGrpSpPr/>
        <p:nvPr/>
      </p:nvGrpSpPr>
      <p:grpSpPr>
        <a:xfrm>
          <a:off x="0" y="0"/>
          <a:ext cx="0" cy="0"/>
          <a:chOff x="0" y="0"/>
          <a:chExt cx="0" cy="0"/>
        </a:xfrm>
      </p:grpSpPr>
      <p:sp>
        <p:nvSpPr>
          <p:cNvPr id="210" name="Google Shape;210;g2ca2ae526ad_0_233"/>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 name="Google Shape;211;g2ca2ae526ad_0_233"/>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 name="Google Shape;212;g2ca2ae526ad_0_233"/>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3" name="Shape 213"/>
        <p:cNvGrpSpPr/>
        <p:nvPr/>
      </p:nvGrpSpPr>
      <p:grpSpPr>
        <a:xfrm>
          <a:off x="0" y="0"/>
          <a:ext cx="0" cy="0"/>
          <a:chOff x="0" y="0"/>
          <a:chExt cx="0" cy="0"/>
        </a:xfrm>
      </p:grpSpPr>
      <p:sp>
        <p:nvSpPr>
          <p:cNvPr id="214" name="Google Shape;214;g2ca2ae526ad_0_237"/>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 name="Google Shape;215;g2ca2ae526ad_0_237"/>
          <p:cNvSpPr txBox="1"/>
          <p:nvPr>
            <p:ph idx="1" type="body"/>
          </p:nvPr>
        </p:nvSpPr>
        <p:spPr>
          <a:xfrm>
            <a:off x="684212" y="685800"/>
            <a:ext cx="5943600" cy="5308500"/>
          </a:xfrm>
          <a:prstGeom prst="rect">
            <a:avLst/>
          </a:prstGeom>
          <a:noFill/>
          <a:ln>
            <a:noFill/>
          </a:ln>
        </p:spPr>
        <p:txBody>
          <a:bodyPr anchorCtr="0" anchor="ctr" bIns="45700" lIns="91425" spcFirstLastPara="1" rIns="91425" wrap="square" tIns="45700">
            <a:normAutofit/>
          </a:bodyPr>
          <a:lstStyle>
            <a:lvl1pPr indent="-320040" lvl="0" marL="457200" rtl="0" algn="l">
              <a:spcBef>
                <a:spcPts val="360"/>
              </a:spcBef>
              <a:spcAft>
                <a:spcPts val="0"/>
              </a:spcAft>
              <a:buSzPts val="1440"/>
              <a:buChar char="▶"/>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216" name="Google Shape;216;g2ca2ae526ad_0_237"/>
          <p:cNvSpPr txBox="1"/>
          <p:nvPr>
            <p:ph idx="2" type="body"/>
          </p:nvPr>
        </p:nvSpPr>
        <p:spPr>
          <a:xfrm>
            <a:off x="7085012" y="2209799"/>
            <a:ext cx="3657600" cy="2091300"/>
          </a:xfrm>
          <a:prstGeom prst="rect">
            <a:avLst/>
          </a:prstGeom>
          <a:noFill/>
          <a:ln>
            <a:noFill/>
          </a:ln>
        </p:spPr>
        <p:txBody>
          <a:bodyPr anchorCtr="0" anchor="t" bIns="45700" lIns="91425" spcFirstLastPara="1" rIns="91425" wrap="square" tIns="45700">
            <a:normAutofit/>
          </a:bodyPr>
          <a:lstStyle>
            <a:lvl1pPr indent="-228600" lvl="0" marL="457200" rtl="0" algn="l">
              <a:spcBef>
                <a:spcPts val="320"/>
              </a:spcBef>
              <a:spcAft>
                <a:spcPts val="0"/>
              </a:spcAft>
              <a:buSzPts val="1280"/>
              <a:buNone/>
              <a:defRPr sz="1600"/>
            </a:lvl1pPr>
            <a:lvl2pPr indent="-228600" lvl="1" marL="914400" rtl="0" algn="l">
              <a:spcBef>
                <a:spcPts val="600"/>
              </a:spcBef>
              <a:spcAft>
                <a:spcPts val="0"/>
              </a:spcAft>
              <a:buSzPts val="960"/>
              <a:buNone/>
              <a:defRPr sz="1200"/>
            </a:lvl2pPr>
            <a:lvl3pPr indent="-228600" lvl="2" marL="1371600" rtl="0" algn="l">
              <a:spcBef>
                <a:spcPts val="600"/>
              </a:spcBef>
              <a:spcAft>
                <a:spcPts val="0"/>
              </a:spcAft>
              <a:buSzPts val="800"/>
              <a:buNone/>
              <a:defRPr sz="1000"/>
            </a:lvl3pPr>
            <a:lvl4pPr indent="-228600" lvl="3" marL="1828800" rtl="0" algn="l">
              <a:spcBef>
                <a:spcPts val="600"/>
              </a:spcBef>
              <a:spcAft>
                <a:spcPts val="0"/>
              </a:spcAft>
              <a:buSzPts val="720"/>
              <a:buNone/>
              <a:defRPr sz="900"/>
            </a:lvl4pPr>
            <a:lvl5pPr indent="-228600" lvl="4" marL="2286000" rtl="0" algn="l">
              <a:spcBef>
                <a:spcPts val="600"/>
              </a:spcBef>
              <a:spcAft>
                <a:spcPts val="0"/>
              </a:spcAft>
              <a:buSzPts val="720"/>
              <a:buNone/>
              <a:defRPr sz="900"/>
            </a:lvl5pPr>
            <a:lvl6pPr indent="-228600" lvl="5" marL="2743200" rtl="0" algn="l">
              <a:spcBef>
                <a:spcPts val="600"/>
              </a:spcBef>
              <a:spcAft>
                <a:spcPts val="0"/>
              </a:spcAft>
              <a:buSzPts val="720"/>
              <a:buNone/>
              <a:defRPr sz="900"/>
            </a:lvl6pPr>
            <a:lvl7pPr indent="-228600" lvl="6" marL="3200400" rtl="0" algn="l">
              <a:spcBef>
                <a:spcPts val="600"/>
              </a:spcBef>
              <a:spcAft>
                <a:spcPts val="0"/>
              </a:spcAft>
              <a:buSzPts val="720"/>
              <a:buNone/>
              <a:defRPr sz="900"/>
            </a:lvl7pPr>
            <a:lvl8pPr indent="-228600" lvl="7" marL="3657600" rtl="0" algn="l">
              <a:spcBef>
                <a:spcPts val="600"/>
              </a:spcBef>
              <a:spcAft>
                <a:spcPts val="0"/>
              </a:spcAft>
              <a:buSzPts val="720"/>
              <a:buNone/>
              <a:defRPr sz="900"/>
            </a:lvl8pPr>
            <a:lvl9pPr indent="-228600" lvl="8" marL="4114800" rtl="0" algn="l">
              <a:spcBef>
                <a:spcPts val="600"/>
              </a:spcBef>
              <a:spcAft>
                <a:spcPts val="600"/>
              </a:spcAft>
              <a:buSzPts val="720"/>
              <a:buNone/>
              <a:defRPr sz="900"/>
            </a:lvl9pPr>
          </a:lstStyle>
          <a:p/>
        </p:txBody>
      </p:sp>
      <p:sp>
        <p:nvSpPr>
          <p:cNvPr id="217" name="Google Shape;217;g2ca2ae526ad_0_237"/>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8" name="Google Shape;218;g2ca2ae526ad_0_237"/>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9" name="Google Shape;219;g2ca2ae526ad_0_237"/>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0" name="Shape 220"/>
        <p:cNvGrpSpPr/>
        <p:nvPr/>
      </p:nvGrpSpPr>
      <p:grpSpPr>
        <a:xfrm>
          <a:off x="0" y="0"/>
          <a:ext cx="0" cy="0"/>
          <a:chOff x="0" y="0"/>
          <a:chExt cx="0" cy="0"/>
        </a:xfrm>
      </p:grpSpPr>
      <p:sp>
        <p:nvSpPr>
          <p:cNvPr id="221" name="Google Shape;221;g2ca2ae526ad_0_244"/>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2800"/>
              <a:buFont typeface="Century Gothic"/>
              <a:buNone/>
              <a:defRPr b="0"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2" name="Google Shape;222;g2ca2ae526ad_0_244"/>
          <p:cNvSpPr/>
          <p:nvPr>
            <p:ph idx="2" type="pic"/>
          </p:nvPr>
        </p:nvSpPr>
        <p:spPr>
          <a:xfrm>
            <a:off x="989012" y="914400"/>
            <a:ext cx="3281100"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223" name="Google Shape;223;g2ca2ae526ad_0_244"/>
          <p:cNvSpPr txBox="1"/>
          <p:nvPr>
            <p:ph idx="1" type="body"/>
          </p:nvPr>
        </p:nvSpPr>
        <p:spPr>
          <a:xfrm>
            <a:off x="4722812" y="2777066"/>
            <a:ext cx="6021300" cy="20490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SzPts val="1440"/>
              <a:buNone/>
              <a:defRPr sz="1800"/>
            </a:lvl1pPr>
            <a:lvl2pPr indent="-228600" lvl="1" marL="914400" rtl="0" algn="l">
              <a:spcBef>
                <a:spcPts val="600"/>
              </a:spcBef>
              <a:spcAft>
                <a:spcPts val="0"/>
              </a:spcAft>
              <a:buSzPts val="960"/>
              <a:buNone/>
              <a:defRPr sz="1200"/>
            </a:lvl2pPr>
            <a:lvl3pPr indent="-228600" lvl="2" marL="1371600" rtl="0" algn="l">
              <a:spcBef>
                <a:spcPts val="600"/>
              </a:spcBef>
              <a:spcAft>
                <a:spcPts val="0"/>
              </a:spcAft>
              <a:buSzPts val="800"/>
              <a:buNone/>
              <a:defRPr sz="1000"/>
            </a:lvl3pPr>
            <a:lvl4pPr indent="-228600" lvl="3" marL="1828800" rtl="0" algn="l">
              <a:spcBef>
                <a:spcPts val="600"/>
              </a:spcBef>
              <a:spcAft>
                <a:spcPts val="0"/>
              </a:spcAft>
              <a:buSzPts val="720"/>
              <a:buNone/>
              <a:defRPr sz="900"/>
            </a:lvl4pPr>
            <a:lvl5pPr indent="-228600" lvl="4" marL="2286000" rtl="0" algn="l">
              <a:spcBef>
                <a:spcPts val="600"/>
              </a:spcBef>
              <a:spcAft>
                <a:spcPts val="0"/>
              </a:spcAft>
              <a:buSzPts val="720"/>
              <a:buNone/>
              <a:defRPr sz="900"/>
            </a:lvl5pPr>
            <a:lvl6pPr indent="-228600" lvl="5" marL="2743200" rtl="0" algn="l">
              <a:spcBef>
                <a:spcPts val="600"/>
              </a:spcBef>
              <a:spcAft>
                <a:spcPts val="0"/>
              </a:spcAft>
              <a:buSzPts val="720"/>
              <a:buNone/>
              <a:defRPr sz="900"/>
            </a:lvl6pPr>
            <a:lvl7pPr indent="-228600" lvl="6" marL="3200400" rtl="0" algn="l">
              <a:spcBef>
                <a:spcPts val="600"/>
              </a:spcBef>
              <a:spcAft>
                <a:spcPts val="0"/>
              </a:spcAft>
              <a:buSzPts val="720"/>
              <a:buNone/>
              <a:defRPr sz="900"/>
            </a:lvl7pPr>
            <a:lvl8pPr indent="-228600" lvl="7" marL="3657600" rtl="0" algn="l">
              <a:spcBef>
                <a:spcPts val="600"/>
              </a:spcBef>
              <a:spcAft>
                <a:spcPts val="0"/>
              </a:spcAft>
              <a:buSzPts val="720"/>
              <a:buNone/>
              <a:defRPr sz="900"/>
            </a:lvl8pPr>
            <a:lvl9pPr indent="-228600" lvl="8" marL="4114800" rtl="0" algn="l">
              <a:spcBef>
                <a:spcPts val="600"/>
              </a:spcBef>
              <a:spcAft>
                <a:spcPts val="600"/>
              </a:spcAft>
              <a:buSzPts val="720"/>
              <a:buNone/>
              <a:defRPr sz="900"/>
            </a:lvl9pPr>
          </a:lstStyle>
          <a:p/>
        </p:txBody>
      </p:sp>
      <p:sp>
        <p:nvSpPr>
          <p:cNvPr id="224" name="Google Shape;224;g2ca2ae526ad_0_244"/>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 name="Google Shape;225;g2ca2ae526ad_0_244"/>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 name="Google Shape;226;g2ca2ae526ad_0_244"/>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227" name="Shape 227"/>
        <p:cNvGrpSpPr/>
        <p:nvPr/>
      </p:nvGrpSpPr>
      <p:grpSpPr>
        <a:xfrm>
          <a:off x="0" y="0"/>
          <a:ext cx="0" cy="0"/>
          <a:chOff x="0" y="0"/>
          <a:chExt cx="0" cy="0"/>
        </a:xfrm>
      </p:grpSpPr>
      <p:sp>
        <p:nvSpPr>
          <p:cNvPr id="228" name="Google Shape;228;g2ca2ae526ad_0_251"/>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9" name="Google Shape;229;g2ca2ae526ad_0_251"/>
          <p:cNvSpPr/>
          <p:nvPr>
            <p:ph idx="2" type="pic"/>
          </p:nvPr>
        </p:nvSpPr>
        <p:spPr>
          <a:xfrm>
            <a:off x="685800" y="533400"/>
            <a:ext cx="10818900"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230" name="Google Shape;230;g2ca2ae526ad_0_251"/>
          <p:cNvSpPr txBox="1"/>
          <p:nvPr>
            <p:ph idx="1" type="body"/>
          </p:nvPr>
        </p:nvSpPr>
        <p:spPr>
          <a:xfrm>
            <a:off x="914402" y="3843867"/>
            <a:ext cx="8304300" cy="457200"/>
          </a:xfrm>
          <a:prstGeom prst="rect">
            <a:avLst/>
          </a:prstGeom>
          <a:noFill/>
          <a:ln>
            <a:noFill/>
          </a:ln>
        </p:spPr>
        <p:txBody>
          <a:bodyPr anchorCtr="0" anchor="t" bIns="45700" lIns="91425" spcFirstLastPara="1" rIns="91425" wrap="square" tIns="45700">
            <a:normAutofit/>
          </a:bodyPr>
          <a:lstStyle>
            <a:lvl1pPr indent="-228600" lvl="0" marL="457200" rtl="0" algn="l">
              <a:spcBef>
                <a:spcPts val="320"/>
              </a:spcBef>
              <a:spcAft>
                <a:spcPts val="0"/>
              </a:spcAft>
              <a:buSzPts val="1280"/>
              <a:buFont typeface="Century Gothic"/>
              <a:buNone/>
              <a:defRPr sz="1600"/>
            </a:lvl1pPr>
            <a:lvl2pPr indent="-228600" lvl="1" marL="914400" rtl="0" algn="l">
              <a:spcBef>
                <a:spcPts val="600"/>
              </a:spcBef>
              <a:spcAft>
                <a:spcPts val="0"/>
              </a:spcAft>
              <a:buSzPts val="1440"/>
              <a:buFont typeface="Century Gothic"/>
              <a:buNone/>
              <a:defRPr/>
            </a:lvl2pPr>
            <a:lvl3pPr indent="-228600" lvl="2" marL="1371600" rtl="0" algn="l">
              <a:spcBef>
                <a:spcPts val="600"/>
              </a:spcBef>
              <a:spcAft>
                <a:spcPts val="0"/>
              </a:spcAft>
              <a:buSzPts val="1280"/>
              <a:buFont typeface="Century Gothic"/>
              <a:buNone/>
              <a:defRPr/>
            </a:lvl3pPr>
            <a:lvl4pPr indent="-228600" lvl="3" marL="1828800" rtl="0" algn="l">
              <a:spcBef>
                <a:spcPts val="600"/>
              </a:spcBef>
              <a:spcAft>
                <a:spcPts val="0"/>
              </a:spcAft>
              <a:buSzPts val="1120"/>
              <a:buFont typeface="Century Gothic"/>
              <a:buNone/>
              <a:defRPr/>
            </a:lvl4pPr>
            <a:lvl5pPr indent="-228600" lvl="4" marL="2286000" rtl="0" algn="l">
              <a:spcBef>
                <a:spcPts val="600"/>
              </a:spcBef>
              <a:spcAft>
                <a:spcPts val="0"/>
              </a:spcAft>
              <a:buSzPts val="1120"/>
              <a:buFont typeface="Century Gothic"/>
              <a:buNone/>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231" name="Google Shape;231;g2ca2ae526ad_0_251"/>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g2ca2ae526ad_0_251"/>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g2ca2ae526ad_0_251"/>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34" name="Shape 234"/>
        <p:cNvGrpSpPr/>
        <p:nvPr/>
      </p:nvGrpSpPr>
      <p:grpSpPr>
        <a:xfrm>
          <a:off x="0" y="0"/>
          <a:ext cx="0" cy="0"/>
          <a:chOff x="0" y="0"/>
          <a:chExt cx="0" cy="0"/>
        </a:xfrm>
      </p:grpSpPr>
      <p:sp>
        <p:nvSpPr>
          <p:cNvPr id="235" name="Google Shape;235;g2ca2ae526ad_0_258"/>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entury Gothic"/>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g2ca2ae526ad_0_258"/>
          <p:cNvSpPr txBox="1"/>
          <p:nvPr>
            <p:ph idx="1" type="body"/>
          </p:nvPr>
        </p:nvSpPr>
        <p:spPr>
          <a:xfrm>
            <a:off x="684212" y="4114800"/>
            <a:ext cx="8535900" cy="18795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400"/>
              </a:spcBef>
              <a:spcAft>
                <a:spcPts val="0"/>
              </a:spcAft>
              <a:buSzPts val="1600"/>
              <a:buNone/>
              <a:defRPr sz="2000">
                <a:solidFill>
                  <a:srgbClr val="0F486F"/>
                </a:solidFill>
              </a:defRPr>
            </a:lvl1pPr>
            <a:lvl2pPr indent="-228600" lvl="1" marL="914400" rtl="0" algn="l">
              <a:spcBef>
                <a:spcPts val="600"/>
              </a:spcBef>
              <a:spcAft>
                <a:spcPts val="0"/>
              </a:spcAft>
              <a:buSzPts val="1440"/>
              <a:buNone/>
              <a:defRPr sz="1800">
                <a:solidFill>
                  <a:schemeClr val="lt1"/>
                </a:solidFill>
              </a:defRPr>
            </a:lvl2pPr>
            <a:lvl3pPr indent="-228600" lvl="2" marL="1371600" rtl="0" algn="l">
              <a:spcBef>
                <a:spcPts val="600"/>
              </a:spcBef>
              <a:spcAft>
                <a:spcPts val="0"/>
              </a:spcAft>
              <a:buSzPts val="1280"/>
              <a:buNone/>
              <a:defRPr sz="1600">
                <a:solidFill>
                  <a:schemeClr val="lt1"/>
                </a:solidFill>
              </a:defRPr>
            </a:lvl3pPr>
            <a:lvl4pPr indent="-228600" lvl="3" marL="1828800" rtl="0" algn="l">
              <a:spcBef>
                <a:spcPts val="600"/>
              </a:spcBef>
              <a:spcAft>
                <a:spcPts val="0"/>
              </a:spcAft>
              <a:buSzPts val="1120"/>
              <a:buNone/>
              <a:defRPr sz="1400">
                <a:solidFill>
                  <a:schemeClr val="lt1"/>
                </a:solidFill>
              </a:defRPr>
            </a:lvl4pPr>
            <a:lvl5pPr indent="-228600" lvl="4" marL="2286000" rtl="0" algn="l">
              <a:spcBef>
                <a:spcPts val="600"/>
              </a:spcBef>
              <a:spcAft>
                <a:spcPts val="0"/>
              </a:spcAft>
              <a:buSzPts val="1120"/>
              <a:buNone/>
              <a:defRPr sz="1400">
                <a:solidFill>
                  <a:schemeClr val="lt1"/>
                </a:solidFill>
              </a:defRPr>
            </a:lvl5pPr>
            <a:lvl6pPr indent="-228600" lvl="5" marL="2743200" rtl="0" algn="l">
              <a:spcBef>
                <a:spcPts val="600"/>
              </a:spcBef>
              <a:spcAft>
                <a:spcPts val="0"/>
              </a:spcAft>
              <a:buSzPts val="1120"/>
              <a:buNone/>
              <a:defRPr sz="1400">
                <a:solidFill>
                  <a:schemeClr val="lt1"/>
                </a:solidFill>
              </a:defRPr>
            </a:lvl6pPr>
            <a:lvl7pPr indent="-228600" lvl="6" marL="3200400" rtl="0" algn="l">
              <a:spcBef>
                <a:spcPts val="600"/>
              </a:spcBef>
              <a:spcAft>
                <a:spcPts val="0"/>
              </a:spcAft>
              <a:buSzPts val="1120"/>
              <a:buNone/>
              <a:defRPr sz="1400">
                <a:solidFill>
                  <a:schemeClr val="lt1"/>
                </a:solidFill>
              </a:defRPr>
            </a:lvl7pPr>
            <a:lvl8pPr indent="-228600" lvl="7" marL="3657600" rtl="0" algn="l">
              <a:spcBef>
                <a:spcPts val="600"/>
              </a:spcBef>
              <a:spcAft>
                <a:spcPts val="0"/>
              </a:spcAft>
              <a:buSzPts val="1120"/>
              <a:buNone/>
              <a:defRPr sz="1400">
                <a:solidFill>
                  <a:schemeClr val="lt1"/>
                </a:solidFill>
              </a:defRPr>
            </a:lvl8pPr>
            <a:lvl9pPr indent="-228600" lvl="8" marL="4114800" rtl="0" algn="l">
              <a:spcBef>
                <a:spcPts val="600"/>
              </a:spcBef>
              <a:spcAft>
                <a:spcPts val="600"/>
              </a:spcAft>
              <a:buSzPts val="1120"/>
              <a:buNone/>
              <a:defRPr sz="1400">
                <a:solidFill>
                  <a:schemeClr val="lt1"/>
                </a:solidFill>
              </a:defRPr>
            </a:lvl9pPr>
          </a:lstStyle>
          <a:p/>
        </p:txBody>
      </p:sp>
      <p:sp>
        <p:nvSpPr>
          <p:cNvPr id="237" name="Google Shape;237;g2ca2ae526ad_0_258"/>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8" name="Google Shape;238;g2ca2ae526ad_0_258"/>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9" name="Google Shape;239;g2ca2ae526ad_0_258"/>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5"/>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40" name="Shape 240"/>
        <p:cNvGrpSpPr/>
        <p:nvPr/>
      </p:nvGrpSpPr>
      <p:grpSpPr>
        <a:xfrm>
          <a:off x="0" y="0"/>
          <a:ext cx="0" cy="0"/>
          <a:chOff x="0" y="0"/>
          <a:chExt cx="0" cy="0"/>
        </a:xfrm>
      </p:grpSpPr>
      <p:sp>
        <p:nvSpPr>
          <p:cNvPr id="241" name="Google Shape;241;g2ca2ae526ad_0_264"/>
          <p:cNvSpPr txBox="1"/>
          <p:nvPr>
            <p:ph type="title"/>
          </p:nvPr>
        </p:nvSpPr>
        <p:spPr>
          <a:xfrm>
            <a:off x="1141411" y="685800"/>
            <a:ext cx="91440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entury Gothic"/>
              <a:buNone/>
              <a:defRPr b="0" sz="3200" cap="none">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2" name="Google Shape;242;g2ca2ae526ad_0_264"/>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400"/>
              </a:spcBef>
              <a:spcAft>
                <a:spcPts val="0"/>
              </a:spcAft>
              <a:buSzPts val="1600"/>
              <a:buFont typeface="Century Gothic"/>
              <a:buNone/>
              <a:defRPr/>
            </a:lvl1pPr>
            <a:lvl2pPr indent="-228600" lvl="1" marL="914400" rtl="0" algn="l">
              <a:spcBef>
                <a:spcPts val="600"/>
              </a:spcBef>
              <a:spcAft>
                <a:spcPts val="0"/>
              </a:spcAft>
              <a:buSzPts val="1440"/>
              <a:buFont typeface="Century Gothic"/>
              <a:buNone/>
              <a:defRPr/>
            </a:lvl2pPr>
            <a:lvl3pPr indent="-228600" lvl="2" marL="1371600" rtl="0" algn="l">
              <a:spcBef>
                <a:spcPts val="600"/>
              </a:spcBef>
              <a:spcAft>
                <a:spcPts val="0"/>
              </a:spcAft>
              <a:buSzPts val="1280"/>
              <a:buFont typeface="Century Gothic"/>
              <a:buNone/>
              <a:defRPr/>
            </a:lvl3pPr>
            <a:lvl4pPr indent="-228600" lvl="3" marL="1828800" rtl="0" algn="l">
              <a:spcBef>
                <a:spcPts val="600"/>
              </a:spcBef>
              <a:spcAft>
                <a:spcPts val="0"/>
              </a:spcAft>
              <a:buSzPts val="1120"/>
              <a:buFont typeface="Century Gothic"/>
              <a:buNone/>
              <a:defRPr/>
            </a:lvl4pPr>
            <a:lvl5pPr indent="-228600" lvl="4" marL="2286000" rtl="0" algn="l">
              <a:spcBef>
                <a:spcPts val="600"/>
              </a:spcBef>
              <a:spcAft>
                <a:spcPts val="0"/>
              </a:spcAft>
              <a:buSzPts val="1120"/>
              <a:buFont typeface="Century Gothic"/>
              <a:buNone/>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243" name="Google Shape;243;g2ca2ae526ad_0_264"/>
          <p:cNvSpPr txBox="1"/>
          <p:nvPr>
            <p:ph idx="2" type="body"/>
          </p:nvPr>
        </p:nvSpPr>
        <p:spPr>
          <a:xfrm>
            <a:off x="684213" y="4301067"/>
            <a:ext cx="8534400" cy="16848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400"/>
              </a:spcBef>
              <a:spcAft>
                <a:spcPts val="0"/>
              </a:spcAft>
              <a:buSzPts val="1600"/>
              <a:buNone/>
              <a:defRPr sz="2000">
                <a:solidFill>
                  <a:srgbClr val="0F486F"/>
                </a:solidFill>
              </a:defRPr>
            </a:lvl1pPr>
            <a:lvl2pPr indent="-228600" lvl="1" marL="914400" rtl="0" algn="l">
              <a:spcBef>
                <a:spcPts val="600"/>
              </a:spcBef>
              <a:spcAft>
                <a:spcPts val="0"/>
              </a:spcAft>
              <a:buSzPts val="1440"/>
              <a:buNone/>
              <a:defRPr sz="1800">
                <a:solidFill>
                  <a:schemeClr val="lt1"/>
                </a:solidFill>
              </a:defRPr>
            </a:lvl2pPr>
            <a:lvl3pPr indent="-228600" lvl="2" marL="1371600" rtl="0" algn="l">
              <a:spcBef>
                <a:spcPts val="600"/>
              </a:spcBef>
              <a:spcAft>
                <a:spcPts val="0"/>
              </a:spcAft>
              <a:buSzPts val="1280"/>
              <a:buNone/>
              <a:defRPr sz="1600">
                <a:solidFill>
                  <a:schemeClr val="lt1"/>
                </a:solidFill>
              </a:defRPr>
            </a:lvl3pPr>
            <a:lvl4pPr indent="-228600" lvl="3" marL="1828800" rtl="0" algn="l">
              <a:spcBef>
                <a:spcPts val="600"/>
              </a:spcBef>
              <a:spcAft>
                <a:spcPts val="0"/>
              </a:spcAft>
              <a:buSzPts val="1120"/>
              <a:buNone/>
              <a:defRPr sz="1400">
                <a:solidFill>
                  <a:schemeClr val="lt1"/>
                </a:solidFill>
              </a:defRPr>
            </a:lvl4pPr>
            <a:lvl5pPr indent="-228600" lvl="4" marL="2286000" rtl="0" algn="l">
              <a:spcBef>
                <a:spcPts val="600"/>
              </a:spcBef>
              <a:spcAft>
                <a:spcPts val="0"/>
              </a:spcAft>
              <a:buSzPts val="1120"/>
              <a:buNone/>
              <a:defRPr sz="1400">
                <a:solidFill>
                  <a:schemeClr val="lt1"/>
                </a:solidFill>
              </a:defRPr>
            </a:lvl5pPr>
            <a:lvl6pPr indent="-228600" lvl="5" marL="2743200" rtl="0" algn="l">
              <a:spcBef>
                <a:spcPts val="600"/>
              </a:spcBef>
              <a:spcAft>
                <a:spcPts val="0"/>
              </a:spcAft>
              <a:buSzPts val="1120"/>
              <a:buNone/>
              <a:defRPr sz="1400">
                <a:solidFill>
                  <a:schemeClr val="lt1"/>
                </a:solidFill>
              </a:defRPr>
            </a:lvl6pPr>
            <a:lvl7pPr indent="-228600" lvl="6" marL="3200400" rtl="0" algn="l">
              <a:spcBef>
                <a:spcPts val="600"/>
              </a:spcBef>
              <a:spcAft>
                <a:spcPts val="0"/>
              </a:spcAft>
              <a:buSzPts val="1120"/>
              <a:buNone/>
              <a:defRPr sz="1400">
                <a:solidFill>
                  <a:schemeClr val="lt1"/>
                </a:solidFill>
              </a:defRPr>
            </a:lvl7pPr>
            <a:lvl8pPr indent="-228600" lvl="7" marL="3657600" rtl="0" algn="l">
              <a:spcBef>
                <a:spcPts val="600"/>
              </a:spcBef>
              <a:spcAft>
                <a:spcPts val="0"/>
              </a:spcAft>
              <a:buSzPts val="1120"/>
              <a:buNone/>
              <a:defRPr sz="1400">
                <a:solidFill>
                  <a:schemeClr val="lt1"/>
                </a:solidFill>
              </a:defRPr>
            </a:lvl8pPr>
            <a:lvl9pPr indent="-228600" lvl="8" marL="4114800" rtl="0" algn="l">
              <a:spcBef>
                <a:spcPts val="600"/>
              </a:spcBef>
              <a:spcAft>
                <a:spcPts val="600"/>
              </a:spcAft>
              <a:buSzPts val="1120"/>
              <a:buNone/>
              <a:defRPr sz="1400">
                <a:solidFill>
                  <a:schemeClr val="lt1"/>
                </a:solidFill>
              </a:defRPr>
            </a:lvl9pPr>
          </a:lstStyle>
          <a:p/>
        </p:txBody>
      </p:sp>
      <p:sp>
        <p:nvSpPr>
          <p:cNvPr id="244" name="Google Shape;244;g2ca2ae526ad_0_264"/>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g2ca2ae526ad_0_264"/>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6" name="Google Shape;246;g2ca2ae526ad_0_264"/>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g2ca2ae526ad_0_264"/>
          <p:cNvSpPr txBox="1"/>
          <p:nvPr/>
        </p:nvSpPr>
        <p:spPr>
          <a:xfrm>
            <a:off x="531812" y="812222"/>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248" name="Google Shape;248;g2ca2ae526ad_0_264"/>
          <p:cNvSpPr txBox="1"/>
          <p:nvPr/>
        </p:nvSpPr>
        <p:spPr>
          <a:xfrm>
            <a:off x="10285412" y="2768601"/>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49" name="Shape 249"/>
        <p:cNvGrpSpPr/>
        <p:nvPr/>
      </p:nvGrpSpPr>
      <p:grpSpPr>
        <a:xfrm>
          <a:off x="0" y="0"/>
          <a:ext cx="0" cy="0"/>
          <a:chOff x="0" y="0"/>
          <a:chExt cx="0" cy="0"/>
        </a:xfrm>
      </p:grpSpPr>
      <p:sp>
        <p:nvSpPr>
          <p:cNvPr id="250" name="Google Shape;250;g2ca2ae526ad_0_273"/>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3200"/>
              <a:buFont typeface="Century Gothic"/>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1" name="Google Shape;251;g2ca2ae526ad_0_273"/>
          <p:cNvSpPr txBox="1"/>
          <p:nvPr>
            <p:ph idx="1" type="body"/>
          </p:nvPr>
        </p:nvSpPr>
        <p:spPr>
          <a:xfrm>
            <a:off x="684211" y="5132981"/>
            <a:ext cx="85359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400"/>
              </a:spcBef>
              <a:spcAft>
                <a:spcPts val="0"/>
              </a:spcAft>
              <a:buSzPts val="1600"/>
              <a:buNone/>
              <a:defRPr sz="2000">
                <a:solidFill>
                  <a:srgbClr val="0F486F"/>
                </a:solidFill>
              </a:defRPr>
            </a:lvl1pPr>
            <a:lvl2pPr indent="-228600" lvl="1" marL="914400" rtl="0" algn="l">
              <a:spcBef>
                <a:spcPts val="600"/>
              </a:spcBef>
              <a:spcAft>
                <a:spcPts val="0"/>
              </a:spcAft>
              <a:buSzPts val="1440"/>
              <a:buNone/>
              <a:defRPr sz="1800">
                <a:solidFill>
                  <a:schemeClr val="lt1"/>
                </a:solidFill>
              </a:defRPr>
            </a:lvl2pPr>
            <a:lvl3pPr indent="-228600" lvl="2" marL="1371600" rtl="0" algn="l">
              <a:spcBef>
                <a:spcPts val="600"/>
              </a:spcBef>
              <a:spcAft>
                <a:spcPts val="0"/>
              </a:spcAft>
              <a:buSzPts val="1280"/>
              <a:buNone/>
              <a:defRPr sz="1600">
                <a:solidFill>
                  <a:schemeClr val="lt1"/>
                </a:solidFill>
              </a:defRPr>
            </a:lvl3pPr>
            <a:lvl4pPr indent="-228600" lvl="3" marL="1828800" rtl="0" algn="l">
              <a:spcBef>
                <a:spcPts val="600"/>
              </a:spcBef>
              <a:spcAft>
                <a:spcPts val="0"/>
              </a:spcAft>
              <a:buSzPts val="1120"/>
              <a:buNone/>
              <a:defRPr sz="1400">
                <a:solidFill>
                  <a:schemeClr val="lt1"/>
                </a:solidFill>
              </a:defRPr>
            </a:lvl4pPr>
            <a:lvl5pPr indent="-228600" lvl="4" marL="2286000" rtl="0" algn="l">
              <a:spcBef>
                <a:spcPts val="600"/>
              </a:spcBef>
              <a:spcAft>
                <a:spcPts val="0"/>
              </a:spcAft>
              <a:buSzPts val="1120"/>
              <a:buNone/>
              <a:defRPr sz="1400">
                <a:solidFill>
                  <a:schemeClr val="lt1"/>
                </a:solidFill>
              </a:defRPr>
            </a:lvl5pPr>
            <a:lvl6pPr indent="-228600" lvl="5" marL="2743200" rtl="0" algn="l">
              <a:spcBef>
                <a:spcPts val="600"/>
              </a:spcBef>
              <a:spcAft>
                <a:spcPts val="0"/>
              </a:spcAft>
              <a:buSzPts val="1120"/>
              <a:buNone/>
              <a:defRPr sz="1400">
                <a:solidFill>
                  <a:schemeClr val="lt1"/>
                </a:solidFill>
              </a:defRPr>
            </a:lvl6pPr>
            <a:lvl7pPr indent="-228600" lvl="6" marL="3200400" rtl="0" algn="l">
              <a:spcBef>
                <a:spcPts val="600"/>
              </a:spcBef>
              <a:spcAft>
                <a:spcPts val="0"/>
              </a:spcAft>
              <a:buSzPts val="1120"/>
              <a:buNone/>
              <a:defRPr sz="1400">
                <a:solidFill>
                  <a:schemeClr val="lt1"/>
                </a:solidFill>
              </a:defRPr>
            </a:lvl7pPr>
            <a:lvl8pPr indent="-228600" lvl="7" marL="3657600" rtl="0" algn="l">
              <a:spcBef>
                <a:spcPts val="600"/>
              </a:spcBef>
              <a:spcAft>
                <a:spcPts val="0"/>
              </a:spcAft>
              <a:buSzPts val="1120"/>
              <a:buNone/>
              <a:defRPr sz="1400">
                <a:solidFill>
                  <a:schemeClr val="lt1"/>
                </a:solidFill>
              </a:defRPr>
            </a:lvl8pPr>
            <a:lvl9pPr indent="-228600" lvl="8" marL="4114800" rtl="0" algn="l">
              <a:spcBef>
                <a:spcPts val="600"/>
              </a:spcBef>
              <a:spcAft>
                <a:spcPts val="600"/>
              </a:spcAft>
              <a:buSzPts val="1120"/>
              <a:buNone/>
              <a:defRPr sz="1400">
                <a:solidFill>
                  <a:schemeClr val="lt1"/>
                </a:solidFill>
              </a:defRPr>
            </a:lvl9pPr>
          </a:lstStyle>
          <a:p/>
        </p:txBody>
      </p:sp>
      <p:sp>
        <p:nvSpPr>
          <p:cNvPr id="252" name="Google Shape;252;g2ca2ae526ad_0_273"/>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3" name="Google Shape;253;g2ca2ae526ad_0_273"/>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4" name="Google Shape;254;g2ca2ae526ad_0_273"/>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255" name="Shape 255"/>
        <p:cNvGrpSpPr/>
        <p:nvPr/>
      </p:nvGrpSpPr>
      <p:grpSpPr>
        <a:xfrm>
          <a:off x="0" y="0"/>
          <a:ext cx="0" cy="0"/>
          <a:chOff x="0" y="0"/>
          <a:chExt cx="0" cy="0"/>
        </a:xfrm>
      </p:grpSpPr>
      <p:sp>
        <p:nvSpPr>
          <p:cNvPr id="256" name="Google Shape;256;g2ca2ae526ad_0_279"/>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entury Gothic"/>
              <a:buNone/>
              <a:defRPr b="0" sz="3200" cap="none">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7" name="Google Shape;257;g2ca2ae526ad_0_279"/>
          <p:cNvSpPr txBox="1"/>
          <p:nvPr>
            <p:ph idx="1" type="body"/>
          </p:nvPr>
        </p:nvSpPr>
        <p:spPr>
          <a:xfrm>
            <a:off x="684212" y="3928534"/>
            <a:ext cx="8534400" cy="1050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SzPts val="1920"/>
              <a:buNone/>
              <a:defRPr b="0" sz="2400" cap="none">
                <a:solidFill>
                  <a:schemeClr val="lt1"/>
                </a:solidFill>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258" name="Google Shape;258;g2ca2ae526ad_0_279"/>
          <p:cNvSpPr txBox="1"/>
          <p:nvPr>
            <p:ph idx="2" type="body"/>
          </p:nvPr>
        </p:nvSpPr>
        <p:spPr>
          <a:xfrm>
            <a:off x="684211" y="4978400"/>
            <a:ext cx="8534400" cy="101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SzPts val="1440"/>
              <a:buNone/>
              <a:defRPr sz="1800">
                <a:solidFill>
                  <a:srgbClr val="0F486F"/>
                </a:solidFill>
              </a:defRPr>
            </a:lvl1pPr>
            <a:lvl2pPr indent="-228600" lvl="1" marL="914400" rtl="0" algn="l">
              <a:spcBef>
                <a:spcPts val="600"/>
              </a:spcBef>
              <a:spcAft>
                <a:spcPts val="0"/>
              </a:spcAft>
              <a:buSzPts val="1440"/>
              <a:buNone/>
              <a:defRPr sz="1800">
                <a:solidFill>
                  <a:schemeClr val="lt1"/>
                </a:solidFill>
              </a:defRPr>
            </a:lvl2pPr>
            <a:lvl3pPr indent="-228600" lvl="2" marL="1371600" rtl="0" algn="l">
              <a:spcBef>
                <a:spcPts val="600"/>
              </a:spcBef>
              <a:spcAft>
                <a:spcPts val="0"/>
              </a:spcAft>
              <a:buSzPts val="1280"/>
              <a:buNone/>
              <a:defRPr sz="1600">
                <a:solidFill>
                  <a:schemeClr val="lt1"/>
                </a:solidFill>
              </a:defRPr>
            </a:lvl3pPr>
            <a:lvl4pPr indent="-228600" lvl="3" marL="1828800" rtl="0" algn="l">
              <a:spcBef>
                <a:spcPts val="600"/>
              </a:spcBef>
              <a:spcAft>
                <a:spcPts val="0"/>
              </a:spcAft>
              <a:buSzPts val="1120"/>
              <a:buNone/>
              <a:defRPr sz="1400">
                <a:solidFill>
                  <a:schemeClr val="lt1"/>
                </a:solidFill>
              </a:defRPr>
            </a:lvl4pPr>
            <a:lvl5pPr indent="-228600" lvl="4" marL="2286000" rtl="0" algn="l">
              <a:spcBef>
                <a:spcPts val="600"/>
              </a:spcBef>
              <a:spcAft>
                <a:spcPts val="0"/>
              </a:spcAft>
              <a:buSzPts val="1120"/>
              <a:buNone/>
              <a:defRPr sz="1400">
                <a:solidFill>
                  <a:schemeClr val="lt1"/>
                </a:solidFill>
              </a:defRPr>
            </a:lvl5pPr>
            <a:lvl6pPr indent="-228600" lvl="5" marL="2743200" rtl="0" algn="l">
              <a:spcBef>
                <a:spcPts val="600"/>
              </a:spcBef>
              <a:spcAft>
                <a:spcPts val="0"/>
              </a:spcAft>
              <a:buSzPts val="1120"/>
              <a:buNone/>
              <a:defRPr sz="1400">
                <a:solidFill>
                  <a:schemeClr val="lt1"/>
                </a:solidFill>
              </a:defRPr>
            </a:lvl6pPr>
            <a:lvl7pPr indent="-228600" lvl="6" marL="3200400" rtl="0" algn="l">
              <a:spcBef>
                <a:spcPts val="600"/>
              </a:spcBef>
              <a:spcAft>
                <a:spcPts val="0"/>
              </a:spcAft>
              <a:buSzPts val="1120"/>
              <a:buNone/>
              <a:defRPr sz="1400">
                <a:solidFill>
                  <a:schemeClr val="lt1"/>
                </a:solidFill>
              </a:defRPr>
            </a:lvl7pPr>
            <a:lvl8pPr indent="-228600" lvl="7" marL="3657600" rtl="0" algn="l">
              <a:spcBef>
                <a:spcPts val="600"/>
              </a:spcBef>
              <a:spcAft>
                <a:spcPts val="0"/>
              </a:spcAft>
              <a:buSzPts val="1120"/>
              <a:buNone/>
              <a:defRPr sz="1400">
                <a:solidFill>
                  <a:schemeClr val="lt1"/>
                </a:solidFill>
              </a:defRPr>
            </a:lvl8pPr>
            <a:lvl9pPr indent="-228600" lvl="8" marL="4114800" rtl="0" algn="l">
              <a:spcBef>
                <a:spcPts val="600"/>
              </a:spcBef>
              <a:spcAft>
                <a:spcPts val="600"/>
              </a:spcAft>
              <a:buSzPts val="1120"/>
              <a:buNone/>
              <a:defRPr sz="1400">
                <a:solidFill>
                  <a:schemeClr val="lt1"/>
                </a:solidFill>
              </a:defRPr>
            </a:lvl9pPr>
          </a:lstStyle>
          <a:p/>
        </p:txBody>
      </p:sp>
      <p:sp>
        <p:nvSpPr>
          <p:cNvPr id="259" name="Google Shape;259;g2ca2ae526ad_0_279"/>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0" name="Google Shape;260;g2ca2ae526ad_0_279"/>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1" name="Google Shape;261;g2ca2ae526ad_0_279"/>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2" name="Google Shape;262;g2ca2ae526ad_0_279"/>
          <p:cNvSpPr txBox="1"/>
          <p:nvPr/>
        </p:nvSpPr>
        <p:spPr>
          <a:xfrm>
            <a:off x="531812" y="812222"/>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263" name="Google Shape;263;g2ca2ae526ad_0_279"/>
          <p:cNvSpPr txBox="1"/>
          <p:nvPr/>
        </p:nvSpPr>
        <p:spPr>
          <a:xfrm>
            <a:off x="10285412" y="2768601"/>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264" name="Shape 264"/>
        <p:cNvGrpSpPr/>
        <p:nvPr/>
      </p:nvGrpSpPr>
      <p:grpSpPr>
        <a:xfrm>
          <a:off x="0" y="0"/>
          <a:ext cx="0" cy="0"/>
          <a:chOff x="0" y="0"/>
          <a:chExt cx="0" cy="0"/>
        </a:xfrm>
      </p:grpSpPr>
      <p:sp>
        <p:nvSpPr>
          <p:cNvPr id="265" name="Google Shape;265;g2ca2ae526ad_0_288"/>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600"/>
              <a:buFont typeface="Century Gothic"/>
              <a:buNone/>
              <a:defRPr b="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6" name="Google Shape;266;g2ca2ae526ad_0_288"/>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SzPts val="1920"/>
              <a:buNone/>
              <a:defRPr b="0" sz="2400" cap="none">
                <a:solidFill>
                  <a:schemeClr val="lt1"/>
                </a:solidFill>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267" name="Google Shape;267;g2ca2ae526ad_0_288"/>
          <p:cNvSpPr txBox="1"/>
          <p:nvPr>
            <p:ph idx="2" type="body"/>
          </p:nvPr>
        </p:nvSpPr>
        <p:spPr>
          <a:xfrm>
            <a:off x="684211" y="4766732"/>
            <a:ext cx="8534400" cy="12276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SzPts val="1440"/>
              <a:buNone/>
              <a:defRPr sz="1800">
                <a:solidFill>
                  <a:srgbClr val="0F486F"/>
                </a:solidFill>
              </a:defRPr>
            </a:lvl1pPr>
            <a:lvl2pPr indent="-228600" lvl="1" marL="914400" rtl="0" algn="l">
              <a:spcBef>
                <a:spcPts val="600"/>
              </a:spcBef>
              <a:spcAft>
                <a:spcPts val="0"/>
              </a:spcAft>
              <a:buSzPts val="1440"/>
              <a:buNone/>
              <a:defRPr sz="1800">
                <a:solidFill>
                  <a:schemeClr val="lt1"/>
                </a:solidFill>
              </a:defRPr>
            </a:lvl2pPr>
            <a:lvl3pPr indent="-228600" lvl="2" marL="1371600" rtl="0" algn="l">
              <a:spcBef>
                <a:spcPts val="600"/>
              </a:spcBef>
              <a:spcAft>
                <a:spcPts val="0"/>
              </a:spcAft>
              <a:buSzPts val="1280"/>
              <a:buNone/>
              <a:defRPr sz="1600">
                <a:solidFill>
                  <a:schemeClr val="lt1"/>
                </a:solidFill>
              </a:defRPr>
            </a:lvl3pPr>
            <a:lvl4pPr indent="-228600" lvl="3" marL="1828800" rtl="0" algn="l">
              <a:spcBef>
                <a:spcPts val="600"/>
              </a:spcBef>
              <a:spcAft>
                <a:spcPts val="0"/>
              </a:spcAft>
              <a:buSzPts val="1120"/>
              <a:buNone/>
              <a:defRPr sz="1400">
                <a:solidFill>
                  <a:schemeClr val="lt1"/>
                </a:solidFill>
              </a:defRPr>
            </a:lvl4pPr>
            <a:lvl5pPr indent="-228600" lvl="4" marL="2286000" rtl="0" algn="l">
              <a:spcBef>
                <a:spcPts val="600"/>
              </a:spcBef>
              <a:spcAft>
                <a:spcPts val="0"/>
              </a:spcAft>
              <a:buSzPts val="1120"/>
              <a:buNone/>
              <a:defRPr sz="1400">
                <a:solidFill>
                  <a:schemeClr val="lt1"/>
                </a:solidFill>
              </a:defRPr>
            </a:lvl5pPr>
            <a:lvl6pPr indent="-228600" lvl="5" marL="2743200" rtl="0" algn="l">
              <a:spcBef>
                <a:spcPts val="600"/>
              </a:spcBef>
              <a:spcAft>
                <a:spcPts val="0"/>
              </a:spcAft>
              <a:buSzPts val="1120"/>
              <a:buNone/>
              <a:defRPr sz="1400">
                <a:solidFill>
                  <a:schemeClr val="lt1"/>
                </a:solidFill>
              </a:defRPr>
            </a:lvl6pPr>
            <a:lvl7pPr indent="-228600" lvl="6" marL="3200400" rtl="0" algn="l">
              <a:spcBef>
                <a:spcPts val="600"/>
              </a:spcBef>
              <a:spcAft>
                <a:spcPts val="0"/>
              </a:spcAft>
              <a:buSzPts val="1120"/>
              <a:buNone/>
              <a:defRPr sz="1400">
                <a:solidFill>
                  <a:schemeClr val="lt1"/>
                </a:solidFill>
              </a:defRPr>
            </a:lvl7pPr>
            <a:lvl8pPr indent="-228600" lvl="7" marL="3657600" rtl="0" algn="l">
              <a:spcBef>
                <a:spcPts val="600"/>
              </a:spcBef>
              <a:spcAft>
                <a:spcPts val="0"/>
              </a:spcAft>
              <a:buSzPts val="1120"/>
              <a:buNone/>
              <a:defRPr sz="1400">
                <a:solidFill>
                  <a:schemeClr val="lt1"/>
                </a:solidFill>
              </a:defRPr>
            </a:lvl8pPr>
            <a:lvl9pPr indent="-228600" lvl="8" marL="4114800" rtl="0" algn="l">
              <a:spcBef>
                <a:spcPts val="600"/>
              </a:spcBef>
              <a:spcAft>
                <a:spcPts val="600"/>
              </a:spcAft>
              <a:buSzPts val="1120"/>
              <a:buNone/>
              <a:defRPr sz="1400">
                <a:solidFill>
                  <a:schemeClr val="lt1"/>
                </a:solidFill>
              </a:defRPr>
            </a:lvl9pPr>
          </a:lstStyle>
          <a:p/>
        </p:txBody>
      </p:sp>
      <p:sp>
        <p:nvSpPr>
          <p:cNvPr id="268" name="Google Shape;268;g2ca2ae526ad_0_288"/>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9" name="Google Shape;269;g2ca2ae526ad_0_288"/>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0" name="Google Shape;270;g2ca2ae526ad_0_288"/>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1" name="Shape 271"/>
        <p:cNvGrpSpPr/>
        <p:nvPr/>
      </p:nvGrpSpPr>
      <p:grpSpPr>
        <a:xfrm>
          <a:off x="0" y="0"/>
          <a:ext cx="0" cy="0"/>
          <a:chOff x="0" y="0"/>
          <a:chExt cx="0" cy="0"/>
        </a:xfrm>
      </p:grpSpPr>
      <p:sp>
        <p:nvSpPr>
          <p:cNvPr id="272" name="Google Shape;272;g2ca2ae526ad_0_295"/>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600"/>
              <a:buFont typeface="Century Gothic"/>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3" name="Google Shape;273;g2ca2ae526ad_0_295"/>
          <p:cNvSpPr txBox="1"/>
          <p:nvPr>
            <p:ph idx="1" type="body"/>
          </p:nvPr>
        </p:nvSpPr>
        <p:spPr>
          <a:xfrm rot="5400000">
            <a:off x="3143762" y="-1773750"/>
            <a:ext cx="3615300" cy="8534400"/>
          </a:xfrm>
          <a:prstGeom prst="rect">
            <a:avLst/>
          </a:prstGeom>
          <a:noFill/>
          <a:ln>
            <a:noFill/>
          </a:ln>
        </p:spPr>
        <p:txBody>
          <a:bodyPr anchorCtr="0" anchor="t" bIns="45700" lIns="91425" spcFirstLastPara="1" rIns="91425" wrap="square" tIns="45700">
            <a:normAutofit/>
          </a:bodyPr>
          <a:lstStyle>
            <a:lvl1pPr indent="-320040" lvl="0" marL="457200" rtl="0" algn="l">
              <a:spcBef>
                <a:spcPts val="360"/>
              </a:spcBef>
              <a:spcAft>
                <a:spcPts val="0"/>
              </a:spcAft>
              <a:buSzPts val="1440"/>
              <a:buChar char="▶"/>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274" name="Google Shape;274;g2ca2ae526ad_0_295"/>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5" name="Google Shape;275;g2ca2ae526ad_0_295"/>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6" name="Google Shape;276;g2ca2ae526ad_0_295"/>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7" name="Shape 277"/>
        <p:cNvGrpSpPr/>
        <p:nvPr/>
      </p:nvGrpSpPr>
      <p:grpSpPr>
        <a:xfrm>
          <a:off x="0" y="0"/>
          <a:ext cx="0" cy="0"/>
          <a:chOff x="0" y="0"/>
          <a:chExt cx="0" cy="0"/>
        </a:xfrm>
      </p:grpSpPr>
      <p:sp>
        <p:nvSpPr>
          <p:cNvPr id="278" name="Google Shape;278;g2ca2ae526ad_0_301"/>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9" name="Google Shape;279;g2ca2ae526ad_0_301"/>
          <p:cNvSpPr txBox="1"/>
          <p:nvPr>
            <p:ph idx="1" type="body"/>
          </p:nvPr>
        </p:nvSpPr>
        <p:spPr>
          <a:xfrm rot="5400000">
            <a:off x="1943200" y="-571500"/>
            <a:ext cx="5308500" cy="7823100"/>
          </a:xfrm>
          <a:prstGeom prst="rect">
            <a:avLst/>
          </a:prstGeom>
          <a:noFill/>
          <a:ln>
            <a:noFill/>
          </a:ln>
        </p:spPr>
        <p:txBody>
          <a:bodyPr anchorCtr="0" anchor="t" bIns="45700" lIns="91425" spcFirstLastPara="1" rIns="91425" wrap="square" tIns="45700">
            <a:normAutofit/>
          </a:bodyPr>
          <a:lstStyle>
            <a:lvl1pPr indent="-320040" lvl="0" marL="457200" rtl="0" algn="l">
              <a:spcBef>
                <a:spcPts val="360"/>
              </a:spcBef>
              <a:spcAft>
                <a:spcPts val="0"/>
              </a:spcAft>
              <a:buSzPts val="1440"/>
              <a:buChar char="▶"/>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280" name="Google Shape;280;g2ca2ae526ad_0_301"/>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g2ca2ae526ad_0_301"/>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2" name="Google Shape;282;g2ca2ae526ad_0_301"/>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16"/>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17"/>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17"/>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17"/>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20"/>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1"/>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21"/>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6" Type="http://schemas.openxmlformats.org/officeDocument/2006/relationships/slideLayout" Target="../slideLayouts/slideLayout24.xml"/><Relationship Id="rId18" Type="http://schemas.openxmlformats.org/officeDocument/2006/relationships/theme" Target="../theme/theme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0"/>
          <p:cNvGrpSpPr/>
          <p:nvPr/>
        </p:nvGrpSpPr>
        <p:grpSpPr>
          <a:xfrm>
            <a:off x="9206969" y="2963333"/>
            <a:ext cx="2981858" cy="3208867"/>
            <a:chOff x="9206969" y="2963333"/>
            <a:chExt cx="2981858" cy="3208867"/>
          </a:xfrm>
        </p:grpSpPr>
        <p:cxnSp>
          <p:nvCxnSpPr>
            <p:cNvPr id="7" name="Google Shape;7;p10"/>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0"/>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0"/>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0"/>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0"/>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
              <a:srgbClr val="FFFFFF"/>
            </a:gs>
            <a:gs pos="100000">
              <a:srgbClr val="43D5FA"/>
            </a:gs>
          </a:gsLst>
          <a:lin ang="6120000" scaled="0"/>
        </a:gradFill>
      </p:bgPr>
    </p:bg>
    <p:spTree>
      <p:nvGrpSpPr>
        <p:cNvPr id="135" name="Shape 135"/>
        <p:cNvGrpSpPr/>
        <p:nvPr/>
      </p:nvGrpSpPr>
      <p:grpSpPr>
        <a:xfrm>
          <a:off x="0" y="0"/>
          <a:ext cx="0" cy="0"/>
          <a:chOff x="0" y="0"/>
          <a:chExt cx="0" cy="0"/>
        </a:xfrm>
      </p:grpSpPr>
      <p:grpSp>
        <p:nvGrpSpPr>
          <p:cNvPr id="136" name="Google Shape;136;p12"/>
          <p:cNvGrpSpPr/>
          <p:nvPr/>
        </p:nvGrpSpPr>
        <p:grpSpPr>
          <a:xfrm>
            <a:off x="9206969" y="2963333"/>
            <a:ext cx="2981858" cy="3208867"/>
            <a:chOff x="9206969" y="2963333"/>
            <a:chExt cx="2981858" cy="3208867"/>
          </a:xfrm>
        </p:grpSpPr>
        <p:cxnSp>
          <p:nvCxnSpPr>
            <p:cNvPr id="137" name="Google Shape;137;p12"/>
            <p:cNvCxnSpPr/>
            <p:nvPr/>
          </p:nvCxnSpPr>
          <p:spPr>
            <a:xfrm flipH="1">
              <a:off x="11276012" y="2963333"/>
              <a:ext cx="912814" cy="912812"/>
            </a:xfrm>
            <a:prstGeom prst="straightConnector1">
              <a:avLst/>
            </a:prstGeom>
            <a:noFill/>
            <a:ln cap="flat" cmpd="sng" w="9525">
              <a:solidFill>
                <a:schemeClr val="dk1"/>
              </a:solidFill>
              <a:prstDash val="solid"/>
              <a:round/>
              <a:headEnd len="sm" w="sm" type="none"/>
              <a:tailEnd len="sm" w="sm" type="none"/>
            </a:ln>
          </p:spPr>
        </p:cxnSp>
        <p:cxnSp>
          <p:nvCxnSpPr>
            <p:cNvPr id="138" name="Google Shape;138;p12"/>
            <p:cNvCxnSpPr/>
            <p:nvPr/>
          </p:nvCxnSpPr>
          <p:spPr>
            <a:xfrm flipH="1">
              <a:off x="9206969" y="3190344"/>
              <a:ext cx="2981857" cy="2981856"/>
            </a:xfrm>
            <a:prstGeom prst="straightConnector1">
              <a:avLst/>
            </a:prstGeom>
            <a:noFill/>
            <a:ln cap="flat" cmpd="sng" w="9525">
              <a:solidFill>
                <a:schemeClr val="dk1"/>
              </a:solidFill>
              <a:prstDash val="solid"/>
              <a:round/>
              <a:headEnd len="sm" w="sm" type="none"/>
              <a:tailEnd len="sm" w="sm" type="none"/>
            </a:ln>
          </p:spPr>
        </p:cxnSp>
        <p:cxnSp>
          <p:nvCxnSpPr>
            <p:cNvPr id="139" name="Google Shape;139;p12"/>
            <p:cNvCxnSpPr/>
            <p:nvPr/>
          </p:nvCxnSpPr>
          <p:spPr>
            <a:xfrm flipH="1">
              <a:off x="10292292" y="3285067"/>
              <a:ext cx="1896534" cy="1896533"/>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12"/>
            <p:cNvCxnSpPr/>
            <p:nvPr/>
          </p:nvCxnSpPr>
          <p:spPr>
            <a:xfrm flipH="1">
              <a:off x="10443103" y="3131080"/>
              <a:ext cx="1745722" cy="1745720"/>
            </a:xfrm>
            <a:prstGeom prst="straightConnector1">
              <a:avLst/>
            </a:prstGeom>
            <a:noFill/>
            <a:ln cap="flat" cmpd="sng" w="28575">
              <a:solidFill>
                <a:schemeClr val="dk1"/>
              </a:solidFill>
              <a:prstDash val="solid"/>
              <a:round/>
              <a:headEnd len="sm" w="sm" type="none"/>
              <a:tailEnd len="sm" w="sm" type="none"/>
            </a:ln>
          </p:spPr>
        </p:cxnSp>
        <p:cxnSp>
          <p:nvCxnSpPr>
            <p:cNvPr id="141" name="Google Shape;141;p12"/>
            <p:cNvCxnSpPr/>
            <p:nvPr/>
          </p:nvCxnSpPr>
          <p:spPr>
            <a:xfrm flipH="1">
              <a:off x="10918826" y="3683001"/>
              <a:ext cx="1270001" cy="1269999"/>
            </a:xfrm>
            <a:prstGeom prst="straightConnector1">
              <a:avLst/>
            </a:prstGeom>
            <a:noFill/>
            <a:ln cap="flat" cmpd="sng" w="28575">
              <a:solidFill>
                <a:schemeClr val="dk1"/>
              </a:solidFill>
              <a:prstDash val="solid"/>
              <a:round/>
              <a:headEnd len="sm" w="sm" type="none"/>
              <a:tailEnd len="sm" w="sm" type="none"/>
            </a:ln>
          </p:spPr>
        </p:cxnSp>
      </p:grpSp>
      <p:sp>
        <p:nvSpPr>
          <p:cNvPr id="142" name="Google Shape;142;p1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600"/>
              <a:buFont typeface="Century Gothic"/>
              <a:buNone/>
              <a:defRPr b="0" i="0" sz="36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3" name="Google Shape;143;p12"/>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dk1"/>
              </a:buClr>
              <a:buSzPts val="1600"/>
              <a:buFont typeface="Noto Sans Symbols"/>
              <a:buChar char="▶"/>
              <a:defRPr b="0" i="0" sz="2000" u="none" cap="none" strike="noStrike">
                <a:solidFill>
                  <a:srgbClr val="22C4ED"/>
                </a:solidFill>
                <a:latin typeface="Century Gothic"/>
                <a:ea typeface="Century Gothic"/>
                <a:cs typeface="Century Gothic"/>
                <a:sym typeface="Century Gothic"/>
              </a:defRPr>
            </a:lvl1pPr>
            <a:lvl2pPr indent="-320040" lvl="1" marL="914400" marR="0" rtl="0" algn="l">
              <a:spcBef>
                <a:spcPts val="600"/>
              </a:spcBef>
              <a:spcAft>
                <a:spcPts val="0"/>
              </a:spcAft>
              <a:buClr>
                <a:schemeClr val="dk1"/>
              </a:buClr>
              <a:buSzPts val="1440"/>
              <a:buFont typeface="Noto Sans Symbols"/>
              <a:buChar char="▶"/>
              <a:defRPr b="0" i="0" sz="1800" u="none" cap="none" strike="noStrike">
                <a:solidFill>
                  <a:srgbClr val="22C4ED"/>
                </a:solidFill>
                <a:latin typeface="Century Gothic"/>
                <a:ea typeface="Century Gothic"/>
                <a:cs typeface="Century Gothic"/>
                <a:sym typeface="Century Gothic"/>
              </a:defRPr>
            </a:lvl2pPr>
            <a:lvl3pPr indent="-309880" lvl="2" marL="1371600" marR="0" rtl="0" algn="l">
              <a:spcBef>
                <a:spcPts val="600"/>
              </a:spcBef>
              <a:spcAft>
                <a:spcPts val="0"/>
              </a:spcAft>
              <a:buClr>
                <a:schemeClr val="dk1"/>
              </a:buClr>
              <a:buSzPts val="1280"/>
              <a:buFont typeface="Noto Sans Symbols"/>
              <a:buChar char="▶"/>
              <a:defRPr b="0" i="0" sz="1600" u="none" cap="none" strike="noStrike">
                <a:solidFill>
                  <a:srgbClr val="22C4ED"/>
                </a:solidFill>
                <a:latin typeface="Century Gothic"/>
                <a:ea typeface="Century Gothic"/>
                <a:cs typeface="Century Gothic"/>
                <a:sym typeface="Century Gothic"/>
              </a:defRPr>
            </a:lvl3pPr>
            <a:lvl4pPr indent="-299719" lvl="3" marL="18288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4pPr>
            <a:lvl5pPr indent="-299720" lvl="4" marL="22860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5pPr>
            <a:lvl6pPr indent="-299720" lvl="5" marL="27432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6pPr>
            <a:lvl7pPr indent="-299720" lvl="6" marL="32004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7pPr>
            <a:lvl8pPr indent="-299720" lvl="7" marL="36576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9pPr>
          </a:lstStyle>
          <a:p/>
        </p:txBody>
      </p:sp>
      <p:sp>
        <p:nvSpPr>
          <p:cNvPr id="144" name="Google Shape;144;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D88A7"/>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5" name="Google Shape;145;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D88A7"/>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6" name="Google Shape;146;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D88A7"/>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D88A7"/>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D88A7"/>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D88A7"/>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D88A7"/>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D88A7"/>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D88A7"/>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D88A7"/>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D88A7"/>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153" name="Shape 153"/>
        <p:cNvGrpSpPr/>
        <p:nvPr/>
      </p:nvGrpSpPr>
      <p:grpSpPr>
        <a:xfrm>
          <a:off x="0" y="0"/>
          <a:ext cx="0" cy="0"/>
          <a:chOff x="0" y="0"/>
          <a:chExt cx="0" cy="0"/>
        </a:xfrm>
      </p:grpSpPr>
      <p:grpSp>
        <p:nvGrpSpPr>
          <p:cNvPr id="154" name="Google Shape;154;g2ca2ae526ad_0_177"/>
          <p:cNvGrpSpPr/>
          <p:nvPr/>
        </p:nvGrpSpPr>
        <p:grpSpPr>
          <a:xfrm>
            <a:off x="9206826" y="2963333"/>
            <a:ext cx="2982001" cy="3209011"/>
            <a:chOff x="9206826" y="2963333"/>
            <a:chExt cx="2982001" cy="3209011"/>
          </a:xfrm>
        </p:grpSpPr>
        <p:cxnSp>
          <p:nvCxnSpPr>
            <p:cNvPr id="155" name="Google Shape;155;g2ca2ae526ad_0_177"/>
            <p:cNvCxnSpPr/>
            <p:nvPr/>
          </p:nvCxnSpPr>
          <p:spPr>
            <a:xfrm flipH="1">
              <a:off x="11275926" y="2963333"/>
              <a:ext cx="912900" cy="912900"/>
            </a:xfrm>
            <a:prstGeom prst="straightConnector1">
              <a:avLst/>
            </a:prstGeom>
            <a:noFill/>
            <a:ln cap="flat" cmpd="sng" w="9525">
              <a:solidFill>
                <a:schemeClr val="lt1"/>
              </a:solidFill>
              <a:prstDash val="solid"/>
              <a:round/>
              <a:headEnd len="sm" w="sm" type="none"/>
              <a:tailEnd len="sm" w="sm" type="none"/>
            </a:ln>
          </p:spPr>
        </p:cxnSp>
        <p:cxnSp>
          <p:nvCxnSpPr>
            <p:cNvPr id="156" name="Google Shape;156;g2ca2ae526ad_0_177"/>
            <p:cNvCxnSpPr/>
            <p:nvPr/>
          </p:nvCxnSpPr>
          <p:spPr>
            <a:xfrm flipH="1">
              <a:off x="9206826" y="3190344"/>
              <a:ext cx="2982000" cy="2982000"/>
            </a:xfrm>
            <a:prstGeom prst="straightConnector1">
              <a:avLst/>
            </a:prstGeom>
            <a:noFill/>
            <a:ln cap="flat" cmpd="sng" w="9525">
              <a:solidFill>
                <a:schemeClr val="lt1"/>
              </a:solidFill>
              <a:prstDash val="solid"/>
              <a:round/>
              <a:headEnd len="sm" w="sm" type="none"/>
              <a:tailEnd len="sm" w="sm" type="none"/>
            </a:ln>
          </p:spPr>
        </p:cxnSp>
        <p:cxnSp>
          <p:nvCxnSpPr>
            <p:cNvPr id="157" name="Google Shape;157;g2ca2ae526ad_0_177"/>
            <p:cNvCxnSpPr/>
            <p:nvPr/>
          </p:nvCxnSpPr>
          <p:spPr>
            <a:xfrm flipH="1">
              <a:off x="10292226" y="3285067"/>
              <a:ext cx="1896600" cy="1896600"/>
            </a:xfrm>
            <a:prstGeom prst="straightConnector1">
              <a:avLst/>
            </a:prstGeom>
            <a:noFill/>
            <a:ln cap="flat" cmpd="sng" w="9525">
              <a:solidFill>
                <a:schemeClr val="lt1"/>
              </a:solidFill>
              <a:prstDash val="solid"/>
              <a:round/>
              <a:headEnd len="sm" w="sm" type="none"/>
              <a:tailEnd len="sm" w="sm" type="none"/>
            </a:ln>
          </p:spPr>
        </p:cxnSp>
        <p:cxnSp>
          <p:nvCxnSpPr>
            <p:cNvPr id="158" name="Google Shape;158;g2ca2ae526ad_0_177"/>
            <p:cNvCxnSpPr/>
            <p:nvPr/>
          </p:nvCxnSpPr>
          <p:spPr>
            <a:xfrm flipH="1">
              <a:off x="10443125" y="3131080"/>
              <a:ext cx="1745700" cy="1745700"/>
            </a:xfrm>
            <a:prstGeom prst="straightConnector1">
              <a:avLst/>
            </a:prstGeom>
            <a:noFill/>
            <a:ln cap="flat" cmpd="sng" w="28575">
              <a:solidFill>
                <a:schemeClr val="lt1"/>
              </a:solidFill>
              <a:prstDash val="solid"/>
              <a:round/>
              <a:headEnd len="sm" w="sm" type="none"/>
              <a:tailEnd len="sm" w="sm" type="none"/>
            </a:ln>
          </p:spPr>
        </p:cxnSp>
        <p:cxnSp>
          <p:nvCxnSpPr>
            <p:cNvPr id="159" name="Google Shape;159;g2ca2ae526ad_0_177"/>
            <p:cNvCxnSpPr/>
            <p:nvPr/>
          </p:nvCxnSpPr>
          <p:spPr>
            <a:xfrm flipH="1">
              <a:off x="10918927" y="3683001"/>
              <a:ext cx="1269900" cy="1269900"/>
            </a:xfrm>
            <a:prstGeom prst="straightConnector1">
              <a:avLst/>
            </a:prstGeom>
            <a:noFill/>
            <a:ln cap="flat" cmpd="sng" w="28575">
              <a:solidFill>
                <a:schemeClr val="lt1"/>
              </a:solidFill>
              <a:prstDash val="solid"/>
              <a:round/>
              <a:headEnd len="sm" w="sm" type="none"/>
              <a:tailEnd len="sm" w="sm" type="none"/>
            </a:ln>
          </p:spPr>
        </p:cxnSp>
      </p:grpSp>
      <p:sp>
        <p:nvSpPr>
          <p:cNvPr id="160" name="Google Shape;160;g2ca2ae526ad_0_177"/>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61" name="Google Shape;161;g2ca2ae526ad_0_177"/>
          <p:cNvSpPr txBox="1"/>
          <p:nvPr>
            <p:ph idx="1" type="body"/>
          </p:nvPr>
        </p:nvSpPr>
        <p:spPr>
          <a:xfrm>
            <a:off x="684212" y="685800"/>
            <a:ext cx="8534400" cy="3615300"/>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62" name="Google Shape;162;g2ca2ae526ad_0_177"/>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3" name="Google Shape;163;g2ca2ae526ad_0_177"/>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4" name="Google Shape;164;g2ca2ae526ad_0_177"/>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hyperlink" Target="https://technofaq.org/posts/2020/06/how-machine-learning-and-ai-are-transforming-the-online-gambling-industry/" TargetMode="External"/><Relationship Id="rId5"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6.png"/><Relationship Id="rId6" Type="http://schemas.openxmlformats.org/officeDocument/2006/relationships/hyperlink" Target="https://ai-content-detector.azurewebsites.net" TargetMode="External"/><Relationship Id="rId7" Type="http://schemas.openxmlformats.org/officeDocument/2006/relationships/hyperlink" Target="https://ai-content-detector.azurewebsites.net" TargetMode="External"/><Relationship Id="rId8" Type="http://schemas.openxmlformats.org/officeDocument/2006/relationships/hyperlink" Target="https://ai-content-detector.azurewebsites.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286" name="Shape 286"/>
        <p:cNvGrpSpPr/>
        <p:nvPr/>
      </p:nvGrpSpPr>
      <p:grpSpPr>
        <a:xfrm>
          <a:off x="0" y="0"/>
          <a:ext cx="0" cy="0"/>
          <a:chOff x="0" y="0"/>
          <a:chExt cx="0" cy="0"/>
        </a:xfrm>
      </p:grpSpPr>
      <p:sp>
        <p:nvSpPr>
          <p:cNvPr id="287" name="Google Shape;287;p1"/>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Vector background of vibrant colors splashing" id="288" name="Google Shape;288;p1"/>
          <p:cNvPicPr preferRelativeResize="0"/>
          <p:nvPr/>
        </p:nvPicPr>
        <p:blipFill rotWithShape="1">
          <a:blip r:embed="rId3">
            <a:alphaModFix amt="15000"/>
          </a:blip>
          <a:srcRect b="0" l="0" r="0" t="17279"/>
          <a:stretch/>
        </p:blipFill>
        <p:spPr>
          <a:xfrm>
            <a:off x="7" y="-49090"/>
            <a:ext cx="12191980" cy="6857991"/>
          </a:xfrm>
          <a:prstGeom prst="rect">
            <a:avLst/>
          </a:prstGeom>
          <a:noFill/>
          <a:ln>
            <a:noFill/>
          </a:ln>
        </p:spPr>
      </p:pic>
      <p:sp>
        <p:nvSpPr>
          <p:cNvPr id="289" name="Google Shape;289;p1"/>
          <p:cNvSpPr txBox="1"/>
          <p:nvPr>
            <p:ph type="ctrTitle"/>
          </p:nvPr>
        </p:nvSpPr>
        <p:spPr>
          <a:xfrm>
            <a:off x="684212" y="111367"/>
            <a:ext cx="8001000" cy="1946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entury Gothic"/>
              <a:buNone/>
            </a:pPr>
            <a:r>
              <a:rPr b="1" lang="en-US"/>
              <a:t>HUMAN VS AI</a:t>
            </a:r>
            <a:br>
              <a:rPr b="1" lang="en-US"/>
            </a:br>
            <a:r>
              <a:rPr b="1" lang="en-US"/>
              <a:t>DISTINGUISHMENT</a:t>
            </a:r>
            <a:endParaRPr/>
          </a:p>
        </p:txBody>
      </p:sp>
      <p:sp>
        <p:nvSpPr>
          <p:cNvPr id="290" name="Google Shape;290;p1"/>
          <p:cNvSpPr txBox="1"/>
          <p:nvPr>
            <p:ph idx="1" type="subTitle"/>
          </p:nvPr>
        </p:nvSpPr>
        <p:spPr>
          <a:xfrm>
            <a:off x="212600" y="2636050"/>
            <a:ext cx="7400700" cy="2673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680"/>
              <a:buNone/>
            </a:pPr>
            <a:r>
              <a:rPr lang="en-US">
                <a:solidFill>
                  <a:schemeClr val="lt1"/>
                </a:solidFill>
              </a:rPr>
              <a:t>Final Team Project </a:t>
            </a:r>
            <a:r>
              <a:rPr lang="en-US">
                <a:solidFill>
                  <a:schemeClr val="lt1"/>
                </a:solidFill>
              </a:rPr>
              <a:t>Group 2</a:t>
            </a:r>
            <a:endParaRPr>
              <a:solidFill>
                <a:schemeClr val="lt1"/>
              </a:solidFill>
            </a:endParaRPr>
          </a:p>
          <a:p>
            <a:pPr indent="0" lvl="0" marL="0" rtl="0" algn="l">
              <a:lnSpc>
                <a:spcPct val="115000"/>
              </a:lnSpc>
              <a:spcBef>
                <a:spcPts val="0"/>
              </a:spcBef>
              <a:spcAft>
                <a:spcPts val="0"/>
              </a:spcAft>
              <a:buSzPts val="1680"/>
              <a:buNone/>
            </a:pPr>
            <a:r>
              <a:rPr lang="en-US">
                <a:solidFill>
                  <a:schemeClr val="lt1"/>
                </a:solidFill>
              </a:rPr>
              <a:t>AAI-590: Capstone Project</a:t>
            </a:r>
            <a:endParaRPr>
              <a:solidFill>
                <a:schemeClr val="lt1"/>
              </a:solidFill>
            </a:endParaRPr>
          </a:p>
          <a:p>
            <a:pPr indent="0" lvl="0" marL="0" rtl="0" algn="l">
              <a:lnSpc>
                <a:spcPct val="115000"/>
              </a:lnSpc>
              <a:spcBef>
                <a:spcPts val="0"/>
              </a:spcBef>
              <a:spcAft>
                <a:spcPts val="0"/>
              </a:spcAft>
              <a:buSzPts val="1680"/>
              <a:buNone/>
            </a:pPr>
            <a:r>
              <a:rPr lang="en-US">
                <a:solidFill>
                  <a:schemeClr val="lt1"/>
                </a:solidFill>
              </a:rPr>
              <a:t>University of San Diego</a:t>
            </a:r>
            <a:endParaRPr>
              <a:solidFill>
                <a:schemeClr val="lt1"/>
              </a:solidFill>
            </a:endParaRPr>
          </a:p>
          <a:p>
            <a:pPr indent="0" lvl="0" marL="0" rtl="0" algn="l">
              <a:lnSpc>
                <a:spcPct val="115000"/>
              </a:lnSpc>
              <a:spcBef>
                <a:spcPts val="0"/>
              </a:spcBef>
              <a:spcAft>
                <a:spcPts val="0"/>
              </a:spcAft>
              <a:buSzPts val="1680"/>
              <a:buNone/>
            </a:pPr>
            <a:r>
              <a:rPr lang="en-US">
                <a:solidFill>
                  <a:schemeClr val="lt1"/>
                </a:solidFill>
              </a:rPr>
              <a:t>Applied Artificial Intelligence Program</a:t>
            </a:r>
            <a:endParaRPr>
              <a:solidFill>
                <a:schemeClr val="lt1"/>
              </a:solidFill>
            </a:endParaRPr>
          </a:p>
          <a:p>
            <a:pPr indent="0" lvl="0" marL="0" rtl="0" algn="l">
              <a:lnSpc>
                <a:spcPct val="115000"/>
              </a:lnSpc>
              <a:spcBef>
                <a:spcPts val="0"/>
              </a:spcBef>
              <a:spcAft>
                <a:spcPts val="0"/>
              </a:spcAft>
              <a:buSzPts val="1680"/>
              <a:buNone/>
            </a:pPr>
            <a:r>
              <a:t/>
            </a:r>
            <a:endParaRPr sz="1000">
              <a:solidFill>
                <a:schemeClr val="lt1"/>
              </a:solidFill>
            </a:endParaRPr>
          </a:p>
          <a:p>
            <a:pPr indent="0" lvl="0" marL="0" rtl="0" algn="l">
              <a:spcBef>
                <a:spcPts val="1020"/>
              </a:spcBef>
              <a:spcAft>
                <a:spcPts val="0"/>
              </a:spcAft>
              <a:buSzPts val="1680"/>
              <a:buNone/>
            </a:pPr>
            <a:r>
              <a:rPr lang="en-US">
                <a:solidFill>
                  <a:schemeClr val="lt1"/>
                </a:solidFill>
              </a:rPr>
              <a:t>Jeremy Cryer</a:t>
            </a:r>
            <a:r>
              <a:rPr lang="en-US">
                <a:solidFill>
                  <a:schemeClr val="lt1"/>
                </a:solidFill>
              </a:rPr>
              <a:t>, </a:t>
            </a:r>
            <a:r>
              <a:rPr lang="en-US">
                <a:solidFill>
                  <a:schemeClr val="lt1"/>
                </a:solidFill>
              </a:rPr>
              <a:t>Jason Raimondi</a:t>
            </a:r>
            <a:r>
              <a:rPr lang="en-US">
                <a:solidFill>
                  <a:schemeClr val="lt1"/>
                </a:solidFill>
              </a:rPr>
              <a:t>, and </a:t>
            </a:r>
            <a:r>
              <a:rPr lang="en-US">
                <a:solidFill>
                  <a:schemeClr val="lt1"/>
                </a:solidFill>
              </a:rPr>
              <a:t>Shane Schipper</a:t>
            </a:r>
            <a:endParaRPr>
              <a:solidFill>
                <a:schemeClr val="lt1"/>
              </a:solidFill>
            </a:endParaRPr>
          </a:p>
          <a:p>
            <a:pPr indent="0" lvl="0" marL="0" rtl="0" algn="l">
              <a:spcBef>
                <a:spcPts val="1020"/>
              </a:spcBef>
              <a:spcAft>
                <a:spcPts val="0"/>
              </a:spcAft>
              <a:buSzPts val="1680"/>
              <a:buNone/>
            </a:pPr>
            <a:r>
              <a:rPr lang="en-US">
                <a:solidFill>
                  <a:schemeClr val="lt1"/>
                </a:solidFill>
              </a:rPr>
              <a:t>April 15, 2024</a:t>
            </a:r>
            <a:endParaRPr>
              <a:solidFill>
                <a:schemeClr val="lt1"/>
              </a:solidFill>
            </a:endParaRPr>
          </a:p>
        </p:txBody>
      </p:sp>
      <p:grpSp>
        <p:nvGrpSpPr>
          <p:cNvPr id="291" name="Google Shape;291;p1"/>
          <p:cNvGrpSpPr/>
          <p:nvPr/>
        </p:nvGrpSpPr>
        <p:grpSpPr>
          <a:xfrm>
            <a:off x="6108170" y="9144"/>
            <a:ext cx="6080656" cy="6163733"/>
            <a:chOff x="6108170" y="8467"/>
            <a:chExt cx="6080656" cy="6163733"/>
          </a:xfrm>
        </p:grpSpPr>
        <p:cxnSp>
          <p:nvCxnSpPr>
            <p:cNvPr id="292" name="Google Shape;292;p1"/>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93" name="Google Shape;293;p1"/>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94" name="Google Shape;294;p1"/>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95" name="Google Shape;295;p1"/>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96" name="Google Shape;296;p1"/>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8" name="Shape 388"/>
        <p:cNvGrpSpPr/>
        <p:nvPr/>
      </p:nvGrpSpPr>
      <p:grpSpPr>
        <a:xfrm>
          <a:off x="0" y="0"/>
          <a:ext cx="0" cy="0"/>
          <a:chOff x="0" y="0"/>
          <a:chExt cx="0" cy="0"/>
        </a:xfrm>
      </p:grpSpPr>
      <p:pic>
        <p:nvPicPr>
          <p:cNvPr descr="A robot hand pressing a keyboard&#10;&#10;Description automatically generated" id="389" name="Google Shape;389;g2ca2ae526ad_0_162"/>
          <p:cNvPicPr preferRelativeResize="0"/>
          <p:nvPr/>
        </p:nvPicPr>
        <p:blipFill rotWithShape="1">
          <a:blip r:embed="rId3">
            <a:alphaModFix/>
          </a:blip>
          <a:srcRect b="0" l="0" r="0" t="8533"/>
          <a:stretch/>
        </p:blipFill>
        <p:spPr>
          <a:xfrm>
            <a:off x="-12700" y="10"/>
            <a:ext cx="12192000" cy="6857989"/>
          </a:xfrm>
          <a:prstGeom prst="rect">
            <a:avLst/>
          </a:prstGeom>
          <a:noFill/>
          <a:ln>
            <a:noFill/>
          </a:ln>
        </p:spPr>
      </p:pic>
      <p:sp>
        <p:nvSpPr>
          <p:cNvPr id="390" name="Google Shape;390;g2ca2ae526ad_0_162"/>
          <p:cNvSpPr/>
          <p:nvPr/>
        </p:nvSpPr>
        <p:spPr>
          <a:xfrm>
            <a:off x="0" y="1"/>
            <a:ext cx="12192000" cy="6858000"/>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1" name="Google Shape;391;g2ca2ae526ad_0_162"/>
          <p:cNvSpPr/>
          <p:nvPr/>
        </p:nvSpPr>
        <p:spPr>
          <a:xfrm flipH="1" rot="10800000">
            <a:off x="0" y="0"/>
            <a:ext cx="12188700" cy="6858000"/>
          </a:xfrm>
          <a:prstGeom prst="snip1Rect">
            <a:avLst>
              <a:gd fmla="val 38352" name="adj"/>
            </a:avLst>
          </a:prstGeom>
          <a:gradFill>
            <a:gsLst>
              <a:gs pos="0">
                <a:srgbClr val="62D2EF">
                  <a:alpha val="69803"/>
                </a:srgbClr>
              </a:gs>
              <a:gs pos="10000">
                <a:srgbClr val="62D2EF">
                  <a:alpha val="69803"/>
                </a:srgbClr>
              </a:gs>
              <a:gs pos="100000">
                <a:srgbClr val="05578D">
                  <a:alpha val="80000"/>
                </a:srgbClr>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2" name="Google Shape;392;g2ca2ae526ad_0_162"/>
          <p:cNvSpPr txBox="1"/>
          <p:nvPr>
            <p:ph type="title"/>
          </p:nvPr>
        </p:nvSpPr>
        <p:spPr>
          <a:xfrm>
            <a:off x="607430" y="292260"/>
            <a:ext cx="8534400" cy="1507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US"/>
              <a:t>THANK YOU!</a:t>
            </a:r>
            <a:endParaRPr/>
          </a:p>
        </p:txBody>
      </p:sp>
      <p:sp>
        <p:nvSpPr>
          <p:cNvPr id="393" name="Google Shape;393;g2ca2ae526ad_0_162"/>
          <p:cNvSpPr txBox="1"/>
          <p:nvPr>
            <p:ph idx="1" type="body"/>
          </p:nvPr>
        </p:nvSpPr>
        <p:spPr>
          <a:xfrm>
            <a:off x="75495" y="860853"/>
            <a:ext cx="4267800" cy="4848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280"/>
              <a:buNone/>
            </a:pPr>
            <a:r>
              <a:rPr lang="en-US" sz="1600">
                <a:solidFill>
                  <a:schemeClr val="lt1"/>
                </a:solidFill>
              </a:rPr>
              <a:t>Please contact us with any questions.</a:t>
            </a:r>
            <a:endParaRPr/>
          </a:p>
          <a:p>
            <a:pPr indent="0" lvl="0" marL="0" rtl="0" algn="l">
              <a:lnSpc>
                <a:spcPct val="90000"/>
              </a:lnSpc>
              <a:spcBef>
                <a:spcPts val="920"/>
              </a:spcBef>
              <a:spcAft>
                <a:spcPts val="0"/>
              </a:spcAft>
              <a:buSzPts val="1280"/>
              <a:buNone/>
            </a:pPr>
            <a:r>
              <a:t/>
            </a:r>
            <a:endParaRPr sz="1600">
              <a:solidFill>
                <a:schemeClr val="lt1"/>
              </a:solidFill>
            </a:endParaRPr>
          </a:p>
          <a:p>
            <a:pPr indent="0" lvl="0" marL="0" rtl="0" algn="l">
              <a:lnSpc>
                <a:spcPct val="90000"/>
              </a:lnSpc>
              <a:spcBef>
                <a:spcPts val="920"/>
              </a:spcBef>
              <a:spcAft>
                <a:spcPts val="0"/>
              </a:spcAft>
              <a:buSzPts val="1280"/>
              <a:buNone/>
            </a:pPr>
            <a:r>
              <a:rPr lang="en-US" sz="1600">
                <a:solidFill>
                  <a:schemeClr val="lt1"/>
                </a:solidFill>
              </a:rPr>
              <a:t>Jeremy Cryer</a:t>
            </a:r>
            <a:endParaRPr/>
          </a:p>
          <a:p>
            <a:pPr indent="0" lvl="0" marL="0" rtl="0" algn="l">
              <a:lnSpc>
                <a:spcPct val="90000"/>
              </a:lnSpc>
              <a:spcBef>
                <a:spcPts val="920"/>
              </a:spcBef>
              <a:spcAft>
                <a:spcPts val="0"/>
              </a:spcAft>
              <a:buSzPts val="1280"/>
              <a:buNone/>
            </a:pPr>
            <a:r>
              <a:rPr lang="en-US" sz="1600">
                <a:solidFill>
                  <a:schemeClr val="lt1"/>
                </a:solidFill>
              </a:rPr>
              <a:t>jcryer@sandiego.edu</a:t>
            </a:r>
            <a:endParaRPr/>
          </a:p>
          <a:p>
            <a:pPr indent="0" lvl="0" marL="0" rtl="0" algn="l">
              <a:lnSpc>
                <a:spcPct val="90000"/>
              </a:lnSpc>
              <a:spcBef>
                <a:spcPts val="920"/>
              </a:spcBef>
              <a:spcAft>
                <a:spcPts val="0"/>
              </a:spcAft>
              <a:buSzPts val="1280"/>
              <a:buNone/>
            </a:pPr>
            <a:r>
              <a:t/>
            </a:r>
            <a:endParaRPr sz="1600">
              <a:solidFill>
                <a:schemeClr val="lt1"/>
              </a:solidFill>
            </a:endParaRPr>
          </a:p>
          <a:p>
            <a:pPr indent="0" lvl="0" marL="0" rtl="0" algn="l">
              <a:lnSpc>
                <a:spcPct val="90000"/>
              </a:lnSpc>
              <a:spcBef>
                <a:spcPts val="920"/>
              </a:spcBef>
              <a:spcAft>
                <a:spcPts val="0"/>
              </a:spcAft>
              <a:buSzPts val="1280"/>
              <a:buNone/>
            </a:pPr>
            <a:r>
              <a:rPr lang="en-US" sz="1600">
                <a:solidFill>
                  <a:schemeClr val="lt1"/>
                </a:solidFill>
              </a:rPr>
              <a:t>Jason Raimondi</a:t>
            </a:r>
            <a:endParaRPr/>
          </a:p>
          <a:p>
            <a:pPr indent="0" lvl="0" marL="0" rtl="0" algn="l">
              <a:lnSpc>
                <a:spcPct val="90000"/>
              </a:lnSpc>
              <a:spcBef>
                <a:spcPts val="920"/>
              </a:spcBef>
              <a:spcAft>
                <a:spcPts val="0"/>
              </a:spcAft>
              <a:buSzPts val="1280"/>
              <a:buNone/>
            </a:pPr>
            <a:r>
              <a:rPr lang="en-US" sz="1600">
                <a:solidFill>
                  <a:schemeClr val="lt1"/>
                </a:solidFill>
              </a:rPr>
              <a:t>jraimondi@sandiego.edu</a:t>
            </a:r>
            <a:endParaRPr/>
          </a:p>
          <a:p>
            <a:pPr indent="0" lvl="0" marL="0" rtl="0" algn="l">
              <a:lnSpc>
                <a:spcPct val="90000"/>
              </a:lnSpc>
              <a:spcBef>
                <a:spcPts val="920"/>
              </a:spcBef>
              <a:spcAft>
                <a:spcPts val="0"/>
              </a:spcAft>
              <a:buSzPts val="1280"/>
              <a:buNone/>
            </a:pPr>
            <a:r>
              <a:t/>
            </a:r>
            <a:endParaRPr sz="1600">
              <a:solidFill>
                <a:schemeClr val="lt1"/>
              </a:solidFill>
            </a:endParaRPr>
          </a:p>
          <a:p>
            <a:pPr indent="0" lvl="0" marL="0" rtl="0" algn="l">
              <a:lnSpc>
                <a:spcPct val="90000"/>
              </a:lnSpc>
              <a:spcBef>
                <a:spcPts val="920"/>
              </a:spcBef>
              <a:spcAft>
                <a:spcPts val="0"/>
              </a:spcAft>
              <a:buSzPts val="1280"/>
              <a:buNone/>
            </a:pPr>
            <a:r>
              <a:rPr lang="en-US" sz="1600">
                <a:solidFill>
                  <a:schemeClr val="lt1"/>
                </a:solidFill>
              </a:rPr>
              <a:t>Shane Schipper</a:t>
            </a:r>
            <a:endParaRPr/>
          </a:p>
          <a:p>
            <a:pPr indent="0" lvl="0" marL="0" rtl="0" algn="l">
              <a:lnSpc>
                <a:spcPct val="90000"/>
              </a:lnSpc>
              <a:spcBef>
                <a:spcPts val="920"/>
              </a:spcBef>
              <a:spcAft>
                <a:spcPts val="0"/>
              </a:spcAft>
              <a:buSzPts val="1280"/>
              <a:buNone/>
            </a:pPr>
            <a:r>
              <a:rPr lang="en-US" sz="1600">
                <a:solidFill>
                  <a:schemeClr val="lt1"/>
                </a:solidFill>
              </a:rPr>
              <a:t>shaneschipper@sandiego.edu</a:t>
            </a:r>
            <a:endParaRPr/>
          </a:p>
          <a:p>
            <a:pPr indent="0" lvl="0" marL="0" rtl="0" algn="l">
              <a:lnSpc>
                <a:spcPct val="90000"/>
              </a:lnSpc>
              <a:spcBef>
                <a:spcPts val="920"/>
              </a:spcBef>
              <a:spcAft>
                <a:spcPts val="0"/>
              </a:spcAft>
              <a:buSzPts val="1280"/>
              <a:buNone/>
            </a:pPr>
            <a:r>
              <a:t/>
            </a:r>
            <a:endParaRPr sz="1600">
              <a:solidFill>
                <a:schemeClr val="lt1"/>
              </a:solidFill>
            </a:endParaRPr>
          </a:p>
        </p:txBody>
      </p:sp>
      <p:grpSp>
        <p:nvGrpSpPr>
          <p:cNvPr id="394" name="Google Shape;394;g2ca2ae526ad_0_162"/>
          <p:cNvGrpSpPr/>
          <p:nvPr/>
        </p:nvGrpSpPr>
        <p:grpSpPr>
          <a:xfrm>
            <a:off x="9197301" y="2963333"/>
            <a:ext cx="2982001" cy="3209011"/>
            <a:chOff x="9206826" y="2963333"/>
            <a:chExt cx="2982001" cy="3209011"/>
          </a:xfrm>
        </p:grpSpPr>
        <p:cxnSp>
          <p:nvCxnSpPr>
            <p:cNvPr id="395" name="Google Shape;395;g2ca2ae526ad_0_162"/>
            <p:cNvCxnSpPr/>
            <p:nvPr/>
          </p:nvCxnSpPr>
          <p:spPr>
            <a:xfrm flipH="1">
              <a:off x="11275926" y="2963333"/>
              <a:ext cx="912900" cy="912900"/>
            </a:xfrm>
            <a:prstGeom prst="straightConnector1">
              <a:avLst/>
            </a:prstGeom>
            <a:noFill/>
            <a:ln cap="flat" cmpd="sng" w="9525">
              <a:solidFill>
                <a:schemeClr val="lt1"/>
              </a:solidFill>
              <a:prstDash val="solid"/>
              <a:round/>
              <a:headEnd len="sm" w="sm" type="none"/>
              <a:tailEnd len="sm" w="sm" type="none"/>
            </a:ln>
          </p:spPr>
        </p:cxnSp>
        <p:cxnSp>
          <p:nvCxnSpPr>
            <p:cNvPr id="396" name="Google Shape;396;g2ca2ae526ad_0_162"/>
            <p:cNvCxnSpPr/>
            <p:nvPr/>
          </p:nvCxnSpPr>
          <p:spPr>
            <a:xfrm flipH="1">
              <a:off x="9206826" y="3190344"/>
              <a:ext cx="2982000" cy="2982000"/>
            </a:xfrm>
            <a:prstGeom prst="straightConnector1">
              <a:avLst/>
            </a:prstGeom>
            <a:noFill/>
            <a:ln cap="flat" cmpd="sng" w="9525">
              <a:solidFill>
                <a:schemeClr val="lt1"/>
              </a:solidFill>
              <a:prstDash val="solid"/>
              <a:round/>
              <a:headEnd len="sm" w="sm" type="none"/>
              <a:tailEnd len="sm" w="sm" type="none"/>
            </a:ln>
          </p:spPr>
        </p:cxnSp>
        <p:cxnSp>
          <p:nvCxnSpPr>
            <p:cNvPr id="397" name="Google Shape;397;g2ca2ae526ad_0_162"/>
            <p:cNvCxnSpPr/>
            <p:nvPr/>
          </p:nvCxnSpPr>
          <p:spPr>
            <a:xfrm flipH="1">
              <a:off x="10292226" y="3285067"/>
              <a:ext cx="1896600" cy="1896600"/>
            </a:xfrm>
            <a:prstGeom prst="straightConnector1">
              <a:avLst/>
            </a:prstGeom>
            <a:noFill/>
            <a:ln cap="flat" cmpd="sng" w="9525">
              <a:solidFill>
                <a:schemeClr val="lt1"/>
              </a:solidFill>
              <a:prstDash val="solid"/>
              <a:round/>
              <a:headEnd len="sm" w="sm" type="none"/>
              <a:tailEnd len="sm" w="sm" type="none"/>
            </a:ln>
          </p:spPr>
        </p:cxnSp>
        <p:cxnSp>
          <p:nvCxnSpPr>
            <p:cNvPr id="398" name="Google Shape;398;g2ca2ae526ad_0_162"/>
            <p:cNvCxnSpPr/>
            <p:nvPr/>
          </p:nvCxnSpPr>
          <p:spPr>
            <a:xfrm flipH="1">
              <a:off x="10443125" y="3131080"/>
              <a:ext cx="1745700" cy="1745700"/>
            </a:xfrm>
            <a:prstGeom prst="straightConnector1">
              <a:avLst/>
            </a:prstGeom>
            <a:noFill/>
            <a:ln cap="flat" cmpd="sng" w="28575">
              <a:solidFill>
                <a:schemeClr val="lt1"/>
              </a:solidFill>
              <a:prstDash val="solid"/>
              <a:round/>
              <a:headEnd len="sm" w="sm" type="none"/>
              <a:tailEnd len="sm" w="sm" type="none"/>
            </a:ln>
          </p:spPr>
        </p:cxnSp>
        <p:cxnSp>
          <p:nvCxnSpPr>
            <p:cNvPr id="399" name="Google Shape;399;g2ca2ae526ad_0_162"/>
            <p:cNvCxnSpPr/>
            <p:nvPr/>
          </p:nvCxnSpPr>
          <p:spPr>
            <a:xfrm flipH="1">
              <a:off x="10918927" y="3683001"/>
              <a:ext cx="1269900" cy="1269900"/>
            </a:xfrm>
            <a:prstGeom prst="straightConnector1">
              <a:avLst/>
            </a:prstGeom>
            <a:noFill/>
            <a:ln cap="flat" cmpd="sng" w="28575">
              <a:solidFill>
                <a:schemeClr val="lt1"/>
              </a:solidFill>
              <a:prstDash val="solid"/>
              <a:round/>
              <a:headEnd len="sm" w="sm" type="none"/>
              <a:tailEnd len="sm" w="sm" type="none"/>
            </a:ln>
          </p:spPr>
        </p:cxnSp>
      </p:grpSp>
      <p:sp>
        <p:nvSpPr>
          <p:cNvPr id="400" name="Google Shape;400;g2ca2ae526ad_0_162"/>
          <p:cNvSpPr txBox="1"/>
          <p:nvPr/>
        </p:nvSpPr>
        <p:spPr>
          <a:xfrm>
            <a:off x="9328840" y="6657945"/>
            <a:ext cx="2850600" cy="200100"/>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700" u="sng" cap="none" strike="noStrike">
                <a:solidFill>
                  <a:srgbClr val="FFFFFF"/>
                </a:solidFill>
                <a:latin typeface="Century Gothic"/>
                <a:ea typeface="Century Gothic"/>
                <a:cs typeface="Century Gothic"/>
                <a:sym typeface="Century Gothic"/>
                <a:hlinkClick r:id="rId4">
                  <a:extLst>
                    <a:ext uri="{A12FA001-AC4F-418D-AE19-62706E023703}">
                      <ahyp:hlinkClr val="tx"/>
                    </a:ext>
                  </a:extLst>
                </a:hlinkClick>
              </a:rPr>
              <a:t>This Photo</a:t>
            </a:r>
            <a:r>
              <a:rPr b="0" i="0" lang="en-US" sz="700" u="none" cap="none" strike="noStrike">
                <a:solidFill>
                  <a:srgbClr val="FFFFFF"/>
                </a:solidFill>
                <a:latin typeface="Century Gothic"/>
                <a:ea typeface="Century Gothic"/>
                <a:cs typeface="Century Gothic"/>
                <a:sym typeface="Century Gothic"/>
              </a:rPr>
              <a:t> by Unknown Author is licensed under </a:t>
            </a:r>
            <a:r>
              <a:rPr b="0" i="0" lang="en-US" sz="700" u="sng" cap="none" strike="noStrike">
                <a:solidFill>
                  <a:srgbClr val="FFFFFF"/>
                </a:solidFill>
                <a:latin typeface="Century Gothic"/>
                <a:ea typeface="Century Gothic"/>
                <a:cs typeface="Century Gothic"/>
                <a:sym typeface="Century Gothic"/>
                <a:hlinkClick r:id="rId5">
                  <a:extLst>
                    <a:ext uri="{A12FA001-AC4F-418D-AE19-62706E023703}">
                      <ahyp:hlinkClr val="tx"/>
                    </a:ext>
                  </a:extLst>
                </a:hlinkClick>
              </a:rPr>
              <a:t>CC BY-SA-NC</a:t>
            </a:r>
            <a:endParaRPr b="0" i="0" sz="7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
              <a:schemeClr val="lt1"/>
            </a:gs>
            <a:gs pos="100000">
              <a:srgbClr val="E1E1E1"/>
            </a:gs>
          </a:gsLst>
          <a:lin ang="6120000" scaled="0"/>
        </a:gradFill>
      </p:bgPr>
    </p:bg>
    <p:spTree>
      <p:nvGrpSpPr>
        <p:cNvPr id="300" name="Shape 300"/>
        <p:cNvGrpSpPr/>
        <p:nvPr/>
      </p:nvGrpSpPr>
      <p:grpSpPr>
        <a:xfrm>
          <a:off x="0" y="0"/>
          <a:ext cx="0" cy="0"/>
          <a:chOff x="0" y="0"/>
          <a:chExt cx="0" cy="0"/>
        </a:xfrm>
      </p:grpSpPr>
      <p:sp>
        <p:nvSpPr>
          <p:cNvPr id="301" name="Google Shape;301;p2"/>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02" name="Google Shape;302;p2"/>
          <p:cNvSpPr/>
          <p:nvPr/>
        </p:nvSpPr>
        <p:spPr>
          <a:xfrm flipH="1" rot="10800000">
            <a:off x="2050" y="0"/>
            <a:ext cx="12188700" cy="6858000"/>
          </a:xfrm>
          <a:prstGeom prst="snip1Rect">
            <a:avLst>
              <a:gd fmla="val 50000" name="adj"/>
            </a:avLst>
          </a:prstGeom>
          <a:gradFill>
            <a:gsLst>
              <a:gs pos="0">
                <a:schemeClr val="lt1"/>
              </a:gs>
              <a:gs pos="10000">
                <a:schemeClr val="lt1"/>
              </a:gs>
              <a:gs pos="100000">
                <a:srgbClr val="E1E1E1"/>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3" name="Google Shape;303;p2"/>
          <p:cNvSpPr txBox="1"/>
          <p:nvPr>
            <p:ph type="title"/>
          </p:nvPr>
        </p:nvSpPr>
        <p:spPr>
          <a:xfrm>
            <a:off x="684212" y="-8468"/>
            <a:ext cx="8534400" cy="1507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entury Gothic"/>
              <a:buNone/>
            </a:pPr>
            <a:r>
              <a:rPr lang="en-US" sz="4000">
                <a:solidFill>
                  <a:schemeClr val="dk2"/>
                </a:solidFill>
              </a:rPr>
              <a:t>PRESENTATION OVERVIEW</a:t>
            </a:r>
            <a:endParaRPr/>
          </a:p>
        </p:txBody>
      </p:sp>
      <p:sp>
        <p:nvSpPr>
          <p:cNvPr id="304" name="Google Shape;304;p2"/>
          <p:cNvSpPr txBox="1"/>
          <p:nvPr>
            <p:ph idx="1" type="body"/>
          </p:nvPr>
        </p:nvSpPr>
        <p:spPr>
          <a:xfrm>
            <a:off x="684212" y="1143000"/>
            <a:ext cx="8534400" cy="36153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en-US">
                <a:solidFill>
                  <a:schemeClr val="dk1"/>
                </a:solidFill>
              </a:rPr>
              <a:t>Problem Statement</a:t>
            </a:r>
            <a:endParaRPr/>
          </a:p>
          <a:p>
            <a:pPr indent="-285750" lvl="0" marL="285750" rtl="0" algn="l">
              <a:spcBef>
                <a:spcPts val="1000"/>
              </a:spcBef>
              <a:spcAft>
                <a:spcPts val="0"/>
              </a:spcAft>
              <a:buClr>
                <a:srgbClr val="000000"/>
              </a:buClr>
              <a:buSzPts val="1600"/>
              <a:buChar char="▶"/>
            </a:pPr>
            <a:r>
              <a:rPr lang="en-US">
                <a:solidFill>
                  <a:schemeClr val="dk1"/>
                </a:solidFill>
              </a:rPr>
              <a:t>Live Web App Demo</a:t>
            </a:r>
            <a:endParaRPr/>
          </a:p>
          <a:p>
            <a:pPr indent="-285750" lvl="0" marL="285750" rtl="0" algn="l">
              <a:spcBef>
                <a:spcPts val="1000"/>
              </a:spcBef>
              <a:spcAft>
                <a:spcPts val="0"/>
              </a:spcAft>
              <a:buClr>
                <a:srgbClr val="000000"/>
              </a:buClr>
              <a:buSzPts val="1600"/>
              <a:buChar char="▶"/>
            </a:pPr>
            <a:r>
              <a:rPr lang="en-US">
                <a:solidFill>
                  <a:schemeClr val="dk1"/>
                </a:solidFill>
              </a:rPr>
              <a:t>Datasets and Prep</a:t>
            </a:r>
            <a:endParaRPr>
              <a:solidFill>
                <a:schemeClr val="dk1"/>
              </a:solidFill>
            </a:endParaRPr>
          </a:p>
          <a:p>
            <a:pPr indent="-285750" lvl="0" marL="285750" rtl="0" algn="l">
              <a:spcBef>
                <a:spcPts val="1000"/>
              </a:spcBef>
              <a:spcAft>
                <a:spcPts val="0"/>
              </a:spcAft>
              <a:buClr>
                <a:srgbClr val="000000"/>
              </a:buClr>
              <a:buSzPts val="1600"/>
              <a:buChar char="▶"/>
            </a:pPr>
            <a:r>
              <a:rPr lang="en-US">
                <a:solidFill>
                  <a:schemeClr val="dk1"/>
                </a:solidFill>
              </a:rPr>
              <a:t>Methodology Approaches</a:t>
            </a:r>
            <a:endParaRPr/>
          </a:p>
          <a:p>
            <a:pPr indent="-285750" lvl="0" marL="285750" rtl="0" algn="l">
              <a:spcBef>
                <a:spcPts val="1000"/>
              </a:spcBef>
              <a:spcAft>
                <a:spcPts val="0"/>
              </a:spcAft>
              <a:buClr>
                <a:srgbClr val="000000"/>
              </a:buClr>
              <a:buSzPts val="1600"/>
              <a:buChar char="▶"/>
            </a:pPr>
            <a:r>
              <a:rPr lang="en-US">
                <a:solidFill>
                  <a:schemeClr val="dk1"/>
                </a:solidFill>
              </a:rPr>
              <a:t>Training and Evaluation</a:t>
            </a:r>
            <a:endParaRPr/>
          </a:p>
          <a:p>
            <a:pPr indent="-285750" lvl="0" marL="285750" rtl="0" algn="l">
              <a:spcBef>
                <a:spcPts val="1000"/>
              </a:spcBef>
              <a:spcAft>
                <a:spcPts val="0"/>
              </a:spcAft>
              <a:buClr>
                <a:srgbClr val="000000"/>
              </a:buClr>
              <a:buSzPts val="1600"/>
              <a:buChar char="▶"/>
            </a:pPr>
            <a:r>
              <a:rPr lang="en-US">
                <a:solidFill>
                  <a:schemeClr val="dk1"/>
                </a:solidFill>
              </a:rPr>
              <a:t>Selection and </a:t>
            </a:r>
            <a:r>
              <a:rPr lang="en-US">
                <a:solidFill>
                  <a:schemeClr val="dk1"/>
                </a:solidFill>
              </a:rPr>
              <a:t>Results</a:t>
            </a:r>
            <a:endParaRPr>
              <a:solidFill>
                <a:schemeClr val="dk1"/>
              </a:solidFill>
            </a:endParaRPr>
          </a:p>
          <a:p>
            <a:pPr indent="-275590" lvl="0" marL="285750" rtl="0" algn="l">
              <a:spcBef>
                <a:spcPts val="1000"/>
              </a:spcBef>
              <a:spcAft>
                <a:spcPts val="0"/>
              </a:spcAft>
              <a:buClr>
                <a:schemeClr val="dk1"/>
              </a:buClr>
              <a:buSzPts val="1440"/>
              <a:buChar char="▶"/>
            </a:pPr>
            <a:r>
              <a:rPr lang="en-US">
                <a:solidFill>
                  <a:schemeClr val="dk1"/>
                </a:solidFill>
              </a:rPr>
              <a:t>Production Readiness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
              <a:schemeClr val="lt1"/>
            </a:gs>
            <a:gs pos="100000">
              <a:srgbClr val="E1E1E1"/>
            </a:gs>
          </a:gsLst>
          <a:lin ang="6120000" scaled="0"/>
        </a:gradFill>
      </p:bgPr>
    </p:bg>
    <p:spTree>
      <p:nvGrpSpPr>
        <p:cNvPr id="308" name="Shape 308"/>
        <p:cNvGrpSpPr/>
        <p:nvPr/>
      </p:nvGrpSpPr>
      <p:grpSpPr>
        <a:xfrm>
          <a:off x="0" y="0"/>
          <a:ext cx="0" cy="0"/>
          <a:chOff x="0" y="0"/>
          <a:chExt cx="0" cy="0"/>
        </a:xfrm>
      </p:grpSpPr>
      <p:sp>
        <p:nvSpPr>
          <p:cNvPr id="309" name="Google Shape;309;p3"/>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10" name="Google Shape;310;p3"/>
          <p:cNvSpPr/>
          <p:nvPr/>
        </p:nvSpPr>
        <p:spPr>
          <a:xfrm flipH="1" rot="10800000">
            <a:off x="0" y="0"/>
            <a:ext cx="12188700" cy="6858000"/>
          </a:xfrm>
          <a:prstGeom prst="snip1Rect">
            <a:avLst>
              <a:gd fmla="val 50000" name="adj"/>
            </a:avLst>
          </a:prstGeom>
          <a:gradFill>
            <a:gsLst>
              <a:gs pos="0">
                <a:schemeClr val="lt1"/>
              </a:gs>
              <a:gs pos="10000">
                <a:schemeClr val="lt1"/>
              </a:gs>
              <a:gs pos="100000">
                <a:srgbClr val="E1E1E1"/>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11" name="Google Shape;311;p3"/>
          <p:cNvSpPr txBox="1"/>
          <p:nvPr>
            <p:ph type="title"/>
          </p:nvPr>
        </p:nvSpPr>
        <p:spPr>
          <a:xfrm>
            <a:off x="684200" y="172675"/>
            <a:ext cx="8534400" cy="109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entury Gothic"/>
              <a:buNone/>
            </a:pPr>
            <a:r>
              <a:rPr lang="en-US" sz="4000">
                <a:solidFill>
                  <a:schemeClr val="dk2"/>
                </a:solidFill>
              </a:rPr>
              <a:t>PROBLEM STATEMENT</a:t>
            </a:r>
            <a:endParaRPr/>
          </a:p>
        </p:txBody>
      </p:sp>
      <p:sp>
        <p:nvSpPr>
          <p:cNvPr id="312" name="Google Shape;312;p3"/>
          <p:cNvSpPr txBox="1"/>
          <p:nvPr>
            <p:ph idx="1" type="body"/>
          </p:nvPr>
        </p:nvSpPr>
        <p:spPr>
          <a:xfrm>
            <a:off x="684200" y="1295400"/>
            <a:ext cx="9676200" cy="5195700"/>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1600"/>
              <a:buNone/>
            </a:pPr>
            <a:r>
              <a:rPr b="1" lang="en-US">
                <a:solidFill>
                  <a:schemeClr val="dk1"/>
                </a:solidFill>
              </a:rPr>
              <a:t>Problem Statement:</a:t>
            </a:r>
            <a:r>
              <a:rPr lang="en-US">
                <a:solidFill>
                  <a:schemeClr val="dk1"/>
                </a:solidFill>
              </a:rPr>
              <a:t> Advancements in Artificial Intelligence (AI) is making it increasingly difficult to distinguish text as being human or AI-generated</a:t>
            </a:r>
            <a:endParaRPr>
              <a:solidFill>
                <a:schemeClr val="dk1"/>
              </a:solidFill>
            </a:endParaRPr>
          </a:p>
          <a:p>
            <a:pPr indent="0" lvl="0" marL="0" rtl="0" algn="l">
              <a:spcBef>
                <a:spcPts val="0"/>
              </a:spcBef>
              <a:spcAft>
                <a:spcPts val="0"/>
              </a:spcAft>
              <a:buSzPts val="1600"/>
              <a:buNone/>
            </a:pPr>
            <a:r>
              <a:t/>
            </a:r>
            <a:endParaRPr>
              <a:solidFill>
                <a:schemeClr val="dk1"/>
              </a:solidFill>
            </a:endParaRPr>
          </a:p>
          <a:p>
            <a:pPr indent="0" lvl="0" marL="0" rtl="0" algn="l">
              <a:spcBef>
                <a:spcPts val="0"/>
              </a:spcBef>
              <a:spcAft>
                <a:spcPts val="0"/>
              </a:spcAft>
              <a:buSzPts val="1600"/>
              <a:buNone/>
            </a:pPr>
            <a:r>
              <a:rPr b="1" lang="en-US">
                <a:solidFill>
                  <a:schemeClr val="dk1"/>
                </a:solidFill>
              </a:rPr>
              <a:t>Areas of Concern:</a:t>
            </a:r>
            <a:r>
              <a:rPr lang="en-US">
                <a:solidFill>
                  <a:schemeClr val="dk1"/>
                </a:solidFill>
              </a:rPr>
              <a:t> </a:t>
            </a:r>
            <a:endParaRPr>
              <a:solidFill>
                <a:schemeClr val="dk1"/>
              </a:solidFill>
            </a:endParaRPr>
          </a:p>
          <a:p>
            <a:pPr indent="-320040" lvl="0" marL="457200" rtl="0" algn="l">
              <a:spcBef>
                <a:spcPts val="500"/>
              </a:spcBef>
              <a:spcAft>
                <a:spcPts val="0"/>
              </a:spcAft>
              <a:buClr>
                <a:schemeClr val="dk1"/>
              </a:buClr>
              <a:buSzPts val="1440"/>
              <a:buChar char="▶"/>
            </a:pPr>
            <a:r>
              <a:rPr lang="en-US">
                <a:solidFill>
                  <a:schemeClr val="dk1"/>
                </a:solidFill>
              </a:rPr>
              <a:t>News Feeds</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Academic Integrity</a:t>
            </a:r>
            <a:endParaRPr>
              <a:solidFill>
                <a:schemeClr val="dk1"/>
              </a:solidFill>
            </a:endParaRPr>
          </a:p>
          <a:p>
            <a:pPr indent="0" lvl="0" marL="0" rtl="0" algn="l">
              <a:spcBef>
                <a:spcPts val="0"/>
              </a:spcBef>
              <a:spcAft>
                <a:spcPts val="0"/>
              </a:spcAft>
              <a:buSzPts val="1600"/>
              <a:buNone/>
            </a:pPr>
            <a:r>
              <a:t/>
            </a:r>
            <a:endParaRPr>
              <a:solidFill>
                <a:schemeClr val="dk1"/>
              </a:solidFill>
            </a:endParaRPr>
          </a:p>
          <a:p>
            <a:pPr indent="0" lvl="0" marL="0" rtl="0" algn="l">
              <a:spcBef>
                <a:spcPts val="0"/>
              </a:spcBef>
              <a:spcAft>
                <a:spcPts val="0"/>
              </a:spcAft>
              <a:buSzPts val="1600"/>
              <a:buNone/>
            </a:pPr>
            <a:r>
              <a:t/>
            </a:r>
            <a:endParaRPr>
              <a:solidFill>
                <a:schemeClr val="dk1"/>
              </a:solidFill>
            </a:endParaRPr>
          </a:p>
          <a:p>
            <a:pPr indent="0" lvl="0" marL="0" rtl="0" algn="l">
              <a:spcBef>
                <a:spcPts val="0"/>
              </a:spcBef>
              <a:spcAft>
                <a:spcPts val="0"/>
              </a:spcAft>
              <a:buSzPts val="1600"/>
              <a:buNone/>
            </a:pPr>
            <a:r>
              <a:rPr b="1" lang="en-US">
                <a:solidFill>
                  <a:schemeClr val="dk1"/>
                </a:solidFill>
              </a:rPr>
              <a:t>Primary</a:t>
            </a:r>
            <a:r>
              <a:rPr lang="en-US">
                <a:solidFill>
                  <a:schemeClr val="dk1"/>
                </a:solidFill>
              </a:rPr>
              <a:t> </a:t>
            </a:r>
            <a:r>
              <a:rPr b="1" lang="en-US">
                <a:solidFill>
                  <a:schemeClr val="dk1"/>
                </a:solidFill>
              </a:rPr>
              <a:t>Goal</a:t>
            </a:r>
            <a:r>
              <a:rPr lang="en-US">
                <a:solidFill>
                  <a:schemeClr val="dk1"/>
                </a:solidFill>
              </a:rPr>
              <a:t>: Develop a Machine Learning (ML) model that can predict and provide the probability of text being human or AI-generated</a:t>
            </a:r>
            <a:endParaRPr>
              <a:solidFill>
                <a:schemeClr val="dk1"/>
              </a:solidFill>
            </a:endParaRPr>
          </a:p>
          <a:p>
            <a:pPr indent="0" lvl="0" marL="0" rtl="0" algn="l">
              <a:spcBef>
                <a:spcPts val="0"/>
              </a:spcBef>
              <a:spcAft>
                <a:spcPts val="0"/>
              </a:spcAft>
              <a:buSzPts val="1600"/>
              <a:buNone/>
            </a:pPr>
            <a:r>
              <a:t/>
            </a:r>
            <a:endParaRPr>
              <a:solidFill>
                <a:schemeClr val="dk1"/>
              </a:solidFill>
            </a:endParaRPr>
          </a:p>
          <a:p>
            <a:pPr indent="0" lvl="0" marL="0" rtl="0" algn="l">
              <a:spcBef>
                <a:spcPts val="0"/>
              </a:spcBef>
              <a:spcAft>
                <a:spcPts val="0"/>
              </a:spcAft>
              <a:buClr>
                <a:srgbClr val="000000"/>
              </a:buClr>
              <a:buSzPts val="1600"/>
              <a:buNone/>
            </a:pPr>
            <a:r>
              <a:rPr b="1" lang="en-US">
                <a:solidFill>
                  <a:schemeClr val="dk1"/>
                </a:solidFill>
              </a:rPr>
              <a:t>Secondary Goal</a:t>
            </a:r>
            <a:r>
              <a:rPr lang="en-US">
                <a:solidFill>
                  <a:schemeClr val="dk1"/>
                </a:solidFill>
              </a:rPr>
              <a:t>: Develop an interactive web app for users to interact with the model</a:t>
            </a:r>
            <a:endParaRPr>
              <a:solidFill>
                <a:schemeClr val="dk1"/>
              </a:solidFill>
            </a:endParaRPr>
          </a:p>
          <a:p>
            <a:pPr indent="0" lvl="0" marL="0" rtl="0" algn="l">
              <a:spcBef>
                <a:spcPts val="0"/>
              </a:spcBef>
              <a:spcAft>
                <a:spcPts val="0"/>
              </a:spcAft>
              <a:buClr>
                <a:srgbClr val="000000"/>
              </a:buClr>
              <a:buSzPts val="1600"/>
              <a:buNone/>
            </a:pPr>
            <a:r>
              <a:t/>
            </a:r>
            <a:endParaRPr b="1">
              <a:solidFill>
                <a:schemeClr val="dk1"/>
              </a:solidFill>
            </a:endParaRPr>
          </a:p>
          <a:p>
            <a:pPr indent="0" lvl="0" marL="0" rtl="0" algn="l">
              <a:spcBef>
                <a:spcPts val="0"/>
              </a:spcBef>
              <a:spcAft>
                <a:spcPts val="0"/>
              </a:spcAft>
              <a:buClr>
                <a:srgbClr val="000000"/>
              </a:buClr>
              <a:buSzPts val="1600"/>
              <a:buNone/>
            </a:pPr>
            <a:r>
              <a:rPr b="1" lang="en-US">
                <a:solidFill>
                  <a:schemeClr val="dk1"/>
                </a:solidFill>
              </a:rPr>
              <a:t>Concepts:</a:t>
            </a:r>
            <a:r>
              <a:rPr lang="en-US">
                <a:solidFill>
                  <a:schemeClr val="dk1"/>
                </a:solidFill>
              </a:rPr>
              <a:t> </a:t>
            </a:r>
            <a:endParaRPr>
              <a:solidFill>
                <a:schemeClr val="dk1"/>
              </a:solidFill>
            </a:endParaRPr>
          </a:p>
          <a:p>
            <a:pPr indent="-320040" lvl="0" marL="457200" rtl="0" algn="l">
              <a:spcBef>
                <a:spcPts val="500"/>
              </a:spcBef>
              <a:spcAft>
                <a:spcPts val="0"/>
              </a:spcAft>
              <a:buClr>
                <a:schemeClr val="dk1"/>
              </a:buClr>
              <a:buSzPts val="1440"/>
              <a:buChar char="▶"/>
            </a:pPr>
            <a:r>
              <a:rPr lang="en-US">
                <a:solidFill>
                  <a:schemeClr val="dk1"/>
                </a:solidFill>
              </a:rPr>
              <a:t>Traditional ML Algorithms</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Transformer-based Models</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Containerization</a:t>
            </a:r>
            <a:endParaRPr>
              <a:solidFill>
                <a:schemeClr val="dk1"/>
              </a:solidFill>
            </a:endParaRPr>
          </a:p>
        </p:txBody>
      </p:sp>
      <p:cxnSp>
        <p:nvCxnSpPr>
          <p:cNvPr id="313" name="Google Shape;313;p3"/>
          <p:cNvCxnSpPr/>
          <p:nvPr/>
        </p:nvCxnSpPr>
        <p:spPr>
          <a:xfrm>
            <a:off x="1399875" y="3344650"/>
            <a:ext cx="7948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317" name="Shape 317"/>
        <p:cNvGrpSpPr/>
        <p:nvPr/>
      </p:nvGrpSpPr>
      <p:grpSpPr>
        <a:xfrm>
          <a:off x="0" y="0"/>
          <a:ext cx="0" cy="0"/>
          <a:chOff x="0" y="0"/>
          <a:chExt cx="0" cy="0"/>
        </a:xfrm>
      </p:grpSpPr>
      <p:sp>
        <p:nvSpPr>
          <p:cNvPr id="318" name="Google Shape;318;p4"/>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19" name="Google Shape;319;p4"/>
          <p:cNvSpPr txBox="1"/>
          <p:nvPr>
            <p:ph type="title"/>
          </p:nvPr>
        </p:nvSpPr>
        <p:spPr>
          <a:xfrm>
            <a:off x="4661860" y="4487332"/>
            <a:ext cx="5627258"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US"/>
              <a:t>LIVE WEB APP DEMO</a:t>
            </a:r>
            <a:endParaRPr/>
          </a:p>
        </p:txBody>
      </p:sp>
      <p:sp>
        <p:nvSpPr>
          <p:cNvPr id="320" name="Google Shape;320;p4"/>
          <p:cNvSpPr/>
          <p:nvPr/>
        </p:nvSpPr>
        <p:spPr>
          <a:xfrm>
            <a:off x="634001" y="620722"/>
            <a:ext cx="3670674" cy="5286838"/>
          </a:xfrm>
          <a:prstGeom prst="snip2DiagRect">
            <a:avLst>
              <a:gd fmla="val 11518"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Cute yellow robot" id="321" name="Google Shape;321;p4"/>
          <p:cNvPicPr preferRelativeResize="0"/>
          <p:nvPr/>
        </p:nvPicPr>
        <p:blipFill rotWithShape="1">
          <a:blip r:embed="rId3">
            <a:alphaModFix/>
          </a:blip>
          <a:srcRect b="4" l="7337" r="3" t="0"/>
          <a:stretch/>
        </p:blipFill>
        <p:spPr>
          <a:xfrm>
            <a:off x="800558" y="786118"/>
            <a:ext cx="3337560" cy="2404227"/>
          </a:xfrm>
          <a:custGeom>
            <a:rect b="b" l="l" r="r" t="t"/>
            <a:pathLst>
              <a:path extrusionOk="0" h="2404227" w="3337560">
                <a:moveTo>
                  <a:pt x="384420" y="0"/>
                </a:moveTo>
                <a:lnTo>
                  <a:pt x="3337560" y="0"/>
                </a:lnTo>
                <a:lnTo>
                  <a:pt x="3337560" y="2404227"/>
                </a:lnTo>
                <a:lnTo>
                  <a:pt x="0" y="2404227"/>
                </a:lnTo>
                <a:lnTo>
                  <a:pt x="0" y="384420"/>
                </a:lnTo>
                <a:close/>
              </a:path>
            </a:pathLst>
          </a:custGeom>
          <a:noFill/>
          <a:ln>
            <a:noFill/>
          </a:ln>
        </p:spPr>
      </p:pic>
      <p:pic>
        <p:nvPicPr>
          <p:cNvPr descr="Colorful overlapping people icons" id="322" name="Google Shape;322;p4"/>
          <p:cNvPicPr preferRelativeResize="0"/>
          <p:nvPr/>
        </p:nvPicPr>
        <p:blipFill rotWithShape="1">
          <a:blip r:embed="rId4">
            <a:alphaModFix/>
          </a:blip>
          <a:srcRect b="3" l="7081" r="3" t="0"/>
          <a:stretch/>
        </p:blipFill>
        <p:spPr>
          <a:xfrm>
            <a:off x="800558" y="3344575"/>
            <a:ext cx="3337560" cy="2397590"/>
          </a:xfrm>
          <a:custGeom>
            <a:rect b="b" l="l" r="r" t="t"/>
            <a:pathLst>
              <a:path extrusionOk="0" h="2397590" w="3337560">
                <a:moveTo>
                  <a:pt x="0" y="0"/>
                </a:moveTo>
                <a:lnTo>
                  <a:pt x="3337560" y="0"/>
                </a:lnTo>
                <a:lnTo>
                  <a:pt x="3337560" y="2013170"/>
                </a:lnTo>
                <a:lnTo>
                  <a:pt x="2953140" y="2397590"/>
                </a:lnTo>
                <a:lnTo>
                  <a:pt x="0" y="2397590"/>
                </a:lnTo>
                <a:close/>
              </a:path>
            </a:pathLst>
          </a:custGeom>
          <a:noFill/>
          <a:ln>
            <a:noFill/>
          </a:ln>
        </p:spPr>
      </p:pic>
      <p:grpSp>
        <p:nvGrpSpPr>
          <p:cNvPr id="323" name="Google Shape;323;p4"/>
          <p:cNvGrpSpPr/>
          <p:nvPr/>
        </p:nvGrpSpPr>
        <p:grpSpPr>
          <a:xfrm>
            <a:off x="9206969" y="2963333"/>
            <a:ext cx="2981858" cy="3208867"/>
            <a:chOff x="9206969" y="2963333"/>
            <a:chExt cx="2981858" cy="3208867"/>
          </a:xfrm>
        </p:grpSpPr>
        <p:cxnSp>
          <p:nvCxnSpPr>
            <p:cNvPr id="324" name="Google Shape;324;p4"/>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325" name="Google Shape;325;p4"/>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326" name="Google Shape;326;p4"/>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327" name="Google Shape;327;p4"/>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328" name="Google Shape;328;p4"/>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pic>
        <p:nvPicPr>
          <p:cNvPr descr="Monitor outline" id="329" name="Google Shape;329;p4"/>
          <p:cNvPicPr preferRelativeResize="0"/>
          <p:nvPr>
            <p:ph idx="1" type="body"/>
          </p:nvPr>
        </p:nvPicPr>
        <p:blipFill rotWithShape="1">
          <a:blip r:embed="rId5">
            <a:alphaModFix/>
          </a:blip>
          <a:srcRect b="0" l="0" r="0" t="0"/>
          <a:stretch/>
        </p:blipFill>
        <p:spPr>
          <a:xfrm>
            <a:off x="5069237" y="1067533"/>
            <a:ext cx="3801205" cy="3801205"/>
          </a:xfrm>
          <a:prstGeom prst="rect">
            <a:avLst/>
          </a:prstGeom>
          <a:noFill/>
          <a:ln>
            <a:noFill/>
          </a:ln>
        </p:spPr>
      </p:pic>
      <p:sp>
        <p:nvSpPr>
          <p:cNvPr id="330" name="Google Shape;330;p4"/>
          <p:cNvSpPr txBox="1"/>
          <p:nvPr/>
        </p:nvSpPr>
        <p:spPr>
          <a:xfrm>
            <a:off x="5792402" y="2198368"/>
            <a:ext cx="23841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u="sng">
                <a:solidFill>
                  <a:schemeClr val="lt1"/>
                </a:solidFill>
                <a:latin typeface="Century Gothic"/>
                <a:ea typeface="Century Gothic"/>
                <a:cs typeface="Century Gothic"/>
                <a:sym typeface="Century Gothic"/>
                <a:hlinkClick r:id="rId6">
                  <a:extLst>
                    <a:ext uri="{A12FA001-AC4F-418D-AE19-62706E023703}">
                      <ahyp:hlinkClr val="tx"/>
                    </a:ext>
                  </a:extLst>
                </a:hlinkClick>
              </a:rPr>
              <a:t>Launch</a:t>
            </a:r>
            <a:endParaRPr>
              <a:solidFill>
                <a:schemeClr val="lt1"/>
              </a:solidFill>
            </a:endParaRPr>
          </a:p>
          <a:p>
            <a:pPr indent="0" lvl="0" marL="0" marR="0" rtl="0" algn="ctr">
              <a:spcBef>
                <a:spcPts val="0"/>
              </a:spcBef>
              <a:spcAft>
                <a:spcPts val="0"/>
              </a:spcAft>
              <a:buNone/>
            </a:pPr>
            <a:r>
              <a:rPr lang="en-US" sz="2000" u="sng">
                <a:solidFill>
                  <a:schemeClr val="lt1"/>
                </a:solidFill>
                <a:latin typeface="Century Gothic"/>
                <a:ea typeface="Century Gothic"/>
                <a:cs typeface="Century Gothic"/>
                <a:sym typeface="Century Gothic"/>
                <a:hlinkClick r:id="rId7">
                  <a:extLst>
                    <a:ext uri="{A12FA001-AC4F-418D-AE19-62706E023703}">
                      <ahyp:hlinkClr val="tx"/>
                    </a:ext>
                  </a:extLst>
                </a:hlinkClick>
              </a:rPr>
              <a:t>Web App</a:t>
            </a:r>
            <a:endParaRPr>
              <a:solidFill>
                <a:schemeClr val="lt1"/>
              </a:solidFill>
            </a:endParaRPr>
          </a:p>
          <a:p>
            <a:pPr indent="0" lvl="0" marL="0" marR="0" rtl="0" algn="ctr">
              <a:spcBef>
                <a:spcPts val="0"/>
              </a:spcBef>
              <a:spcAft>
                <a:spcPts val="0"/>
              </a:spcAft>
              <a:buNone/>
            </a:pPr>
            <a:r>
              <a:rPr lang="en-US" sz="2000" u="sng">
                <a:solidFill>
                  <a:schemeClr val="lt1"/>
                </a:solidFill>
                <a:latin typeface="Century Gothic"/>
                <a:ea typeface="Century Gothic"/>
                <a:cs typeface="Century Gothic"/>
                <a:sym typeface="Century Gothic"/>
                <a:hlinkClick r:id="rId8">
                  <a:extLst>
                    <a:ext uri="{A12FA001-AC4F-418D-AE19-62706E023703}">
                      <ahyp:hlinkClr val="tx"/>
                    </a:ext>
                  </a:extLst>
                </a:hlinkClick>
              </a:rPr>
              <a:t>Demo</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
              <a:schemeClr val="lt1"/>
            </a:gs>
            <a:gs pos="100000">
              <a:srgbClr val="E1E1E1"/>
            </a:gs>
          </a:gsLst>
          <a:lin ang="6120000" scaled="0"/>
        </a:gradFill>
      </p:bgPr>
    </p:bg>
    <p:spTree>
      <p:nvGrpSpPr>
        <p:cNvPr id="334" name="Shape 334"/>
        <p:cNvGrpSpPr/>
        <p:nvPr/>
      </p:nvGrpSpPr>
      <p:grpSpPr>
        <a:xfrm>
          <a:off x="0" y="0"/>
          <a:ext cx="0" cy="0"/>
          <a:chOff x="0" y="0"/>
          <a:chExt cx="0" cy="0"/>
        </a:xfrm>
      </p:grpSpPr>
      <p:sp>
        <p:nvSpPr>
          <p:cNvPr id="335" name="Google Shape;335;p5"/>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36" name="Google Shape;336;p5"/>
          <p:cNvSpPr/>
          <p:nvPr/>
        </p:nvSpPr>
        <p:spPr>
          <a:xfrm flipH="1" rot="10800000">
            <a:off x="1588" y="-46425"/>
            <a:ext cx="12188700" cy="6858000"/>
          </a:xfrm>
          <a:prstGeom prst="snip1Rect">
            <a:avLst>
              <a:gd fmla="val 50000" name="adj"/>
            </a:avLst>
          </a:prstGeom>
          <a:gradFill>
            <a:gsLst>
              <a:gs pos="0">
                <a:schemeClr val="lt1"/>
              </a:gs>
              <a:gs pos="10000">
                <a:schemeClr val="lt1"/>
              </a:gs>
              <a:gs pos="100000">
                <a:srgbClr val="E1E1E1"/>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7" name="Google Shape;337;p5"/>
          <p:cNvSpPr txBox="1"/>
          <p:nvPr>
            <p:ph type="title"/>
          </p:nvPr>
        </p:nvSpPr>
        <p:spPr>
          <a:xfrm>
            <a:off x="642250" y="188002"/>
            <a:ext cx="8534400" cy="1091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entury Gothic"/>
              <a:buNone/>
            </a:pPr>
            <a:r>
              <a:rPr lang="en-US" sz="4000">
                <a:solidFill>
                  <a:schemeClr val="dk2"/>
                </a:solidFill>
              </a:rPr>
              <a:t>DATASETS AND PREP</a:t>
            </a:r>
            <a:endParaRPr/>
          </a:p>
        </p:txBody>
      </p:sp>
      <p:sp>
        <p:nvSpPr>
          <p:cNvPr id="338" name="Google Shape;338;p5"/>
          <p:cNvSpPr txBox="1"/>
          <p:nvPr/>
        </p:nvSpPr>
        <p:spPr>
          <a:xfrm>
            <a:off x="6507350" y="699200"/>
            <a:ext cx="4809000" cy="52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Datasets</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Training</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AI vs Human Text</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Nearly 500,000 Samples</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Inference</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AI vs Student Text</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1,103 Samples</a:t>
            </a:r>
            <a:endParaRPr sz="2000">
              <a:solidFill>
                <a:schemeClr val="dk1"/>
              </a:solidFill>
              <a:latin typeface="Century Gothic"/>
              <a:ea typeface="Century Gothic"/>
              <a:cs typeface="Century Gothic"/>
              <a:sym typeface="Century Gothic"/>
            </a:endParaRPr>
          </a:p>
          <a:p>
            <a:pPr indent="0" lvl="0" marL="914400" rtl="0" algn="l">
              <a:spcBef>
                <a:spcPts val="0"/>
              </a:spcBef>
              <a:spcAft>
                <a:spcPts val="0"/>
              </a:spcAft>
              <a:buNone/>
            </a:pPr>
            <a:r>
              <a:t/>
            </a:r>
            <a:endParaRPr sz="2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Prep</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Minimal Preprocessing</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Remove samples missing data</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Downsample majority class</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Tokenization, including:</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Words/Subwords</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Stop Words</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Capitalization</a:t>
            </a:r>
            <a:endParaRPr sz="2000">
              <a:solidFill>
                <a:schemeClr val="dk1"/>
              </a:solidFill>
              <a:latin typeface="Century Gothic"/>
              <a:ea typeface="Century Gothic"/>
              <a:cs typeface="Century Gothic"/>
              <a:sym typeface="Century Gothic"/>
            </a:endParaRPr>
          </a:p>
          <a:p>
            <a:pPr indent="-355600" lvl="1" marL="9144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Punctuation</a:t>
            </a:r>
            <a:endParaRPr sz="2000">
              <a:solidFill>
                <a:schemeClr val="dk1"/>
              </a:solidFill>
              <a:latin typeface="Century Gothic"/>
              <a:ea typeface="Century Gothic"/>
              <a:cs typeface="Century Gothic"/>
              <a:sym typeface="Century Gothic"/>
            </a:endParaRPr>
          </a:p>
        </p:txBody>
      </p:sp>
      <p:pic>
        <p:nvPicPr>
          <p:cNvPr descr="A diagram of a graph&#10;&#10;Description automatically generated with medium confidence" id="339" name="Google Shape;339;p5"/>
          <p:cNvPicPr preferRelativeResize="0"/>
          <p:nvPr/>
        </p:nvPicPr>
        <p:blipFill>
          <a:blip r:embed="rId3">
            <a:alphaModFix/>
          </a:blip>
          <a:stretch>
            <a:fillRect/>
          </a:stretch>
        </p:blipFill>
        <p:spPr>
          <a:xfrm>
            <a:off x="447325" y="1271863"/>
            <a:ext cx="5811150" cy="42214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
              <a:schemeClr val="lt1"/>
            </a:gs>
            <a:gs pos="100000">
              <a:srgbClr val="E1E1E1"/>
            </a:gs>
          </a:gsLst>
          <a:lin ang="6119877" scaled="0"/>
        </a:gradFill>
      </p:bgPr>
    </p:bg>
    <p:spTree>
      <p:nvGrpSpPr>
        <p:cNvPr id="343" name="Shape 343"/>
        <p:cNvGrpSpPr/>
        <p:nvPr/>
      </p:nvGrpSpPr>
      <p:grpSpPr>
        <a:xfrm>
          <a:off x="0" y="0"/>
          <a:ext cx="0" cy="0"/>
          <a:chOff x="0" y="0"/>
          <a:chExt cx="0" cy="0"/>
        </a:xfrm>
      </p:grpSpPr>
      <p:sp>
        <p:nvSpPr>
          <p:cNvPr id="344" name="Google Shape;344;g2c9faa721aa_2_0"/>
          <p:cNvSpPr/>
          <p:nvPr/>
        </p:nvSpPr>
        <p:spPr>
          <a:xfrm flipH="1">
            <a:off x="900" y="2"/>
            <a:ext cx="121911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45" name="Google Shape;345;g2c9faa721aa_2_0"/>
          <p:cNvSpPr/>
          <p:nvPr/>
        </p:nvSpPr>
        <p:spPr>
          <a:xfrm flipH="1" rot="10800000">
            <a:off x="-164000" y="0"/>
            <a:ext cx="12375300" cy="6858000"/>
          </a:xfrm>
          <a:prstGeom prst="snip1Rect">
            <a:avLst>
              <a:gd fmla="val 50000" name="adj"/>
            </a:avLst>
          </a:prstGeom>
          <a:gradFill>
            <a:gsLst>
              <a:gs pos="0">
                <a:schemeClr val="lt1"/>
              </a:gs>
              <a:gs pos="10000">
                <a:schemeClr val="lt1"/>
              </a:gs>
              <a:gs pos="100000">
                <a:srgbClr val="E1E1E1"/>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6" name="Google Shape;346;g2c9faa721aa_2_0"/>
          <p:cNvSpPr txBox="1"/>
          <p:nvPr>
            <p:ph type="title"/>
          </p:nvPr>
        </p:nvSpPr>
        <p:spPr>
          <a:xfrm>
            <a:off x="681650" y="125078"/>
            <a:ext cx="8534400" cy="965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entury Gothic"/>
              <a:buNone/>
            </a:pPr>
            <a:r>
              <a:rPr lang="en-US" sz="4000">
                <a:solidFill>
                  <a:schemeClr val="dk2"/>
                </a:solidFill>
              </a:rPr>
              <a:t>METHODOLOGY </a:t>
            </a:r>
            <a:r>
              <a:rPr lang="en-US" sz="4000">
                <a:solidFill>
                  <a:schemeClr val="dk2"/>
                </a:solidFill>
              </a:rPr>
              <a:t>APPROACHES</a:t>
            </a:r>
            <a:endParaRPr/>
          </a:p>
        </p:txBody>
      </p:sp>
      <p:sp>
        <p:nvSpPr>
          <p:cNvPr id="347" name="Google Shape;347;g2c9faa721aa_2_0"/>
          <p:cNvSpPr txBox="1"/>
          <p:nvPr/>
        </p:nvSpPr>
        <p:spPr>
          <a:xfrm>
            <a:off x="4207600" y="1745850"/>
            <a:ext cx="3415800" cy="4666500"/>
          </a:xfrm>
          <a:prstGeom prst="rect">
            <a:avLst/>
          </a:prstGeom>
          <a:solidFill>
            <a:schemeClr val="lt1"/>
          </a:solidFill>
          <a:ln cap="flat" cmpd="sng" w="38100">
            <a:solidFill>
              <a:srgbClr val="62D2EF"/>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PyTorch Framework</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Flexible Configuration</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High Development </a:t>
            </a:r>
            <a:endParaRPr sz="2000">
              <a:solidFill>
                <a:schemeClr val="dk1"/>
              </a:solidFill>
              <a:latin typeface="Century Gothic"/>
              <a:ea typeface="Century Gothic"/>
              <a:cs typeface="Century Gothic"/>
              <a:sym typeface="Century Gothic"/>
            </a:endParaRPr>
          </a:p>
        </p:txBody>
      </p:sp>
      <p:sp>
        <p:nvSpPr>
          <p:cNvPr id="348" name="Google Shape;348;g2c9faa721aa_2_0"/>
          <p:cNvSpPr txBox="1"/>
          <p:nvPr/>
        </p:nvSpPr>
        <p:spPr>
          <a:xfrm>
            <a:off x="681650" y="849375"/>
            <a:ext cx="3128400" cy="54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Century Gothic"/>
                <a:ea typeface="Century Gothic"/>
                <a:cs typeface="Century Gothic"/>
                <a:sym typeface="Century Gothic"/>
              </a:rPr>
              <a:t>Pretrained Transformer</a:t>
            </a:r>
            <a:endParaRPr b="1" sz="2000">
              <a:solidFill>
                <a:schemeClr val="dk1"/>
              </a:solidFill>
              <a:latin typeface="Century Gothic"/>
              <a:ea typeface="Century Gothic"/>
              <a:cs typeface="Century Gothic"/>
              <a:sym typeface="Century Gothic"/>
            </a:endParaRPr>
          </a:p>
        </p:txBody>
      </p:sp>
      <p:sp>
        <p:nvSpPr>
          <p:cNvPr id="349" name="Google Shape;349;g2c9faa721aa_2_0"/>
          <p:cNvSpPr txBox="1"/>
          <p:nvPr/>
        </p:nvSpPr>
        <p:spPr>
          <a:xfrm>
            <a:off x="4656600" y="849375"/>
            <a:ext cx="2999100" cy="54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solidFill>
                  <a:srgbClr val="62D2EF"/>
                </a:solidFill>
                <a:latin typeface="Century Gothic"/>
                <a:ea typeface="Century Gothic"/>
                <a:cs typeface="Century Gothic"/>
                <a:sym typeface="Century Gothic"/>
              </a:rPr>
              <a:t>Custom Transformer</a:t>
            </a:r>
            <a:endParaRPr b="1" sz="2000">
              <a:solidFill>
                <a:srgbClr val="62D2EF"/>
              </a:solidFill>
              <a:latin typeface="Century Gothic"/>
              <a:ea typeface="Century Gothic"/>
              <a:cs typeface="Century Gothic"/>
              <a:sym typeface="Century Gothic"/>
            </a:endParaRPr>
          </a:p>
        </p:txBody>
      </p:sp>
      <p:sp>
        <p:nvSpPr>
          <p:cNvPr id="350" name="Google Shape;350;g2c9faa721aa_2_0"/>
          <p:cNvSpPr txBox="1"/>
          <p:nvPr/>
        </p:nvSpPr>
        <p:spPr>
          <a:xfrm>
            <a:off x="8614825" y="849375"/>
            <a:ext cx="2999100" cy="54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Century Gothic"/>
                <a:ea typeface="Century Gothic"/>
                <a:cs typeface="Century Gothic"/>
                <a:sym typeface="Century Gothic"/>
              </a:rPr>
              <a:t>Traditional Algorithm</a:t>
            </a:r>
            <a:endParaRPr b="1" sz="2000">
              <a:solidFill>
                <a:schemeClr val="dk1"/>
              </a:solidFill>
              <a:latin typeface="Century Gothic"/>
              <a:ea typeface="Century Gothic"/>
              <a:cs typeface="Century Gothic"/>
              <a:sym typeface="Century Gothic"/>
            </a:endParaRPr>
          </a:p>
        </p:txBody>
      </p:sp>
      <p:cxnSp>
        <p:nvCxnSpPr>
          <p:cNvPr id="351" name="Google Shape;351;g2c9faa721aa_2_0"/>
          <p:cNvCxnSpPr/>
          <p:nvPr/>
        </p:nvCxnSpPr>
        <p:spPr>
          <a:xfrm flipH="1" rot="10800000">
            <a:off x="346050" y="1342200"/>
            <a:ext cx="11251800" cy="21000"/>
          </a:xfrm>
          <a:prstGeom prst="straightConnector1">
            <a:avLst/>
          </a:prstGeom>
          <a:noFill/>
          <a:ln cap="flat" cmpd="sng" w="9525">
            <a:solidFill>
              <a:schemeClr val="dk1"/>
            </a:solidFill>
            <a:prstDash val="solid"/>
            <a:round/>
            <a:headEnd len="med" w="med" type="none"/>
            <a:tailEnd len="med" w="med" type="none"/>
          </a:ln>
        </p:spPr>
      </p:cxnSp>
      <p:cxnSp>
        <p:nvCxnSpPr>
          <p:cNvPr id="352" name="Google Shape;352;g2c9faa721aa_2_0"/>
          <p:cNvCxnSpPr/>
          <p:nvPr/>
        </p:nvCxnSpPr>
        <p:spPr>
          <a:xfrm flipH="1">
            <a:off x="3912050" y="1355700"/>
            <a:ext cx="900" cy="5500200"/>
          </a:xfrm>
          <a:prstGeom prst="straightConnector1">
            <a:avLst/>
          </a:prstGeom>
          <a:noFill/>
          <a:ln cap="flat" cmpd="sng" w="9525">
            <a:solidFill>
              <a:schemeClr val="dk1"/>
            </a:solidFill>
            <a:prstDash val="solid"/>
            <a:round/>
            <a:headEnd len="med" w="med" type="none"/>
            <a:tailEnd len="med" w="med" type="none"/>
          </a:ln>
        </p:spPr>
      </p:cxnSp>
      <p:cxnSp>
        <p:nvCxnSpPr>
          <p:cNvPr id="353" name="Google Shape;353;g2c9faa721aa_2_0"/>
          <p:cNvCxnSpPr/>
          <p:nvPr/>
        </p:nvCxnSpPr>
        <p:spPr>
          <a:xfrm>
            <a:off x="7888850" y="1350175"/>
            <a:ext cx="2100" cy="5505300"/>
          </a:xfrm>
          <a:prstGeom prst="straightConnector1">
            <a:avLst/>
          </a:prstGeom>
          <a:noFill/>
          <a:ln cap="flat" cmpd="sng" w="9525">
            <a:solidFill>
              <a:schemeClr val="dk1"/>
            </a:solidFill>
            <a:prstDash val="solid"/>
            <a:round/>
            <a:headEnd len="med" w="med" type="none"/>
            <a:tailEnd len="med" w="med" type="none"/>
          </a:ln>
        </p:spPr>
      </p:cxnSp>
      <p:sp>
        <p:nvSpPr>
          <p:cNvPr id="354" name="Google Shape;354;g2c9faa721aa_2_0"/>
          <p:cNvSpPr txBox="1"/>
          <p:nvPr/>
        </p:nvSpPr>
        <p:spPr>
          <a:xfrm>
            <a:off x="117450" y="1745850"/>
            <a:ext cx="3491700" cy="4666500"/>
          </a:xfrm>
          <a:prstGeom prst="rect">
            <a:avLst/>
          </a:prstGeom>
          <a:solidFill>
            <a:schemeClr val="lt1"/>
          </a:solid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DistilBERT</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Proven Solution</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Low Development</a:t>
            </a:r>
            <a:endParaRPr sz="2000">
              <a:solidFill>
                <a:schemeClr val="dk1"/>
              </a:solidFill>
              <a:latin typeface="Century Gothic"/>
              <a:ea typeface="Century Gothic"/>
              <a:cs typeface="Century Gothic"/>
              <a:sym typeface="Century Gothic"/>
            </a:endParaRPr>
          </a:p>
        </p:txBody>
      </p:sp>
      <p:sp>
        <p:nvSpPr>
          <p:cNvPr id="355" name="Google Shape;355;g2c9faa721aa_2_0"/>
          <p:cNvSpPr txBox="1"/>
          <p:nvPr/>
        </p:nvSpPr>
        <p:spPr>
          <a:xfrm>
            <a:off x="8245150" y="1745850"/>
            <a:ext cx="3714300" cy="4666500"/>
          </a:xfrm>
          <a:prstGeom prst="rect">
            <a:avLst/>
          </a:prstGeom>
          <a:solidFill>
            <a:schemeClr val="lt1"/>
          </a:solid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Random Forest</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Lower Complexity</a:t>
            </a:r>
            <a:endParaRPr sz="2000">
              <a:solidFill>
                <a:schemeClr val="dk1"/>
              </a:solidFill>
              <a:latin typeface="Century Gothic"/>
              <a:ea typeface="Century Gothic"/>
              <a:cs typeface="Century Gothic"/>
              <a:sym typeface="Century Gothic"/>
            </a:endParaRPr>
          </a:p>
          <a:p>
            <a:pPr indent="-355600" lvl="0" marL="457200" rtl="0" algn="l">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Moderate Development</a:t>
            </a:r>
            <a:endParaRPr sz="2000">
              <a:solidFill>
                <a:schemeClr val="dk1"/>
              </a:solidFill>
              <a:latin typeface="Century Gothic"/>
              <a:ea typeface="Century Gothic"/>
              <a:cs typeface="Century Gothic"/>
              <a:sym typeface="Century Gothic"/>
            </a:endParaRPr>
          </a:p>
        </p:txBody>
      </p:sp>
      <p:pic>
        <p:nvPicPr>
          <p:cNvPr id="356" name="Google Shape;356;g2c9faa721aa_2_0"/>
          <p:cNvPicPr preferRelativeResize="0"/>
          <p:nvPr/>
        </p:nvPicPr>
        <p:blipFill>
          <a:blip r:embed="rId4">
            <a:alphaModFix/>
          </a:blip>
          <a:stretch>
            <a:fillRect/>
          </a:stretch>
        </p:blipFill>
        <p:spPr>
          <a:xfrm>
            <a:off x="8871588" y="3683675"/>
            <a:ext cx="2637976" cy="1978475"/>
          </a:xfrm>
          <a:prstGeom prst="rect">
            <a:avLst/>
          </a:prstGeom>
          <a:noFill/>
          <a:ln>
            <a:noFill/>
          </a:ln>
        </p:spPr>
      </p:pic>
      <p:pic>
        <p:nvPicPr>
          <p:cNvPr id="357" name="Google Shape;357;g2c9faa721aa_2_0"/>
          <p:cNvPicPr preferRelativeResize="0"/>
          <p:nvPr/>
        </p:nvPicPr>
        <p:blipFill>
          <a:blip r:embed="rId5">
            <a:alphaModFix/>
          </a:blip>
          <a:stretch>
            <a:fillRect/>
          </a:stretch>
        </p:blipFill>
        <p:spPr>
          <a:xfrm>
            <a:off x="5185771" y="3488300"/>
            <a:ext cx="1502587" cy="2369225"/>
          </a:xfrm>
          <a:prstGeom prst="rect">
            <a:avLst/>
          </a:prstGeom>
          <a:noFill/>
          <a:ln>
            <a:noFill/>
          </a:ln>
        </p:spPr>
      </p:pic>
      <p:pic>
        <p:nvPicPr>
          <p:cNvPr id="358" name="Google Shape;358;g2c9faa721aa_2_0"/>
          <p:cNvPicPr preferRelativeResize="0"/>
          <p:nvPr/>
        </p:nvPicPr>
        <p:blipFill>
          <a:blip r:embed="rId6">
            <a:alphaModFix/>
          </a:blip>
          <a:stretch>
            <a:fillRect/>
          </a:stretch>
        </p:blipFill>
        <p:spPr>
          <a:xfrm>
            <a:off x="1239571" y="3256238"/>
            <a:ext cx="1325150" cy="267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
              <a:schemeClr val="lt1"/>
            </a:gs>
            <a:gs pos="100000">
              <a:srgbClr val="E1E1E1"/>
            </a:gs>
          </a:gsLst>
          <a:lin ang="6120000" scaled="0"/>
        </a:gradFill>
      </p:bgPr>
    </p:bg>
    <p:spTree>
      <p:nvGrpSpPr>
        <p:cNvPr id="362" name="Shape 362"/>
        <p:cNvGrpSpPr/>
        <p:nvPr/>
      </p:nvGrpSpPr>
      <p:grpSpPr>
        <a:xfrm>
          <a:off x="0" y="0"/>
          <a:ext cx="0" cy="0"/>
          <a:chOff x="0" y="0"/>
          <a:chExt cx="0" cy="0"/>
        </a:xfrm>
      </p:grpSpPr>
      <p:sp>
        <p:nvSpPr>
          <p:cNvPr id="363" name="Google Shape;363;p7"/>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64" name="Google Shape;364;p7"/>
          <p:cNvSpPr/>
          <p:nvPr/>
        </p:nvSpPr>
        <p:spPr>
          <a:xfrm flipH="1" rot="10800000">
            <a:off x="0" y="1"/>
            <a:ext cx="12188825" cy="6857999"/>
          </a:xfrm>
          <a:prstGeom prst="snip1Rect">
            <a:avLst>
              <a:gd fmla="val 50000" name="adj"/>
            </a:avLst>
          </a:prstGeom>
          <a:gradFill>
            <a:gsLst>
              <a:gs pos="0">
                <a:schemeClr val="lt1"/>
              </a:gs>
              <a:gs pos="10000">
                <a:schemeClr val="lt1"/>
              </a:gs>
              <a:gs pos="100000">
                <a:srgbClr val="E1E1E1"/>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65" name="Google Shape;365;p7"/>
          <p:cNvSpPr txBox="1"/>
          <p:nvPr>
            <p:ph type="title"/>
          </p:nvPr>
        </p:nvSpPr>
        <p:spPr>
          <a:xfrm>
            <a:off x="684212" y="-8468"/>
            <a:ext cx="8534400" cy="1507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entury Gothic"/>
              <a:buNone/>
            </a:pPr>
            <a:r>
              <a:rPr lang="en-US" sz="4000">
                <a:solidFill>
                  <a:schemeClr val="dk2"/>
                </a:solidFill>
              </a:rPr>
              <a:t>TRAINING AND EVALUATION</a:t>
            </a:r>
            <a:endParaRPr/>
          </a:p>
        </p:txBody>
      </p:sp>
      <p:pic>
        <p:nvPicPr>
          <p:cNvPr id="366" name="Google Shape;366;p7"/>
          <p:cNvPicPr preferRelativeResize="0"/>
          <p:nvPr/>
        </p:nvPicPr>
        <p:blipFill>
          <a:blip r:embed="rId3">
            <a:alphaModFix/>
          </a:blip>
          <a:stretch>
            <a:fillRect/>
          </a:stretch>
        </p:blipFill>
        <p:spPr>
          <a:xfrm>
            <a:off x="800088" y="1415725"/>
            <a:ext cx="8302626" cy="484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
              <a:schemeClr val="lt1"/>
            </a:gs>
            <a:gs pos="100000">
              <a:srgbClr val="E1E1E1"/>
            </a:gs>
          </a:gsLst>
          <a:lin ang="6119877" scaled="0"/>
        </a:gradFill>
      </p:bgPr>
    </p:bg>
    <p:spTree>
      <p:nvGrpSpPr>
        <p:cNvPr id="370" name="Shape 370"/>
        <p:cNvGrpSpPr/>
        <p:nvPr/>
      </p:nvGrpSpPr>
      <p:grpSpPr>
        <a:xfrm>
          <a:off x="0" y="0"/>
          <a:ext cx="0" cy="0"/>
          <a:chOff x="0" y="0"/>
          <a:chExt cx="0" cy="0"/>
        </a:xfrm>
      </p:grpSpPr>
      <p:sp>
        <p:nvSpPr>
          <p:cNvPr id="371" name="Google Shape;371;g2c9faa721aa_2_7"/>
          <p:cNvSpPr/>
          <p:nvPr/>
        </p:nvSpPr>
        <p:spPr>
          <a:xfrm flipH="1">
            <a:off x="900" y="2"/>
            <a:ext cx="121911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72" name="Google Shape;372;g2c9faa721aa_2_7"/>
          <p:cNvSpPr/>
          <p:nvPr/>
        </p:nvSpPr>
        <p:spPr>
          <a:xfrm flipH="1" rot="10800000">
            <a:off x="0" y="0"/>
            <a:ext cx="12188700" cy="6858000"/>
          </a:xfrm>
          <a:prstGeom prst="snip1Rect">
            <a:avLst>
              <a:gd fmla="val 50000" name="adj"/>
            </a:avLst>
          </a:prstGeom>
          <a:gradFill>
            <a:gsLst>
              <a:gs pos="0">
                <a:schemeClr val="lt1"/>
              </a:gs>
              <a:gs pos="10000">
                <a:schemeClr val="lt1"/>
              </a:gs>
              <a:gs pos="100000">
                <a:srgbClr val="E1E1E1"/>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3" name="Google Shape;373;g2c9faa721aa_2_7"/>
          <p:cNvSpPr txBox="1"/>
          <p:nvPr>
            <p:ph type="title"/>
          </p:nvPr>
        </p:nvSpPr>
        <p:spPr>
          <a:xfrm>
            <a:off x="684212" y="-8468"/>
            <a:ext cx="8534400" cy="1507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entury Gothic"/>
              <a:buNone/>
            </a:pPr>
            <a:r>
              <a:rPr lang="en-US" sz="4000">
                <a:solidFill>
                  <a:schemeClr val="dk2"/>
                </a:solidFill>
              </a:rPr>
              <a:t>SELECTION AND RESULTS</a:t>
            </a:r>
            <a:endParaRPr/>
          </a:p>
        </p:txBody>
      </p:sp>
      <p:pic>
        <p:nvPicPr>
          <p:cNvPr id="374" name="Google Shape;374;g2c9faa721aa_2_7"/>
          <p:cNvPicPr preferRelativeResize="0"/>
          <p:nvPr/>
        </p:nvPicPr>
        <p:blipFill>
          <a:blip r:embed="rId4">
            <a:alphaModFix/>
          </a:blip>
          <a:stretch>
            <a:fillRect/>
          </a:stretch>
        </p:blipFill>
        <p:spPr>
          <a:xfrm>
            <a:off x="3670025" y="1311250"/>
            <a:ext cx="3946100" cy="5068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
              <a:schemeClr val="lt1"/>
            </a:gs>
            <a:gs pos="100000">
              <a:srgbClr val="E1E1E1"/>
            </a:gs>
          </a:gsLst>
          <a:lin ang="6120000" scaled="0"/>
        </a:gradFill>
      </p:bgPr>
    </p:bg>
    <p:spTree>
      <p:nvGrpSpPr>
        <p:cNvPr id="378" name="Shape 378"/>
        <p:cNvGrpSpPr/>
        <p:nvPr/>
      </p:nvGrpSpPr>
      <p:grpSpPr>
        <a:xfrm>
          <a:off x="0" y="0"/>
          <a:ext cx="0" cy="0"/>
          <a:chOff x="0" y="0"/>
          <a:chExt cx="0" cy="0"/>
        </a:xfrm>
      </p:grpSpPr>
      <p:sp>
        <p:nvSpPr>
          <p:cNvPr id="379" name="Google Shape;379;p8"/>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80" name="Google Shape;380;p8"/>
          <p:cNvSpPr/>
          <p:nvPr/>
        </p:nvSpPr>
        <p:spPr>
          <a:xfrm flipH="1" rot="10800000">
            <a:off x="0" y="0"/>
            <a:ext cx="12188700" cy="6858000"/>
          </a:xfrm>
          <a:prstGeom prst="snip1Rect">
            <a:avLst>
              <a:gd fmla="val 50000" name="adj"/>
            </a:avLst>
          </a:prstGeom>
          <a:gradFill>
            <a:gsLst>
              <a:gs pos="0">
                <a:schemeClr val="lt1"/>
              </a:gs>
              <a:gs pos="10000">
                <a:schemeClr val="lt1"/>
              </a:gs>
              <a:gs pos="100000">
                <a:srgbClr val="E1E1E1"/>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Century Gothic"/>
              <a:ea typeface="Century Gothic"/>
              <a:cs typeface="Century Gothic"/>
              <a:sym typeface="Century Gothic"/>
            </a:endParaRPr>
          </a:p>
        </p:txBody>
      </p:sp>
      <p:sp>
        <p:nvSpPr>
          <p:cNvPr id="381" name="Google Shape;381;p8"/>
          <p:cNvSpPr txBox="1"/>
          <p:nvPr>
            <p:ph type="title"/>
          </p:nvPr>
        </p:nvSpPr>
        <p:spPr>
          <a:xfrm>
            <a:off x="696075" y="232702"/>
            <a:ext cx="8534400" cy="996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entury Gothic"/>
              <a:buNone/>
            </a:pPr>
            <a:r>
              <a:rPr lang="en-US" sz="4000">
                <a:solidFill>
                  <a:schemeClr val="dk2"/>
                </a:solidFill>
              </a:rPr>
              <a:t>PRODUCTION READINESS</a:t>
            </a:r>
            <a:endParaRPr/>
          </a:p>
        </p:txBody>
      </p:sp>
      <p:pic>
        <p:nvPicPr>
          <p:cNvPr id="382" name="Google Shape;382;p8"/>
          <p:cNvPicPr preferRelativeResize="0"/>
          <p:nvPr/>
        </p:nvPicPr>
        <p:blipFill>
          <a:blip r:embed="rId4">
            <a:alphaModFix/>
          </a:blip>
          <a:stretch>
            <a:fillRect/>
          </a:stretch>
        </p:blipFill>
        <p:spPr>
          <a:xfrm>
            <a:off x="3909800" y="2526875"/>
            <a:ext cx="2476500" cy="1940546"/>
          </a:xfrm>
          <a:prstGeom prst="rect">
            <a:avLst/>
          </a:prstGeom>
          <a:noFill/>
          <a:ln>
            <a:noFill/>
          </a:ln>
        </p:spPr>
      </p:pic>
      <p:sp>
        <p:nvSpPr>
          <p:cNvPr id="383" name="Google Shape;383;p8"/>
          <p:cNvSpPr txBox="1"/>
          <p:nvPr/>
        </p:nvSpPr>
        <p:spPr>
          <a:xfrm>
            <a:off x="6230925" y="1636600"/>
            <a:ext cx="3817800" cy="3652800"/>
          </a:xfrm>
          <a:prstGeom prst="rect">
            <a:avLst/>
          </a:prstGeom>
          <a:solidFill>
            <a:schemeClr val="lt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400" u="sng">
                <a:solidFill>
                  <a:schemeClr val="dk1"/>
                </a:solidFill>
                <a:latin typeface="Century Gothic"/>
                <a:ea typeface="Century Gothic"/>
                <a:cs typeface="Century Gothic"/>
                <a:sym typeface="Century Gothic"/>
              </a:rPr>
              <a:t>Compute Resources</a:t>
            </a:r>
            <a:endParaRPr b="1" sz="2400" u="sng">
              <a:solidFill>
                <a:schemeClr val="dk1"/>
              </a:solidFill>
              <a:latin typeface="Century Gothic"/>
              <a:ea typeface="Century Gothic"/>
              <a:cs typeface="Century Gothic"/>
              <a:sym typeface="Century Gothic"/>
            </a:endParaRPr>
          </a:p>
          <a:p>
            <a:pPr indent="0" lvl="0" marL="457200" rtl="0" algn="l">
              <a:spcBef>
                <a:spcPts val="0"/>
              </a:spcBef>
              <a:spcAft>
                <a:spcPts val="0"/>
              </a:spcAft>
              <a:buNone/>
            </a:pPr>
            <a:r>
              <a:t/>
            </a:r>
            <a:endParaRPr b="1" sz="2400" u="sng">
              <a:solidFill>
                <a:schemeClr val="dk1"/>
              </a:solidFill>
              <a:latin typeface="Century Gothic"/>
              <a:ea typeface="Century Gothic"/>
              <a:cs typeface="Century Gothic"/>
              <a:sym typeface="Century Gothic"/>
            </a:endParaRPr>
          </a:p>
          <a:p>
            <a:pPr indent="-342900" lvl="0" marL="4572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Utilize High-Performance Computing (HPC) resources</a:t>
            </a:r>
            <a:endParaRPr sz="1800">
              <a:solidFill>
                <a:schemeClr val="dk1"/>
              </a:solidFill>
              <a:latin typeface="Century Gothic"/>
              <a:ea typeface="Century Gothic"/>
              <a:cs typeface="Century Gothic"/>
              <a:sym typeface="Century Gothic"/>
            </a:endParaRPr>
          </a:p>
          <a:p>
            <a:pPr indent="-342900" lvl="0" marL="4572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Increase model </a:t>
            </a:r>
            <a:r>
              <a:rPr lang="en-US" sz="1800">
                <a:solidFill>
                  <a:schemeClr val="dk1"/>
                </a:solidFill>
                <a:latin typeface="Century Gothic"/>
                <a:ea typeface="Century Gothic"/>
                <a:cs typeface="Century Gothic"/>
                <a:sym typeface="Century Gothic"/>
              </a:rPr>
              <a:t>training</a:t>
            </a:r>
            <a:r>
              <a:rPr lang="en-US" sz="1800">
                <a:solidFill>
                  <a:schemeClr val="dk1"/>
                </a:solidFill>
                <a:latin typeface="Century Gothic"/>
                <a:ea typeface="Century Gothic"/>
                <a:cs typeface="Century Gothic"/>
                <a:sym typeface="Century Gothic"/>
              </a:rPr>
              <a:t> duration</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High memory runtimes</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Additional GPUs</a:t>
            </a:r>
            <a:endParaRPr sz="1800">
              <a:solidFill>
                <a:schemeClr val="dk1"/>
              </a:solidFill>
              <a:latin typeface="Century Gothic"/>
              <a:ea typeface="Century Gothic"/>
              <a:cs typeface="Century Gothic"/>
              <a:sym typeface="Century Gothic"/>
            </a:endParaRPr>
          </a:p>
          <a:p>
            <a:pPr indent="-342900" lvl="0" marL="4572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Increase web app </a:t>
            </a:r>
            <a:r>
              <a:rPr lang="en-US" sz="1800">
                <a:solidFill>
                  <a:schemeClr val="dk1"/>
                </a:solidFill>
                <a:latin typeface="Century Gothic"/>
                <a:ea typeface="Century Gothic"/>
                <a:cs typeface="Century Gothic"/>
                <a:sym typeface="Century Gothic"/>
              </a:rPr>
              <a:t>scalability</a:t>
            </a:r>
            <a:endParaRPr sz="1800">
              <a:solidFill>
                <a:schemeClr val="dk1"/>
              </a:solidFill>
              <a:latin typeface="Century Gothic"/>
              <a:ea typeface="Century Gothic"/>
              <a:cs typeface="Century Gothic"/>
              <a:sym typeface="Century Gothic"/>
            </a:endParaRPr>
          </a:p>
        </p:txBody>
      </p:sp>
      <p:sp>
        <p:nvSpPr>
          <p:cNvPr id="384" name="Google Shape;384;p8"/>
          <p:cNvSpPr txBox="1"/>
          <p:nvPr/>
        </p:nvSpPr>
        <p:spPr>
          <a:xfrm>
            <a:off x="449300" y="1636600"/>
            <a:ext cx="3612900" cy="3652800"/>
          </a:xfrm>
          <a:prstGeom prst="rect">
            <a:avLst/>
          </a:prstGeom>
          <a:solidFill>
            <a:schemeClr val="lt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400" u="sng">
                <a:solidFill>
                  <a:schemeClr val="dk1"/>
                </a:solidFill>
                <a:latin typeface="Century Gothic"/>
                <a:ea typeface="Century Gothic"/>
                <a:cs typeface="Century Gothic"/>
                <a:sym typeface="Century Gothic"/>
              </a:rPr>
              <a:t>Model Robustness</a:t>
            </a:r>
            <a:endParaRPr b="1" sz="2400" u="sng">
              <a:solidFill>
                <a:schemeClr val="dk1"/>
              </a:solidFill>
              <a:latin typeface="Century Gothic"/>
              <a:ea typeface="Century Gothic"/>
              <a:cs typeface="Century Gothic"/>
              <a:sym typeface="Century Gothic"/>
            </a:endParaRPr>
          </a:p>
          <a:p>
            <a:pPr indent="0" lvl="0" marL="457200" rtl="0" algn="l">
              <a:spcBef>
                <a:spcPts val="0"/>
              </a:spcBef>
              <a:spcAft>
                <a:spcPts val="0"/>
              </a:spcAft>
              <a:buNone/>
            </a:pPr>
            <a:r>
              <a:t/>
            </a:r>
            <a:endParaRPr b="1" sz="2400" u="sng">
              <a:solidFill>
                <a:schemeClr val="dk1"/>
              </a:solidFill>
              <a:latin typeface="Century Gothic"/>
              <a:ea typeface="Century Gothic"/>
              <a:cs typeface="Century Gothic"/>
              <a:sym typeface="Century Gothic"/>
            </a:endParaRPr>
          </a:p>
          <a:p>
            <a:pPr indent="-342900" lvl="0" marL="4572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Increase training data size to &gt; 1M samples</a:t>
            </a:r>
            <a:endParaRPr sz="1800">
              <a:solidFill>
                <a:schemeClr val="dk1"/>
              </a:solidFill>
              <a:latin typeface="Century Gothic"/>
              <a:ea typeface="Century Gothic"/>
              <a:cs typeface="Century Gothic"/>
              <a:sym typeface="Century Gothic"/>
            </a:endParaRPr>
          </a:p>
          <a:p>
            <a:pPr indent="-342900" lvl="0" marL="4572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Increase text diversity</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Variable length</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Writing styles</a:t>
            </a:r>
            <a:endParaRPr sz="1800">
              <a:solidFill>
                <a:schemeClr val="dk1"/>
              </a:solidFill>
              <a:latin typeface="Century Gothic"/>
              <a:ea typeface="Century Gothic"/>
              <a:cs typeface="Century Gothic"/>
              <a:sym typeface="Century Gothic"/>
            </a:endParaRPr>
          </a:p>
          <a:p>
            <a:pPr indent="-342900" lvl="0" marL="4572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Ensure AI source diversity</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ChatGPT</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Bard</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Others</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2024-04-07T20:52:34Z</dcterms:created>
</cp:coreProperties>
</file>