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fe11ec8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1fe11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fe11ec80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1fe11ec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f70dfb3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1f70df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fe11ec80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fe11ec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fe11ec8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fe11ec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fe11ec80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fe11ec8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fe11ec80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1fe11e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fe11ec80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fe11ec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fe11ec80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fe11ec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1f70dfb3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1f70dfb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f70dfb39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f70dfb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1f70dfb3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1f70dfb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f70dfb39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f70dfb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f70dfb3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f70dfb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1f70dfb39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1f70dfb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fe11ec8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fe11ec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1fe11ec8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1fe11ec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fe11ec8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fe11ec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e86c63ff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e86c63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fe11ec8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fe11ec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e86c63ff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e86c63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fe11ec80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1fe11ec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Workflow:</a:t>
            </a:r>
            <a:br>
              <a:rPr lang="en"/>
            </a:br>
            <a:r>
              <a:rPr lang="en"/>
              <a:t>Xeniapp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Raj, Shruthi, Manasa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Stable branches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should always have master as stable branch.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Master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should be the main branch where the source code reflects with the one that is currently on production.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is the branch that always reflects a state with latest code changes and bug fixes for next targeted release.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Release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time when changes are released to production, this branch should be merged back to master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Tags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a good practice to maintain tags for every release that is deployed to production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Strategy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Github Branching Strategy 1</a:t>
            </a:r>
            <a:r>
              <a:rPr b="1" lang="en" sz="2100">
                <a:solidFill>
                  <a:schemeClr val="dk1"/>
                </a:solidFill>
              </a:rPr>
              <a:t>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While working with the Github flow branching strategy, there are six principles we should all adhere to ensure maintaining a good code.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Any code in the master/staging branch should be deployable.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new descriptive named branches off of main/staging/release for new work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feature/add-payment-method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Commit new work to our local branch and regularly push code to remote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 create PR for review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Merge the branch to targeted branch.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Once merged, should be deployed immediately.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Steps for Feature Development</a:t>
            </a:r>
            <a:endParaRPr sz="1600"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Pull to update your local from release branch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Checkout a new feature from release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Update code in our feature branch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b="1" lang="en" sz="1900"/>
              <a:t>Commit code early and often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Rebase</a:t>
            </a:r>
            <a:r>
              <a:rPr lang="en" sz="1900"/>
              <a:t> to incorporate upstream changes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Squash your commits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Push the code up to your feature branch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Create PR and merge </a:t>
            </a:r>
            <a:r>
              <a:rPr lang="en" sz="1900"/>
              <a:t>changes to release branch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Push your merged feature release branch upstream.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Process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905950" y="537875"/>
            <a:ext cx="78009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655825"/>
            <a:ext cx="7632949" cy="38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Versioning</a:t>
            </a:r>
            <a:endParaRPr sz="16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Tag the current state of the code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Can easily work with a previous version if needed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Use versioning on master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Steps for Release</a:t>
            </a:r>
            <a:endParaRPr sz="1600"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Once the release is complete, merge it to staging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Push it upstream and test it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Once it looks good, create a final tag 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Push it upstream and test it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Once it looks good, push it to Production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Once the production code is stable, merge the tag to master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Delete all stale or merged branches for clean maintenance. (this includes all feature, bugfix, hotfix , chore and release branches)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level Convention and Change Types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use Branching?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Stable Branches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Branching Strategy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Steps for Feature Development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Release Process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Versioning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Github Branching Strategy 2: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this strategy we will use feature flags to enable or disable features.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All commits go into </a:t>
            </a:r>
            <a:r>
              <a:rPr b="1" lang="en" sz="1600"/>
              <a:t>dev</a:t>
            </a:r>
            <a:r>
              <a:rPr lang="en" sz="1600"/>
              <a:t> branch with feature flag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When flag is off the route / component should not display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We can have a flag on for dev but not prod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 feature branch is needed create short-lived branch off of </a:t>
            </a:r>
            <a:r>
              <a:rPr b="1" lang="en" sz="1600"/>
              <a:t>dev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feature/add-payment-method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Rebase from dev on regular basis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 create PR for review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Once merged, should be deployed immediately to dev environment.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75" y="602900"/>
            <a:ext cx="6362699" cy="40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Steps for Feature Development</a:t>
            </a:r>
            <a:endParaRPr sz="1600"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commits happen to dev on day to day basis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Once the team is </a:t>
            </a:r>
            <a:r>
              <a:rPr lang="en" sz="1900"/>
              <a:t>comfortable, create a release branch out of dev (for e.g: release/1.0.0)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Run unit tests on release branch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Check if feature flags and configs are correct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Merge the release branch into </a:t>
            </a:r>
            <a:r>
              <a:rPr b="1" lang="en" sz="1900"/>
              <a:t>staging</a:t>
            </a:r>
            <a:r>
              <a:rPr lang="en" sz="1900"/>
              <a:t> with merge commit to show release candidate for the release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Any defects identified in test environment will be fixed on release and merged into staging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Process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Steps for Release</a:t>
            </a:r>
            <a:endParaRPr sz="1600"/>
          </a:p>
          <a:p>
            <a:pPr indent="-3492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As soon as code is in staging, deploy to test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And save the deployable to be deployed to production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Validate changes in test environment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After production deployment, merge the staging to master and tag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300"/>
              <a:t>Feedback</a:t>
            </a:r>
            <a:endParaRPr b="1"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What is Workflow</a:t>
            </a:r>
            <a:r>
              <a:rPr b="1" lang="en" sz="2500">
                <a:solidFill>
                  <a:schemeClr val="dk1"/>
                </a:solidFill>
              </a:rPr>
              <a:t>:</a:t>
            </a:r>
            <a:endParaRPr b="1" sz="25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</a:pPr>
            <a:r>
              <a:rPr lang="en" sz="2500"/>
              <a:t>Version Control workflow handles, features on your code base aimed to run on multiple environments while keeping a clean and sane history.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Git is a tool for designing and building workflows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It helps write code without affecting the rest of the team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Branching?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Why use Branching?</a:t>
            </a:r>
            <a:endParaRPr sz="19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So you can push unstable code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Work independently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Still use remote version control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Only merge stable/functioning code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To deal with multiple people working on same feature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Helps breaking code and halt everyone workflow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Convention and Change 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344275" y="515400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High Level Convention</a:t>
            </a:r>
            <a:endParaRPr sz="19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Master reflects production code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Staging reflects the next release code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reflects a specific release (grouped features) code.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 reflects a specific feature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features off planned releases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344275" y="537875"/>
            <a:ext cx="63627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Types of Changes vs Branches: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Depending on the type of change, the below type of branches can be created:</a:t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branch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is to launch any new feature or any enhancement to the existing functionality.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Bugfix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type is to fix any issue with the existing functionality.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Chore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is to for the tasks like version update, a minor update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Hotfix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fix a breaking issue of the code that is live or in production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Release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group all the changes that go out in a single release timeline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Branches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