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5"/>
  </p:normalViewPr>
  <p:slideViewPr>
    <p:cSldViewPr snapToGrid="0" snapToObjects="1">
      <p:cViewPr>
        <p:scale>
          <a:sx n="49" d="100"/>
          <a:sy n="49" d="100"/>
        </p:scale>
        <p:origin x="1232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B07F-DD72-5743-99E6-154C341AA855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E221-1E17-2547-9CF2-6DB254C8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Barry Putter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is easy if there is only one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 is not always the case.</a:t>
            </a:r>
          </a:p>
          <a:p>
            <a:endParaRPr lang="en-US" dirty="0"/>
          </a:p>
          <a:p>
            <a:r>
              <a:rPr lang="en-US" dirty="0"/>
              <a:t>The apparition passages provided by the </a:t>
            </a:r>
            <a:r>
              <a:rPr lang="en-US" b="1" dirty="0">
                <a:solidFill>
                  <a:srgbClr val="FF0000"/>
                </a:solidFill>
              </a:rPr>
              <a:t>chambers might lead Barry Putter to somewhere dangerous far,  far away. </a:t>
            </a:r>
          </a:p>
          <a:p>
            <a:pPr lvl="1"/>
            <a:r>
              <a:rPr lang="en-US" dirty="0"/>
              <a:t>Lead to a non existence chamber </a:t>
            </a:r>
          </a:p>
          <a:p>
            <a:pPr lvl="1"/>
            <a:r>
              <a:rPr lang="en-US" dirty="0"/>
              <a:t>Barry Putter definitely does not want to choose such passage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input </a:t>
            </a:r>
            <a:r>
              <a:rPr lang="en-US" dirty="0" smtClean="0"/>
              <a:t>2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 smtClean="0"/>
              <a:t> </a:t>
            </a:r>
            <a:r>
              <a:rPr lang="en-US" dirty="0" smtClean="0"/>
              <a:t>   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0 0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2 1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1 </a:t>
            </a:r>
            <a:r>
              <a:rPr lang="en-US" dirty="0" smtClean="0"/>
              <a:t>50 1 1 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2 </a:t>
            </a:r>
            <a:r>
              <a:rPr lang="en-US" dirty="0" smtClean="0"/>
              <a:t>100 0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553200" y="3420533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9133" y="2980034"/>
            <a:ext cx="9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399" y="5017393"/>
            <a:ext cx="3990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0</a:t>
            </a:r>
            <a:br>
              <a:rPr lang="en-US" dirty="0" smtClean="0"/>
            </a:br>
            <a:r>
              <a:rPr lang="en-US" dirty="0" smtClean="0"/>
              <a:t>Gold : 0</a:t>
            </a:r>
          </a:p>
          <a:p>
            <a:r>
              <a:rPr lang="en-US" dirty="0" smtClean="0"/>
              <a:t>Current Chamber : 0</a:t>
            </a:r>
          </a:p>
          <a:p>
            <a:r>
              <a:rPr lang="en-US" dirty="0" smtClean="0"/>
              <a:t>Number of exits : </a:t>
            </a:r>
            <a:r>
              <a:rPr lang="en-US" b="1" dirty="0" smtClean="0"/>
              <a:t>2</a:t>
            </a:r>
          </a:p>
          <a:p>
            <a:r>
              <a:rPr lang="en-US" dirty="0" smtClean="0"/>
              <a:t>Next Chamber : 0 + 2 = </a:t>
            </a:r>
            <a:r>
              <a:rPr lang="en-US" b="1" dirty="0" smtClean="0"/>
              <a:t>2</a:t>
            </a:r>
            <a:r>
              <a:rPr lang="en-US" dirty="0" smtClean="0"/>
              <a:t> , 0 + 1 = </a:t>
            </a:r>
            <a:r>
              <a:rPr lang="en-US" b="1" dirty="0" smtClean="0"/>
              <a:t>1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26" y="3915035"/>
            <a:ext cx="2893205" cy="11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:</a:t>
            </a:r>
          </a:p>
          <a:p>
            <a:pPr lvl="1"/>
            <a:r>
              <a:rPr lang="en-US" dirty="0" smtClean="0"/>
              <a:t>If chamber does not exist , return current gold coins collected</a:t>
            </a:r>
          </a:p>
          <a:p>
            <a:pPr lvl="1"/>
            <a:r>
              <a:rPr lang="en-US" dirty="0" smtClean="0"/>
              <a:t>If no exits, </a:t>
            </a:r>
            <a:r>
              <a:rPr lang="en-US" dirty="0"/>
              <a:t>return current gold </a:t>
            </a:r>
            <a:r>
              <a:rPr lang="en-US" dirty="0" smtClean="0"/>
              <a:t>coins collected</a:t>
            </a:r>
          </a:p>
          <a:p>
            <a:pPr lvl="1"/>
            <a:r>
              <a:rPr lang="en-US" dirty="0" smtClean="0"/>
              <a:t>If reaches the max </a:t>
            </a:r>
            <a:r>
              <a:rPr lang="en-US" dirty="0" err="1" smtClean="0"/>
              <a:t>Apparate</a:t>
            </a:r>
            <a:r>
              <a:rPr lang="en-US" dirty="0" smtClean="0"/>
              <a:t>, </a:t>
            </a:r>
            <a:r>
              <a:rPr lang="en-US" dirty="0"/>
              <a:t>return current gold coins </a:t>
            </a:r>
            <a:r>
              <a:rPr lang="en-US" dirty="0" smtClean="0"/>
              <a:t>collected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: </a:t>
            </a:r>
          </a:p>
          <a:p>
            <a:pPr lvl="1"/>
            <a:r>
              <a:rPr lang="en-US" dirty="0" smtClean="0"/>
              <a:t>Have a </a:t>
            </a:r>
            <a:r>
              <a:rPr lang="en-US" dirty="0" err="1" smtClean="0"/>
              <a:t>maxCoinCount</a:t>
            </a:r>
            <a:r>
              <a:rPr lang="en-US" dirty="0" smtClean="0"/>
              <a:t> // default = 0</a:t>
            </a:r>
          </a:p>
          <a:p>
            <a:pPr lvl="1"/>
            <a:r>
              <a:rPr lang="en-US" dirty="0" smtClean="0"/>
              <a:t>Loop through the number of exits</a:t>
            </a:r>
          </a:p>
          <a:p>
            <a:pPr lvl="1"/>
            <a:r>
              <a:rPr lang="en-US" dirty="0" smtClean="0"/>
              <a:t>Apply recursion on all the available exits and update to keep track which room has the most gold coins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5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802305"/>
            <a:ext cx="8987246" cy="46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Barry Putter can only </a:t>
            </a:r>
            <a:r>
              <a:rPr lang="en-US" dirty="0" err="1"/>
              <a:t>apparate</a:t>
            </a:r>
            <a:r>
              <a:rPr lang="en-US" dirty="0"/>
              <a:t> to a subset of the other N chambers </a:t>
            </a:r>
            <a:endParaRPr lang="en-US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can only </a:t>
            </a:r>
            <a:r>
              <a:rPr lang="en-US" dirty="0" err="1"/>
              <a:t>apparate</a:t>
            </a:r>
            <a:r>
              <a:rPr lang="en-US" dirty="0"/>
              <a:t> at most T times. </a:t>
            </a:r>
            <a:endParaRPr lang="en-US" dirty="0"/>
          </a:p>
          <a:p>
            <a:pPr lvl="1"/>
            <a:r>
              <a:rPr lang="en-US" dirty="0"/>
              <a:t>Number of chambers Barry Putter can choose to </a:t>
            </a:r>
            <a:r>
              <a:rPr lang="en-US" dirty="0" smtClean="0"/>
              <a:t>visit</a:t>
            </a:r>
          </a:p>
          <a:p>
            <a:pPr lvl="1"/>
            <a:r>
              <a:rPr lang="en-US" dirty="0"/>
              <a:t>The number of allowed apparitions does not include the apparition that Barry performs to enter and exit the chambers.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apparition passages provided by the chambers might lead Barry Putter to somewhere dangerous far, </a:t>
            </a:r>
            <a:r>
              <a:rPr lang="en-US" dirty="0" smtClean="0"/>
              <a:t> far </a:t>
            </a:r>
            <a:r>
              <a:rPr lang="en-US" dirty="0"/>
              <a:t>away. </a:t>
            </a:r>
            <a:endParaRPr lang="en-US" dirty="0"/>
          </a:p>
          <a:p>
            <a:pPr lvl="1"/>
            <a:r>
              <a:rPr lang="en-US" dirty="0" smtClean="0"/>
              <a:t>Lead to a non existence chamber </a:t>
            </a:r>
          </a:p>
          <a:p>
            <a:pPr lvl="1"/>
            <a:r>
              <a:rPr lang="en-US" dirty="0"/>
              <a:t>Barry Putter definitely does not want to choose such passage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2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</a:t>
            </a:r>
          </a:p>
          <a:p>
            <a:pPr lvl="1"/>
            <a:r>
              <a:rPr lang="en-US" dirty="0"/>
              <a:t>Barry Putter can only enter the chamber from chamber 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Exit </a:t>
            </a:r>
            <a:endParaRPr lang="en-US" dirty="0"/>
          </a:p>
          <a:p>
            <a:pPr lvl="1"/>
            <a:r>
              <a:rPr lang="en-US" dirty="0"/>
              <a:t>He can exit the chambers anytime he wants from any chamber, taking all the gold coins he has accumulated so far.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smtClean="0"/>
              <a:t>problem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input </a:t>
            </a:r>
            <a:r>
              <a:rPr lang="en-US" dirty="0"/>
              <a:t>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 </a:t>
            </a:r>
            <a:r>
              <a:rPr lang="en-US" dirty="0" smtClean="0"/>
              <a:t>5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/>
              <a:t>1 10 1 2</a:t>
            </a:r>
          </a:p>
          <a:p>
            <a:pPr marL="274320" lvl="1" indent="0">
              <a:buNone/>
            </a:pPr>
            <a:r>
              <a:rPr lang="en-US" dirty="0"/>
              <a:t>2 10 1 2</a:t>
            </a:r>
          </a:p>
          <a:p>
            <a:pPr marL="274320" lvl="1" indent="0">
              <a:buNone/>
            </a:pPr>
            <a:r>
              <a:rPr lang="en-US" dirty="0"/>
              <a:t>3 10 1 1</a:t>
            </a:r>
          </a:p>
          <a:p>
            <a:pPr marL="274320" lvl="1" indent="0">
              <a:buNone/>
            </a:pPr>
            <a:r>
              <a:rPr lang="en-US" dirty="0"/>
              <a:t>4 10 1 1</a:t>
            </a:r>
          </a:p>
          <a:p>
            <a:pPr marL="274320" lvl="1" indent="0">
              <a:buNone/>
            </a:pPr>
            <a:r>
              <a:rPr lang="en-US" dirty="0"/>
              <a:t>5 10 0</a:t>
            </a:r>
          </a:p>
        </p:txBody>
      </p:sp>
      <p:sp>
        <p:nvSpPr>
          <p:cNvPr id="5" name="Down Arrow 4"/>
          <p:cNvSpPr/>
          <p:nvPr/>
        </p:nvSpPr>
        <p:spPr>
          <a:xfrm>
            <a:off x="6553200" y="3420533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9133" y="2980034"/>
            <a:ext cx="94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0</a:t>
            </a:r>
            <a:br>
              <a:rPr lang="en-US" dirty="0" smtClean="0"/>
            </a:br>
            <a:r>
              <a:rPr lang="en-US" dirty="0" smtClean="0"/>
              <a:t>Gold : 10</a:t>
            </a:r>
          </a:p>
          <a:p>
            <a:r>
              <a:rPr lang="en-US" dirty="0" smtClean="0"/>
              <a:t>Current Chamber : 0</a:t>
            </a:r>
          </a:p>
          <a:p>
            <a:r>
              <a:rPr lang="en-US" dirty="0" smtClean="0"/>
              <a:t>Number of exits : 1</a:t>
            </a:r>
          </a:p>
          <a:p>
            <a:r>
              <a:rPr lang="en-US" dirty="0" smtClean="0"/>
              <a:t>Next Chamber : 0 + 1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input </a:t>
            </a:r>
            <a:r>
              <a:rPr lang="en-US" dirty="0" smtClean="0"/>
              <a:t>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 </a:t>
            </a:r>
            <a:r>
              <a:rPr lang="en-US" dirty="0" smtClean="0"/>
              <a:t>5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1 10 1 2</a:t>
            </a:r>
          </a:p>
          <a:p>
            <a:pPr marL="274320" lvl="1" indent="0">
              <a:buNone/>
            </a:pPr>
            <a:r>
              <a:rPr lang="en-US" dirty="0"/>
              <a:t>2 10 1 2</a:t>
            </a:r>
          </a:p>
          <a:p>
            <a:pPr marL="274320" lvl="1" indent="0">
              <a:buNone/>
            </a:pPr>
            <a:r>
              <a:rPr lang="en-US" dirty="0"/>
              <a:t>3 10 1 1</a:t>
            </a:r>
          </a:p>
          <a:p>
            <a:pPr marL="274320" lvl="1" indent="0">
              <a:buNone/>
            </a:pPr>
            <a:r>
              <a:rPr lang="en-US" dirty="0"/>
              <a:t>4 10 1 1</a:t>
            </a:r>
          </a:p>
          <a:p>
            <a:pPr marL="274320" lvl="1" indent="0">
              <a:buNone/>
            </a:pPr>
            <a:r>
              <a:rPr lang="en-US" dirty="0"/>
              <a:t>5 10 0</a:t>
            </a:r>
          </a:p>
        </p:txBody>
      </p:sp>
      <p:sp>
        <p:nvSpPr>
          <p:cNvPr id="8" name="Down Arrow 7"/>
          <p:cNvSpPr/>
          <p:nvPr/>
        </p:nvSpPr>
        <p:spPr>
          <a:xfrm>
            <a:off x="7517284" y="3427967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2</a:t>
            </a:r>
            <a:br>
              <a:rPr lang="en-US" dirty="0" smtClean="0"/>
            </a:br>
            <a:r>
              <a:rPr lang="en-US" dirty="0" smtClean="0"/>
              <a:t>Gold : 20</a:t>
            </a:r>
          </a:p>
          <a:p>
            <a:r>
              <a:rPr lang="en-US" dirty="0" smtClean="0"/>
              <a:t>Current Chamber : 1</a:t>
            </a:r>
          </a:p>
          <a:p>
            <a:r>
              <a:rPr lang="en-US" dirty="0"/>
              <a:t>Number of exits : </a:t>
            </a:r>
            <a:r>
              <a:rPr lang="en-US" dirty="0" smtClean="0"/>
              <a:t>1</a:t>
            </a:r>
          </a:p>
          <a:p>
            <a:r>
              <a:rPr lang="en-US" dirty="0" smtClean="0"/>
              <a:t>Next Chamber : 1 + 2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 1 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6 5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1 10 1 2</a:t>
            </a:r>
          </a:p>
          <a:p>
            <a:pPr marL="274320" lvl="1" indent="0">
              <a:buNone/>
            </a:pPr>
            <a:r>
              <a:rPr lang="en-US" dirty="0"/>
              <a:t>2 10 1 2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3 10 1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4 10 1 1</a:t>
            </a:r>
          </a:p>
          <a:p>
            <a:pPr marL="274320" lvl="1" indent="0">
              <a:buNone/>
            </a:pPr>
            <a:r>
              <a:rPr lang="en-US" dirty="0"/>
              <a:t>5 10 0</a:t>
            </a:r>
          </a:p>
        </p:txBody>
      </p:sp>
      <p:sp>
        <p:nvSpPr>
          <p:cNvPr id="8" name="Down Arrow 7"/>
          <p:cNvSpPr/>
          <p:nvPr/>
        </p:nvSpPr>
        <p:spPr>
          <a:xfrm>
            <a:off x="9118600" y="3407186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2</a:t>
            </a:r>
            <a:br>
              <a:rPr lang="en-US" dirty="0" smtClean="0"/>
            </a:br>
            <a:r>
              <a:rPr lang="en-US" dirty="0" smtClean="0"/>
              <a:t>Gold : 30</a:t>
            </a:r>
          </a:p>
          <a:p>
            <a:r>
              <a:rPr lang="en-US" dirty="0" smtClean="0"/>
              <a:t>Current Chamber : 3</a:t>
            </a:r>
          </a:p>
          <a:p>
            <a:r>
              <a:rPr lang="en-US" dirty="0"/>
              <a:t>Number of exits : </a:t>
            </a:r>
            <a:r>
              <a:rPr lang="en-US" dirty="0" smtClean="0"/>
              <a:t>1</a:t>
            </a:r>
          </a:p>
          <a:p>
            <a:r>
              <a:rPr lang="en-US" dirty="0" smtClean="0"/>
              <a:t>Next Chamber : 3 + -1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 1 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6 5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2 10 1 2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3 10 1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4 10 1 1</a:t>
            </a:r>
          </a:p>
          <a:p>
            <a:pPr marL="274320" lvl="1" indent="0">
              <a:buNone/>
            </a:pPr>
            <a:r>
              <a:rPr lang="en-US" dirty="0"/>
              <a:t>5 10 0</a:t>
            </a:r>
          </a:p>
        </p:txBody>
      </p:sp>
      <p:sp>
        <p:nvSpPr>
          <p:cNvPr id="8" name="Down Arrow 7"/>
          <p:cNvSpPr/>
          <p:nvPr/>
        </p:nvSpPr>
        <p:spPr>
          <a:xfrm>
            <a:off x="8274538" y="3351201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3</a:t>
            </a:r>
            <a:br>
              <a:rPr lang="en-US" dirty="0" smtClean="0"/>
            </a:br>
            <a:r>
              <a:rPr lang="en-US" dirty="0" smtClean="0"/>
              <a:t>Gold : 40</a:t>
            </a:r>
          </a:p>
          <a:p>
            <a:r>
              <a:rPr lang="en-US" dirty="0" smtClean="0"/>
              <a:t>Current Chamber : 2</a:t>
            </a:r>
          </a:p>
          <a:p>
            <a:r>
              <a:rPr lang="en-US" dirty="0"/>
              <a:t>Number of exits : </a:t>
            </a:r>
            <a:r>
              <a:rPr lang="en-US" dirty="0" smtClean="0"/>
              <a:t>1</a:t>
            </a:r>
          </a:p>
          <a:p>
            <a:r>
              <a:rPr lang="en-US" dirty="0" smtClean="0"/>
              <a:t>Next Chamber : 2 + 2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 1 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6 5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2 10 1 2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3 10 1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4 10 1 1</a:t>
            </a:r>
          </a:p>
          <a:p>
            <a:pPr marL="274320" lvl="1" indent="0">
              <a:buNone/>
            </a:pPr>
            <a:r>
              <a:rPr lang="en-US" dirty="0"/>
              <a:t>5 10 0</a:t>
            </a:r>
          </a:p>
        </p:txBody>
      </p:sp>
      <p:sp>
        <p:nvSpPr>
          <p:cNvPr id="8" name="Down Arrow 7"/>
          <p:cNvSpPr/>
          <p:nvPr/>
        </p:nvSpPr>
        <p:spPr>
          <a:xfrm>
            <a:off x="9845430" y="3351201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4</a:t>
            </a:r>
            <a:br>
              <a:rPr lang="en-US" dirty="0" smtClean="0"/>
            </a:br>
            <a:r>
              <a:rPr lang="en-US" dirty="0" smtClean="0"/>
              <a:t>Gold : 50</a:t>
            </a:r>
          </a:p>
          <a:p>
            <a:r>
              <a:rPr lang="en-US" dirty="0" smtClean="0"/>
              <a:t>Current Chamber : 4</a:t>
            </a:r>
          </a:p>
          <a:p>
            <a:r>
              <a:rPr lang="en-US" dirty="0"/>
              <a:t>Number of exits : </a:t>
            </a:r>
            <a:r>
              <a:rPr lang="en-US" dirty="0" smtClean="0"/>
              <a:t>1</a:t>
            </a:r>
          </a:p>
          <a:p>
            <a:r>
              <a:rPr lang="en-US" dirty="0" smtClean="0"/>
              <a:t>Next Chamber : 4 + 1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562868"/>
            <a:ext cx="4773168" cy="1241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input 1 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6 5    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rgbClr val="FF0000"/>
                </a:solidFill>
              </a:rPr>
              <a:t>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1 10 1 2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2 10 1 2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3 10 1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4 10 1 1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5 10 0</a:t>
            </a:r>
          </a:p>
        </p:txBody>
      </p:sp>
      <p:sp>
        <p:nvSpPr>
          <p:cNvPr id="8" name="Down Arrow 7"/>
          <p:cNvSpPr/>
          <p:nvPr/>
        </p:nvSpPr>
        <p:spPr>
          <a:xfrm>
            <a:off x="10619153" y="3349366"/>
            <a:ext cx="220133" cy="423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1253" y="5017393"/>
            <a:ext cx="314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Apparate</a:t>
            </a:r>
            <a:r>
              <a:rPr lang="en-US" dirty="0" smtClean="0"/>
              <a:t> : 5</a:t>
            </a:r>
            <a:br>
              <a:rPr lang="en-US" dirty="0" smtClean="0"/>
            </a:br>
            <a:r>
              <a:rPr lang="en-US" dirty="0" smtClean="0"/>
              <a:t>Gold : 50</a:t>
            </a:r>
          </a:p>
          <a:p>
            <a:r>
              <a:rPr lang="en-US" dirty="0" smtClean="0"/>
              <a:t>Current Chamber : 5</a:t>
            </a:r>
          </a:p>
          <a:p>
            <a:r>
              <a:rPr lang="en-US" dirty="0"/>
              <a:t>Number of exits : 0</a:t>
            </a:r>
            <a:endParaRPr lang="en-US" dirty="0" smtClean="0"/>
          </a:p>
          <a:p>
            <a:r>
              <a:rPr lang="en-US" dirty="0" smtClean="0"/>
              <a:t>Next Chamber :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</TotalTime>
  <Words>468</Words>
  <Application>Microsoft Macintosh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Barry Putter</vt:lpstr>
      <vt:lpstr>Description of problem set</vt:lpstr>
      <vt:lpstr>Description of problem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is easy if there is only one exit</vt:lpstr>
      <vt:lpstr>PowerPoint Presentation</vt:lpstr>
      <vt:lpstr>Recursion</vt:lpstr>
      <vt:lpstr>COdes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Barry Putter</dc:title>
  <dc:creator>Yaocong Tiong</dc:creator>
  <cp:lastModifiedBy>Yaocong Tiong</cp:lastModifiedBy>
  <cp:revision>13</cp:revision>
  <dcterms:created xsi:type="dcterms:W3CDTF">2017-03-28T00:45:44Z</dcterms:created>
  <dcterms:modified xsi:type="dcterms:W3CDTF">2017-03-28T01:37:44Z</dcterms:modified>
</cp:coreProperties>
</file>