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5"/>
  </p:notesMasterIdLst>
  <p:sldIdLst>
    <p:sldId id="256" r:id="rId2"/>
    <p:sldId id="258" r:id="rId3"/>
    <p:sldId id="273" r:id="rId4"/>
    <p:sldId id="257" r:id="rId5"/>
    <p:sldId id="280" r:id="rId6"/>
    <p:sldId id="276" r:id="rId7"/>
    <p:sldId id="262" r:id="rId8"/>
    <p:sldId id="263" r:id="rId9"/>
    <p:sldId id="265" r:id="rId10"/>
    <p:sldId id="266" r:id="rId11"/>
    <p:sldId id="274" r:id="rId12"/>
    <p:sldId id="278" r:id="rId13"/>
    <p:sldId id="271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>
      <p:cViewPr varScale="1">
        <p:scale>
          <a:sx n="74" d="100"/>
          <a:sy n="74" d="100"/>
        </p:scale>
        <p:origin x="13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BA436-BC7F-4AA8-B46F-5044DB7442D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48E89-0C34-4C85-BAD0-7B5E070AEA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48E89-0C34-4C85-BAD0-7B5E070AEA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22AF8C-FFEA-4E70-A708-13F7A201D845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30E2-6985-4DD7-8C48-180A52D85F64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E20-01D9-4C07-B320-B3A7268E523F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07D8-CB69-4AF6-A992-DC59EB465022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6DA4230-CCA1-4C93-9921-725F5BCE5A13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018A-51E4-4D23-858D-A58A8A59AD29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ED2E-9E19-4B7D-8204-65E9736076FA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F5F3-2EE9-4D56-9F81-8C959CBEBA2B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8817-19E1-4EA8-89A3-2E4848BCCA97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B883-3863-4424-97A6-C332BD798679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7233-353D-43BE-9D78-D3294439F37B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120135-CC22-48AE-8794-A1D5BF04B779}" type="datetime1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crunch.comp.nus.edu.s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CodeCrunch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(CS1020 AY2015/6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Getting Started</a:t>
            </a:r>
            <a:endParaRPr lang="en-US" sz="28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09875"/>
            <a:ext cx="81153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Reviewing a submission (1/3)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should see the following table containing the details of your submission.</a:t>
            </a:r>
          </a:p>
          <a:p>
            <a:pPr lvl="1"/>
            <a:r>
              <a:rPr lang="en-US" sz="2000" dirty="0" smtClean="0"/>
              <a:t>If you are awarded a grade </a:t>
            </a:r>
            <a:r>
              <a:rPr lang="en-US" sz="2000" smtClean="0"/>
              <a:t>of A, congratulations</a:t>
            </a:r>
            <a:r>
              <a:rPr lang="en-US" sz="2000" dirty="0" smtClean="0"/>
              <a:t>, you </a:t>
            </a:r>
            <a:r>
              <a:rPr lang="en-US" sz="2000" smtClean="0"/>
              <a:t>have passed CodeCrunch’s correctness test! (However, please read slide 13.)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04292"/>
            <a:ext cx="81153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Reviewing a submission (2/3)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you did not succeed, click </a:t>
            </a:r>
            <a:r>
              <a:rPr lang="en-US" sz="2400" dirty="0" smtClean="0">
                <a:solidFill>
                  <a:srgbClr val="0000FF"/>
                </a:solidFill>
              </a:rPr>
              <a:t>View details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check your output.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48600" y="3983182"/>
            <a:ext cx="685800" cy="2078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3" y="2145323"/>
            <a:ext cx="79057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Reviewing a submission (3/3)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470031" y="50292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wrong with this output?</a:t>
            </a:r>
            <a:endParaRPr lang="en-US" sz="2000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ln>
            <a:noFill/>
          </a:ln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Check the </a:t>
            </a:r>
            <a:r>
              <a:rPr lang="en-US" sz="2400" dirty="0" smtClean="0">
                <a:solidFill>
                  <a:srgbClr val="000099"/>
                </a:solidFill>
              </a:rPr>
              <a:t>Test Output </a:t>
            </a:r>
            <a:r>
              <a:rPr lang="en-US" sz="2400" dirty="0" smtClean="0">
                <a:solidFill>
                  <a:schemeClr val="tx1"/>
                </a:solidFill>
              </a:rPr>
              <a:t>tab for the difference between the expected output and your output.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2667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alibri" pitchFamily="34" charset="0"/>
              </a:rPr>
              <a:t>THE END</a:t>
            </a:r>
            <a:endParaRPr lang="en-US" sz="60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7" y="2581305"/>
            <a:ext cx="7610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Logging 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763000" cy="4937760"/>
          </a:xfrm>
        </p:spPr>
        <p:txBody>
          <a:bodyPr/>
          <a:lstStyle/>
          <a:p>
            <a:r>
              <a:rPr lang="en-US" sz="2400" dirty="0" smtClean="0"/>
              <a:t>Visit </a:t>
            </a:r>
            <a:r>
              <a:rPr lang="en-US" sz="2400" dirty="0" smtClean="0">
                <a:hlinkClick r:id="rId4"/>
              </a:rPr>
              <a:t>https://codecrunch.comp.nus.edu.sg/</a:t>
            </a:r>
            <a:r>
              <a:rPr lang="en-US" sz="2400" dirty="0" smtClean="0"/>
              <a:t> using IE/Firefox/Chrome.</a:t>
            </a:r>
          </a:p>
          <a:p>
            <a:r>
              <a:rPr lang="en-US" sz="2400" dirty="0" smtClean="0"/>
              <a:t>Use your </a:t>
            </a:r>
            <a:r>
              <a:rPr lang="en-US" sz="2400" dirty="0" smtClean="0">
                <a:solidFill>
                  <a:srgbClr val="0000FF"/>
                </a:solidFill>
              </a:rPr>
              <a:t>NUSNET id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password</a:t>
            </a:r>
            <a:r>
              <a:rPr lang="en-US" sz="2400" dirty="0" smtClean="0"/>
              <a:t> to login.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66355" y="4800600"/>
            <a:ext cx="609600" cy="2103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3" y="1852246"/>
            <a:ext cx="81915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Selecting a task (1/3)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Click on the </a:t>
            </a:r>
            <a:r>
              <a:rPr lang="en-US" sz="2400" dirty="0" smtClean="0">
                <a:solidFill>
                  <a:srgbClr val="0000FF"/>
                </a:solidFill>
              </a:rPr>
              <a:t>course name </a:t>
            </a:r>
            <a:r>
              <a:rPr lang="en-US" sz="2400" smtClean="0"/>
              <a:t>from dashboard.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127760" y="3772870"/>
            <a:ext cx="3215640" cy="2103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" y="1818019"/>
            <a:ext cx="7648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Selecting a task (2/3)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Click on the </a:t>
            </a:r>
            <a:r>
              <a:rPr lang="en-US" sz="2400" smtClean="0">
                <a:solidFill>
                  <a:srgbClr val="0000FF"/>
                </a:solidFill>
              </a:rPr>
              <a:t>task name</a:t>
            </a:r>
            <a:r>
              <a:rPr lang="en-US" sz="2400" smtClean="0"/>
              <a:t>.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1608" y="5167638"/>
            <a:ext cx="3058391" cy="2103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3" y="2102827"/>
            <a:ext cx="81915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Selecting a task (3/3)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Shortcut for selecting an </a:t>
            </a:r>
            <a:r>
              <a:rPr lang="en-US" sz="2400" dirty="0" smtClean="0">
                <a:solidFill>
                  <a:srgbClr val="FF0000"/>
                </a:solidFill>
              </a:rPr>
              <a:t>uncompleted</a:t>
            </a:r>
            <a:r>
              <a:rPr lang="en-US" sz="2400" dirty="0" smtClean="0"/>
              <a:t> task: Click on the </a:t>
            </a:r>
            <a:r>
              <a:rPr lang="en-US" sz="2400" dirty="0" smtClean="0">
                <a:solidFill>
                  <a:srgbClr val="0000FF"/>
                </a:solidFill>
              </a:rPr>
              <a:t>task name </a:t>
            </a:r>
            <a:r>
              <a:rPr lang="en-US" sz="2400" smtClean="0"/>
              <a:t>from dashboard.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291243" y="4306270"/>
            <a:ext cx="3890357" cy="2103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008" y="5943600"/>
            <a:ext cx="648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(Note: Only uncompleted tasks are </a:t>
            </a:r>
            <a:r>
              <a:rPr lang="en-US" sz="2000" smtClean="0"/>
              <a:t>shown on </a:t>
            </a:r>
            <a:r>
              <a:rPr lang="en-US" sz="2000" dirty="0" smtClean="0"/>
              <a:t>dashboard.)</a:t>
            </a:r>
            <a:endParaRPr lang="en-SG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1" y="2362200"/>
            <a:ext cx="64960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Solving a task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Follow the instructions in the </a:t>
            </a:r>
            <a:r>
              <a:rPr lang="en-US" sz="2400" dirty="0" smtClean="0">
                <a:solidFill>
                  <a:srgbClr val="000099"/>
                </a:solidFill>
              </a:rPr>
              <a:t>Task </a:t>
            </a:r>
            <a:r>
              <a:rPr lang="en-US" sz="2400" smtClean="0">
                <a:solidFill>
                  <a:srgbClr val="000099"/>
                </a:solidFill>
              </a:rPr>
              <a:t>Content </a:t>
            </a:r>
            <a:r>
              <a:rPr lang="en-US" sz="2400" smtClean="0"/>
              <a:t>section.</a:t>
            </a:r>
            <a:endParaRPr lang="en-US" sz="2400" dirty="0" smtClean="0"/>
          </a:p>
          <a:p>
            <a:r>
              <a:rPr lang="en-US" sz="2400" dirty="0" smtClean="0"/>
              <a:t>Write your program and </a:t>
            </a:r>
            <a:r>
              <a:rPr lang="en-US" sz="2400" u="sng" dirty="0" smtClean="0"/>
              <a:t>test it thoroughly </a:t>
            </a:r>
            <a:r>
              <a:rPr lang="en-US" sz="2400" u="sng" smtClean="0"/>
              <a:t>before submission</a:t>
            </a:r>
            <a:r>
              <a:rPr lang="en-US" sz="2400" smtClean="0"/>
              <a:t>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0" y="4123438"/>
            <a:ext cx="4267200" cy="4485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8" y="4019550"/>
            <a:ext cx="72580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Submitting a task (1/3)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Once you are done, scroll down to the </a:t>
            </a:r>
            <a:r>
              <a:rPr lang="en-US" sz="2400" dirty="0" smtClean="0">
                <a:solidFill>
                  <a:srgbClr val="0000FF"/>
                </a:solidFill>
              </a:rPr>
              <a:t>Submission (Course) </a:t>
            </a:r>
            <a:r>
              <a:rPr lang="en-US" sz="2400" dirty="0" smtClean="0"/>
              <a:t>section.</a:t>
            </a:r>
          </a:p>
          <a:p>
            <a:r>
              <a:rPr lang="en-US" sz="2400" dirty="0" smtClean="0"/>
              <a:t>Click on </a:t>
            </a:r>
            <a:r>
              <a:rPr lang="en-US" sz="2400" dirty="0" smtClean="0">
                <a:solidFill>
                  <a:srgbClr val="0000FF"/>
                </a:solidFill>
              </a:rPr>
              <a:t>Browse</a:t>
            </a:r>
            <a:r>
              <a:rPr lang="en-US" sz="2400" dirty="0" smtClean="0"/>
              <a:t> and select your solution program.</a:t>
            </a:r>
          </a:p>
          <a:p>
            <a:pPr lvl="1"/>
            <a:r>
              <a:rPr lang="en-US" sz="2000" dirty="0" smtClean="0"/>
              <a:t>Take care to submit the </a:t>
            </a:r>
            <a:r>
              <a:rPr lang="en-US" sz="2000" b="1" i="1" dirty="0" smtClean="0"/>
              <a:t>correct</a:t>
            </a:r>
            <a:r>
              <a:rPr lang="en-US" sz="2000" dirty="0" smtClean="0"/>
              <a:t> file – some exercises have </a:t>
            </a:r>
            <a:r>
              <a:rPr lang="en-US" sz="2000" u="sng" dirty="0" smtClean="0"/>
              <a:t>limited number of submissions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/>
              <a:t>Enable </a:t>
            </a:r>
            <a:r>
              <a:rPr lang="en-US" sz="2000" b="1" dirty="0" err="1" smtClean="0"/>
              <a:t>flashplayer</a:t>
            </a:r>
            <a:r>
              <a:rPr lang="en-US" sz="2000" b="1" dirty="0" smtClean="0"/>
              <a:t> for </a:t>
            </a:r>
            <a:r>
              <a:rPr lang="en-US" sz="2000" b="1" dirty="0" err="1" smtClean="0"/>
              <a:t>codecrunch</a:t>
            </a:r>
            <a:r>
              <a:rPr lang="en-US" sz="2000" b="1" dirty="0" smtClean="0"/>
              <a:t> website or you won’t be able to see the browse button !</a:t>
            </a:r>
            <a:endParaRPr lang="en-US" sz="2000" b="1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77290" y="4736769"/>
            <a:ext cx="1094509" cy="33079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124199"/>
            <a:ext cx="67246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Submitting a task (2/3)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Wait</a:t>
            </a:r>
            <a:r>
              <a:rPr lang="en-US" sz="2400" dirty="0" smtClean="0"/>
              <a:t> for the </a:t>
            </a:r>
            <a:r>
              <a:rPr lang="en-US" sz="2400" dirty="0" smtClean="0">
                <a:solidFill>
                  <a:srgbClr val="0000FF"/>
                </a:solidFill>
              </a:rPr>
              <a:t>loading box </a:t>
            </a:r>
            <a:r>
              <a:rPr lang="en-US" sz="2400" dirty="0" smtClean="0"/>
              <a:t>to appear.</a:t>
            </a:r>
          </a:p>
          <a:p>
            <a:r>
              <a:rPr lang="en-US" sz="2400" dirty="0" smtClean="0"/>
              <a:t>Click on </a:t>
            </a:r>
            <a:r>
              <a:rPr lang="en-US" sz="2400" dirty="0" smtClean="0">
                <a:solidFill>
                  <a:srgbClr val="0000FF"/>
                </a:solidFill>
              </a:rPr>
              <a:t>Submit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progress indicator may not move prior to clicking </a:t>
            </a:r>
            <a:r>
              <a:rPr lang="en-US" sz="2400" dirty="0" smtClean="0">
                <a:solidFill>
                  <a:srgbClr val="0000FF"/>
                </a:solidFill>
              </a:rPr>
              <a:t>Submit</a:t>
            </a:r>
            <a:r>
              <a:rPr lang="en-US" sz="2400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87237" y="4747846"/>
            <a:ext cx="897082" cy="33079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026074"/>
            <a:ext cx="69723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Submitting a task (3/3)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should see a </a:t>
            </a:r>
            <a:r>
              <a:rPr lang="en-US" sz="2400" dirty="0" smtClean="0">
                <a:solidFill>
                  <a:srgbClr val="006600"/>
                </a:solidFill>
              </a:rPr>
              <a:t>green box </a:t>
            </a:r>
            <a:r>
              <a:rPr lang="en-US" sz="2400" dirty="0" smtClean="0"/>
              <a:t>indicating that your program has been </a:t>
            </a:r>
            <a:r>
              <a:rPr lang="en-US" sz="2400" smtClean="0"/>
              <a:t>submitted successfully.</a:t>
            </a:r>
            <a:endParaRPr lang="en-US" sz="2400" dirty="0" smtClean="0"/>
          </a:p>
          <a:p>
            <a:r>
              <a:rPr lang="en-US" sz="2400" dirty="0" smtClean="0"/>
              <a:t>Click on </a:t>
            </a:r>
            <a:r>
              <a:rPr lang="en-US" sz="2400" dirty="0" smtClean="0">
                <a:solidFill>
                  <a:srgbClr val="0000FF"/>
                </a:solidFill>
              </a:rPr>
              <a:t>My Submissions </a:t>
            </a:r>
            <a:r>
              <a:rPr lang="en-US" sz="2400" dirty="0" smtClean="0"/>
              <a:t>to see the grade awarded for </a:t>
            </a:r>
            <a:r>
              <a:rPr lang="en-US" sz="2400" smtClean="0"/>
              <a:t>that submission.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86754" y="3556000"/>
            <a:ext cx="914400" cy="2540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755</TotalTime>
  <Words>347</Words>
  <Application>Microsoft Office PowerPoint</Application>
  <PresentationFormat>On-screen Show (4:3)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Gill Sans MT</vt:lpstr>
      <vt:lpstr>Wingdings</vt:lpstr>
      <vt:lpstr>Wingdings 3</vt:lpstr>
      <vt:lpstr>Origin</vt:lpstr>
      <vt:lpstr>CodeCrunch (CS1020 AY2015/6 Sem 2)</vt:lpstr>
      <vt:lpstr>Logging in</vt:lpstr>
      <vt:lpstr>Selecting a task (1/3)</vt:lpstr>
      <vt:lpstr>Selecting a task (2/3)</vt:lpstr>
      <vt:lpstr>Selecting a task (3/3)</vt:lpstr>
      <vt:lpstr>Solving a task</vt:lpstr>
      <vt:lpstr>Submitting a task (1/3)</vt:lpstr>
      <vt:lpstr>Submitting a task (2/3)</vt:lpstr>
      <vt:lpstr>Submitting a task (3/3)</vt:lpstr>
      <vt:lpstr>Reviewing a submission (1/3)</vt:lpstr>
      <vt:lpstr>Reviewing a submission (2/3)</vt:lpstr>
      <vt:lpstr>Reviewing a submission (3/3)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CodeCrunch Intro</dc:title>
  <dc:creator>Aaron Tan</dc:creator>
  <cp:lastModifiedBy>Chong Ket Fah</cp:lastModifiedBy>
  <cp:revision>208</cp:revision>
  <dcterms:created xsi:type="dcterms:W3CDTF">2006-08-16T00:00:00Z</dcterms:created>
  <dcterms:modified xsi:type="dcterms:W3CDTF">2017-08-13T12:37:17Z</dcterms:modified>
</cp:coreProperties>
</file>