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2"/>
  </p:notesMasterIdLst>
  <p:sldIdLst>
    <p:sldId id="272" r:id="rId2"/>
    <p:sldId id="256" r:id="rId3"/>
    <p:sldId id="265" r:id="rId4"/>
    <p:sldId id="266" r:id="rId5"/>
    <p:sldId id="257" r:id="rId6"/>
    <p:sldId id="259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80" r:id="rId18"/>
    <p:sldId id="281" r:id="rId19"/>
    <p:sldId id="282" r:id="rId20"/>
    <p:sldId id="278" r:id="rId21"/>
    <p:sldId id="283" r:id="rId22"/>
    <p:sldId id="285" r:id="rId23"/>
    <p:sldId id="286" r:id="rId24"/>
    <p:sldId id="277" r:id="rId25"/>
    <p:sldId id="287" r:id="rId26"/>
    <p:sldId id="288" r:id="rId27"/>
    <p:sldId id="289" r:id="rId28"/>
    <p:sldId id="290" r:id="rId29"/>
    <p:sldId id="292" r:id="rId30"/>
    <p:sldId id="294" r:id="rId31"/>
    <p:sldId id="299" r:id="rId32"/>
    <p:sldId id="295" r:id="rId33"/>
    <p:sldId id="298" r:id="rId34"/>
    <p:sldId id="297" r:id="rId35"/>
    <p:sldId id="296" r:id="rId36"/>
    <p:sldId id="346" r:id="rId37"/>
    <p:sldId id="347" r:id="rId38"/>
    <p:sldId id="293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9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0" r:id="rId63"/>
    <p:sldId id="329" r:id="rId64"/>
    <p:sldId id="330" r:id="rId65"/>
    <p:sldId id="331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4" r:id="rId74"/>
    <p:sldId id="345" r:id="rId75"/>
    <p:sldId id="342" r:id="rId76"/>
    <p:sldId id="343" r:id="rId77"/>
    <p:sldId id="348" r:id="rId78"/>
    <p:sldId id="349" r:id="rId79"/>
    <p:sldId id="352" r:id="rId80"/>
    <p:sldId id="351" r:id="rId81"/>
    <p:sldId id="353" r:id="rId82"/>
    <p:sldId id="355" r:id="rId83"/>
    <p:sldId id="354" r:id="rId84"/>
    <p:sldId id="356" r:id="rId85"/>
    <p:sldId id="360" r:id="rId86"/>
    <p:sldId id="359" r:id="rId87"/>
    <p:sldId id="357" r:id="rId88"/>
    <p:sldId id="358" r:id="rId89"/>
    <p:sldId id="361" r:id="rId90"/>
    <p:sldId id="362" r:id="rId91"/>
    <p:sldId id="363" r:id="rId92"/>
    <p:sldId id="364" r:id="rId93"/>
    <p:sldId id="365" r:id="rId94"/>
    <p:sldId id="366" r:id="rId95"/>
    <p:sldId id="368" r:id="rId96"/>
    <p:sldId id="369" r:id="rId97"/>
    <p:sldId id="370" r:id="rId98"/>
    <p:sldId id="371" r:id="rId99"/>
    <p:sldId id="372" r:id="rId100"/>
    <p:sldId id="367" r:id="rId101"/>
    <p:sldId id="373" r:id="rId102"/>
    <p:sldId id="374" r:id="rId103"/>
    <p:sldId id="377" r:id="rId104"/>
    <p:sldId id="378" r:id="rId105"/>
    <p:sldId id="382" r:id="rId106"/>
    <p:sldId id="383" r:id="rId107"/>
    <p:sldId id="388" r:id="rId108"/>
    <p:sldId id="389" r:id="rId109"/>
    <p:sldId id="386" r:id="rId110"/>
    <p:sldId id="387" r:id="rId1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5" autoAdjust="0"/>
    <p:restoredTop sz="98653" autoAdjust="0"/>
  </p:normalViewPr>
  <p:slideViewPr>
    <p:cSldViewPr snapToGrid="0" snapToObjects="1">
      <p:cViewPr varScale="1">
        <p:scale>
          <a:sx n="108" d="100"/>
          <a:sy n="108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notesMaster" Target="notesMasters/notesMaster1.xml"/><Relationship Id="rId113" Type="http://schemas.openxmlformats.org/officeDocument/2006/relationships/printerSettings" Target="printerSettings/printerSettings1.bin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E6889-77E1-8740-90BC-1B6118ADA72E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0093C-7FBC-EF4C-B192-D0DADF415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093C-7FBC-EF4C-B192-D0DADF4159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093C-7FBC-EF4C-B192-D0DADF41595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093C-7FBC-EF4C-B192-D0DADF41595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8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093C-7FBC-EF4C-B192-D0DADF41595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093C-7FBC-EF4C-B192-D0DADF41595B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0093C-7FBC-EF4C-B192-D0DADF41595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3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0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2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6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AAD3-FDC1-A24B-8096-C9F9E1A84F67}" type="datetimeFigureOut">
              <a:rPr lang="en-US" smtClean="0"/>
              <a:t>17-08-11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7A14-1A50-4844-B8F0-393112AC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693548" y="3434860"/>
            <a:ext cx="5774741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zenstates</a:t>
            </a:r>
            <a:r>
              <a:rPr lang="en-US" sz="8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40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912504" y="2169172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85003" y="2144274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88367" y="1152365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 oscillator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20804" y="2359052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amp_oscillator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8955" y="1541828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3912503" y="3414255"/>
            <a:ext cx="119227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785002" y="3389356"/>
            <a:ext cx="143598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12503" y="3617653"/>
            <a:ext cx="119227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3912503" y="451817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85002" y="449328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20803" y="474125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87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mouse_ramp_off_waitRGB_ramp_in_freq_amp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ramp_in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ramp_off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$ramp_in.r1.done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$ramp_off.r2.done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8687" y="2934180"/>
            <a:ext cx="1981940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1186" y="2909282"/>
            <a:ext cx="228180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46987" y="3124060"/>
            <a:ext cx="196814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57" name="Rounded Rectangle 56"/>
          <p:cNvSpPr/>
          <p:nvPr/>
        </p:nvSpPr>
        <p:spPr>
          <a:xfrm>
            <a:off x="3400597" y="2941894"/>
            <a:ext cx="1981940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73096" y="2916996"/>
            <a:ext cx="224185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08897" y="3131774"/>
            <a:ext cx="196814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925047" y="4212478"/>
            <a:ext cx="2003334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6265" y="4203067"/>
            <a:ext cx="225672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5047" y="4482021"/>
            <a:ext cx="20033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/$height)*$r1*660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width)*$r1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361878" y="4225597"/>
            <a:ext cx="2003334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273096" y="4216186"/>
            <a:ext cx="225672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61878" y="4495140"/>
            <a:ext cx="20033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/$height)*$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r2*660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*$r2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908743" y="2917668"/>
            <a:ext cx="2003334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819961" y="2908257"/>
            <a:ext cx="225672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08743" y="3187211"/>
            <a:ext cx="20033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07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00711" y="5874609"/>
            <a:ext cx="615707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lay_stop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34934" y="1557719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5522" y="1947182"/>
            <a:ext cx="999412" cy="261610"/>
            <a:chOff x="1690855" y="1372992"/>
            <a:chExt cx="999412" cy="261610"/>
          </a:xfrm>
        </p:grpSpPr>
        <p:cxnSp>
          <p:nvCxnSpPr>
            <p:cNvPr id="26" name="Straight Connector 25"/>
            <p:cNvCxnSpPr>
              <a:stCxn id="28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Isosceles Triangle 26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5969981" y="1557719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silence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stCxn id="21" idx="6"/>
            <a:endCxn id="11" idx="2"/>
          </p:cNvCxnSpPr>
          <p:nvPr/>
        </p:nvCxnSpPr>
        <p:spPr>
          <a:xfrm>
            <a:off x="3260042" y="2070273"/>
            <a:ext cx="2709939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Isosceles Triangle 28"/>
          <p:cNvSpPr/>
          <p:nvPr/>
        </p:nvSpPr>
        <p:spPr>
          <a:xfrm rot="5400000">
            <a:off x="5043139" y="19910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7674" y="1632874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>
            <a:off x="3864110" y="1992047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60042" y="1625518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897983" y="2557151"/>
            <a:ext cx="1733438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09202" y="2547740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97983" y="2826694"/>
            <a:ext cx="173343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33030" y="2601649"/>
            <a:ext cx="1733438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544249" y="2592238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33030" y="2871192"/>
            <a:ext cx="173343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02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119564" y="4704289"/>
            <a:ext cx="4348726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3996" y="5866310"/>
            <a:ext cx="31642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multimodal input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49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inverse_mouseX_amp_keypress_freq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87092" y="2907353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3799" y="2897942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19588" y="3176896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1-($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width)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62884" y="2939996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419591" y="2930585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95380" y="3209539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1-($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025303" y="2930585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882010" y="2921174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57799" y="3200128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1-($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</a:p>
        </p:txBody>
      </p:sp>
    </p:spTree>
    <p:extLst>
      <p:ext uri="{BB962C8B-B14F-4D97-AF65-F5344CB8AC3E}">
        <p14:creationId xmlns:p14="http://schemas.microsoft.com/office/powerpoint/2010/main" val="191440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72623" y="2469700"/>
            <a:ext cx="2038252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80850" y="2444802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58184" y="14608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forward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3112" y="2659580"/>
            <a:ext cx="202406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992438" y="5874609"/>
            <a:ext cx="556534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keypress_backward_forwards_ramp_mousex_freq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58772" y="1861677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196505" y="2444800"/>
            <a:ext cx="2038252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04732" y="2419902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82066" y="14359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backward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06994" y="2634680"/>
            <a:ext cx="202406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cxnSp>
        <p:nvCxnSpPr>
          <p:cNvPr id="33" name="Straight Connector 32"/>
          <p:cNvCxnSpPr>
            <a:stCxn id="11" idx="6"/>
            <a:endCxn id="23" idx="2"/>
          </p:cNvCxnSpPr>
          <p:nvPr/>
        </p:nvCxnSpPr>
        <p:spPr>
          <a:xfrm flipV="1">
            <a:off x="3283292" y="1948485"/>
            <a:ext cx="2398774" cy="249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4810191" y="1866080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94726" y="152380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6" name="Isosceles Triangle 35"/>
          <p:cNvSpPr/>
          <p:nvPr/>
        </p:nvSpPr>
        <p:spPr>
          <a:xfrm rot="16200000">
            <a:off x="3848008" y="188831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43940" y="1521787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11746" y="3718047"/>
            <a:ext cx="2023867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68453" y="3708636"/>
            <a:ext cx="235918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44242" y="3987590"/>
            <a:ext cx="2181128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$ramp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39932" y="3695043"/>
            <a:ext cx="2105962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996639" y="3685632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72428" y="3964586"/>
            <a:ext cx="226960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$ramp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35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2133810"/>
            <a:ext cx="1618382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2108911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2353808"/>
            <a:ext cx="1618382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mouseclick_flickering_mouseX_flickering_time_freq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126439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127825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56941" y="3243861"/>
            <a:ext cx="1618382" cy="7328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3378" y="3218962"/>
            <a:ext cx="194918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6941" y="3480459"/>
            <a:ext cx="161838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6942" y="3958149"/>
            <a:ext cx="1618382" cy="9573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03379" y="3933249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6942" y="4178146"/>
            <a:ext cx="161838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value: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1878361" y="2118488"/>
            <a:ext cx="1294224" cy="9086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64345" y="2093405"/>
            <a:ext cx="1508652" cy="24599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4588" y="2436400"/>
            <a:ext cx="1394789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95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68991" y="177475"/>
            <a:ext cx="6141232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nested: </a:t>
            </a:r>
            <a:r>
              <a:rPr lang="en-US" sz="16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16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16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mouseclick_flickering_mouseX_flickering_time_freq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18038" y="2849120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4745" y="2839709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50534" y="3118663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93830" y="2881763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50537" y="2872352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26326" y="3151306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$rand/255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056249" y="2872352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912956" y="2862941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88745" y="3141895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$rand/255</a:t>
            </a:r>
          </a:p>
        </p:txBody>
      </p:sp>
    </p:spTree>
    <p:extLst>
      <p:ext uri="{BB962C8B-B14F-4D97-AF65-F5344CB8AC3E}">
        <p14:creationId xmlns:p14="http://schemas.microsoft.com/office/powerpoint/2010/main" val="46263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2133810"/>
            <a:ext cx="1618382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2108911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2353808"/>
            <a:ext cx="1618382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mouseclick_freq_mouseX_flickering_time_keypress_flickering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126439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127825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56941" y="3243861"/>
            <a:ext cx="1618382" cy="7328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3378" y="3218962"/>
            <a:ext cx="194918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6941" y="3480459"/>
            <a:ext cx="161838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6942" y="3958149"/>
            <a:ext cx="1618382" cy="9573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03379" y="3933249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6942" y="4178146"/>
            <a:ext cx="161838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value: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1878361" y="2118488"/>
            <a:ext cx="1294224" cy="9086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64345" y="2093405"/>
            <a:ext cx="1508652" cy="24599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24588" y="2436400"/>
            <a:ext cx="1394789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33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68991" y="177475"/>
            <a:ext cx="6141232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nested: </a:t>
            </a:r>
            <a:r>
              <a:rPr lang="en-US" sz="16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16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16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mouseclick_freq_mouseX_flickering_time_keypress_flickering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18038" y="2849120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4745" y="2839709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50534" y="3118663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93830" y="2881763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50537" y="2872352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26326" y="3151306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$rand/255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056249" y="2872352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912956" y="2862941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88745" y="3141895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$rand/255</a:t>
            </a:r>
          </a:p>
        </p:txBody>
      </p:sp>
    </p:spTree>
    <p:extLst>
      <p:ext uri="{BB962C8B-B14F-4D97-AF65-F5344CB8AC3E}">
        <p14:creationId xmlns:p14="http://schemas.microsoft.com/office/powerpoint/2010/main" val="409900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mouseX_amp_keypress_freq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158556" y="2908012"/>
            <a:ext cx="162029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31356" y="2898601"/>
            <a:ext cx="188874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98600" y="3177555"/>
            <a:ext cx="174619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634348" y="2940655"/>
            <a:ext cx="162029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07148" y="2931244"/>
            <a:ext cx="188874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74392" y="3210198"/>
            <a:ext cx="174619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/$width)/255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096767" y="2931244"/>
            <a:ext cx="162029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969567" y="2921833"/>
            <a:ext cx="188874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36811" y="3200787"/>
            <a:ext cx="174619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/$width)/255</a:t>
            </a:r>
          </a:p>
        </p:txBody>
      </p:sp>
    </p:spTree>
    <p:extLst>
      <p:ext uri="{BB962C8B-B14F-4D97-AF65-F5344CB8AC3E}">
        <p14:creationId xmlns:p14="http://schemas.microsoft.com/office/powerpoint/2010/main" val="314846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99173" y="1971916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45610" y="1947017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52335" y="100491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9173" y="2191914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imple oscillator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99173" y="3084129"/>
            <a:ext cx="1471221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745611" y="3059231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99173" y="3320728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187805" y="1361759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599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3457" y="1888806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9894" y="1863907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1119" y="90520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457" y="2108804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slow_osc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36" idx="2"/>
          </p:cNvCxnSpPr>
          <p:nvPr/>
        </p:nvCxnSpPr>
        <p:spPr>
          <a:xfrm>
            <a:off x="3406423" y="1392854"/>
            <a:ext cx="2397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953230" y="13178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4341" y="1024456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mouseX_amp_mouseY_freq_keyboard_osc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26438" y="1888806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2875" y="1863907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4100" y="90520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6438" y="2108804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fast_osc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3871886" y="13178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4697" y="1024456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66589" y="1262049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2043187" y="2997295"/>
            <a:ext cx="1717421" cy="987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899894" y="2987884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75683" y="3266838"/>
            <a:ext cx="1850870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($slow_osc+0.5)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</a:p>
          <a:p>
            <a:pPr algn="ctr">
              <a:lnSpc>
                <a:spcPct val="150000"/>
              </a:lnSpc>
            </a:pP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57091" y="2943303"/>
            <a:ext cx="1717421" cy="987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313798" y="2933892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89587" y="3212846"/>
            <a:ext cx="1850870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fast_osc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+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0.5)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</a:p>
          <a:p>
            <a:pPr algn="ctr">
              <a:lnSpc>
                <a:spcPct val="150000"/>
              </a:lnSpc>
            </a:pP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87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99173" y="1971916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45610" y="1947017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52335" y="100491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9173" y="2191914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imple random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99173" y="3084129"/>
            <a:ext cx="1471221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745611" y="3059231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99173" y="3320728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187805" y="1361759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69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66841" y="2133810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13278" y="2108911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54200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6841" y="2353808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random_flickering_wait_silence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66841" y="3246023"/>
            <a:ext cx="1471221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13279" y="3221125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66841" y="3482622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21114" y="218258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3613" y="215769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9414" y="240566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3979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48842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68827" y="1264395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4875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0359" y="1278256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73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2133810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2108911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2353808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random_flickering_random_wait_silence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21114" y="218258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3613" y="215769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9414" y="240566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126439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127825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6941" y="3244612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03378" y="3219713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6941" y="3464610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28" name="Rounded Rectangle 27"/>
          <p:cNvSpPr/>
          <p:nvPr/>
        </p:nvSpPr>
        <p:spPr>
          <a:xfrm>
            <a:off x="5556941" y="4334804"/>
            <a:ext cx="1471221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3379" y="4309906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6941" y="4571403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95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03996" y="4704289"/>
            <a:ext cx="3164293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visuals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3996" y="5866310"/>
            <a:ext cx="31642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one input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46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182321" y="2477638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54820" y="245274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58184" y="14608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forward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0621" y="2667518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2182321" y="378075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54820" y="375585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0621" y="400383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click_backward_forwards_ramp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58772" y="1861677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606203" y="2452738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78702" y="242784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82066" y="14359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backward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14503" y="2642618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5606203" y="375585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78702" y="373095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14503" y="397893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  <a:endParaRPr lang="en-US" sz="800" dirty="0"/>
          </a:p>
        </p:txBody>
      </p:sp>
      <p:cxnSp>
        <p:nvCxnSpPr>
          <p:cNvPr id="33" name="Straight Connector 32"/>
          <p:cNvCxnSpPr>
            <a:stCxn id="11" idx="6"/>
            <a:endCxn id="23" idx="2"/>
          </p:cNvCxnSpPr>
          <p:nvPr/>
        </p:nvCxnSpPr>
        <p:spPr>
          <a:xfrm flipV="1">
            <a:off x="3283292" y="1948485"/>
            <a:ext cx="2398774" cy="249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4810191" y="1866080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94726" y="1507926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6" name="Isosceles Triangle 35"/>
          <p:cNvSpPr/>
          <p:nvPr/>
        </p:nvSpPr>
        <p:spPr>
          <a:xfrm rot="16200000">
            <a:off x="3848008" y="188831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43940" y="1521787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71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mouse_click_erase_background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34934" y="1557719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68303" y="2499824"/>
            <a:ext cx="1621293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40803" y="2474925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76603" y="2722903"/>
            <a:ext cx="161000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5522" y="1947182"/>
            <a:ext cx="999412" cy="261610"/>
            <a:chOff x="1690855" y="1372992"/>
            <a:chExt cx="999412" cy="261610"/>
          </a:xfrm>
        </p:grpSpPr>
        <p:cxnSp>
          <p:nvCxnSpPr>
            <p:cNvPr id="26" name="Straight Connector 25"/>
            <p:cNvCxnSpPr>
              <a:stCxn id="28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Isosceles Triangle 26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5969981" y="1557719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03350" y="2499824"/>
            <a:ext cx="1621293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75850" y="2474925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1650" y="2722903"/>
            <a:ext cx="161000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stCxn id="21" idx="6"/>
            <a:endCxn id="11" idx="2"/>
          </p:cNvCxnSpPr>
          <p:nvPr/>
        </p:nvCxnSpPr>
        <p:spPr>
          <a:xfrm>
            <a:off x="3260042" y="2070273"/>
            <a:ext cx="2709939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Isosceles Triangle 28"/>
          <p:cNvSpPr/>
          <p:nvPr/>
        </p:nvSpPr>
        <p:spPr>
          <a:xfrm rot="5400000">
            <a:off x="5043139" y="19910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7674" y="1632874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>
            <a:off x="3864110" y="1992047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60042" y="1625518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mouseMoved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86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6885" y="1971916"/>
            <a:ext cx="1735116" cy="13436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43322" y="1947017"/>
            <a:ext cx="20897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52335" y="100491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6885" y="2191914"/>
            <a:ext cx="173511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/$width)*4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 oscillator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796885" y="3263112"/>
            <a:ext cx="1735116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643323" y="3238214"/>
            <a:ext cx="208978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96885" y="3499711"/>
            <a:ext cx="17351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187805" y="1361759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429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860667" y="2458101"/>
            <a:ext cx="1735116" cy="13436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07104" y="2433202"/>
            <a:ext cx="20897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16117" y="1491097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0667" y="2678099"/>
            <a:ext cx="173511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/$width)*4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mouse_osc_click_stop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60667" y="3749297"/>
            <a:ext cx="1735116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07105" y="3724399"/>
            <a:ext cx="208978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60667" y="3985896"/>
            <a:ext cx="17351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251587" y="1847944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cxnSp>
        <p:nvCxnSpPr>
          <p:cNvPr id="35" name="Straight Connector 34"/>
          <p:cNvCxnSpPr>
            <a:stCxn id="4" idx="6"/>
            <a:endCxn id="40" idx="2"/>
          </p:cNvCxnSpPr>
          <p:nvPr/>
        </p:nvCxnSpPr>
        <p:spPr>
          <a:xfrm>
            <a:off x="3191421" y="1978749"/>
            <a:ext cx="2709939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Isosceles Triangle 35"/>
          <p:cNvSpPr/>
          <p:nvPr/>
        </p:nvSpPr>
        <p:spPr>
          <a:xfrm rot="5400000">
            <a:off x="4974518" y="192121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59053" y="156306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8" name="Isosceles Triangle 37"/>
          <p:cNvSpPr/>
          <p:nvPr/>
        </p:nvSpPr>
        <p:spPr>
          <a:xfrm rot="16200000">
            <a:off x="3795489" y="1922235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91421" y="1555706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01360" y="1491097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nothing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81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597806" y="1998282"/>
            <a:ext cx="1192276" cy="11869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70305" y="1973383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task</a:t>
            </a:r>
          </a:p>
        </p:txBody>
      </p:sp>
      <p:sp>
        <p:nvSpPr>
          <p:cNvPr id="4" name="Oval 3"/>
          <p:cNvSpPr/>
          <p:nvPr/>
        </p:nvSpPr>
        <p:spPr>
          <a:xfrm>
            <a:off x="2690267" y="1014678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6106" y="2279461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parameter1: value1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p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arameter2: value2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p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arameter3: value3</a:t>
            </a:r>
            <a:endParaRPr lang="en-US" sz="800" dirty="0"/>
          </a:p>
        </p:txBody>
      </p:sp>
      <p:sp>
        <p:nvSpPr>
          <p:cNvPr id="16" name="Rounded Rectangle 15"/>
          <p:cNvSpPr/>
          <p:nvPr/>
        </p:nvSpPr>
        <p:spPr>
          <a:xfrm>
            <a:off x="4617811" y="2006582"/>
            <a:ext cx="1192276" cy="11869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90310" y="1981683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task</a:t>
            </a:r>
          </a:p>
        </p:txBody>
      </p:sp>
      <p:sp>
        <p:nvSpPr>
          <p:cNvPr id="18" name="Oval 17"/>
          <p:cNvSpPr/>
          <p:nvPr/>
        </p:nvSpPr>
        <p:spPr>
          <a:xfrm>
            <a:off x="4710272" y="1022978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26111" y="2287761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parameter1: value1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p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arameter2: value2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p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arameter3: value3</a:t>
            </a:r>
            <a:endParaRPr lang="en-US" sz="800" dirty="0"/>
          </a:p>
        </p:txBody>
      </p:sp>
      <p:sp>
        <p:nvSpPr>
          <p:cNvPr id="22" name="Rounded Rectangle 21"/>
          <p:cNvSpPr/>
          <p:nvPr/>
        </p:nvSpPr>
        <p:spPr>
          <a:xfrm>
            <a:off x="4617811" y="3143699"/>
            <a:ext cx="1192276" cy="11869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90310" y="311880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task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26111" y="342487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parameter1: value1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p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arameter2: value2</a:t>
            </a:r>
          </a:p>
          <a:p>
            <a:pPr algn="ctr">
              <a:lnSpc>
                <a:spcPct val="150000"/>
              </a:lnSpc>
            </a:pP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p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arameter3: value3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18" idx="2"/>
          </p:cNvCxnSpPr>
          <p:nvPr/>
        </p:nvCxnSpPr>
        <p:spPr>
          <a:xfrm>
            <a:off x="3665571" y="1502330"/>
            <a:ext cx="1044701" cy="83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109777" y="1435611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4109777" y="189347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07471" y="1089283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m</a:t>
            </a:r>
            <a:r>
              <a:rPr lang="en-US" sz="800" dirty="0" smtClean="0">
                <a:latin typeface="Arial"/>
                <a:cs typeface="Arial"/>
              </a:rPr>
              <a:t>y condition == true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20203" y="5866310"/>
            <a:ext cx="31642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ame of the 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690855" y="1372992"/>
            <a:ext cx="999412" cy="261610"/>
            <a:chOff x="1690855" y="1372992"/>
            <a:chExt cx="999412" cy="261610"/>
          </a:xfrm>
        </p:grpSpPr>
        <p:cxnSp>
          <p:nvCxnSpPr>
            <p:cNvPr id="36" name="Straight Connector 35"/>
            <p:cNvCxnSpPr>
              <a:stCxn id="40" idx="3"/>
              <a:endCxn id="4" idx="2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Isosceles Triangle 3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2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4072314" y="190009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46015" y="2867767"/>
            <a:ext cx="171742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18515" y="2842868"/>
            <a:ext cx="198617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4315" y="3090846"/>
            <a:ext cx="1705464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inverse_mouseX_to_bright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72902" y="228955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151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mouse_ramp_off_waitRGB_ramp_in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ramp_in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ramp_off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$ramp_in.r1.done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$ramp_off.r2.done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8687" y="2934180"/>
            <a:ext cx="1981940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1186" y="2909282"/>
            <a:ext cx="228180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46987" y="3124060"/>
            <a:ext cx="196814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938687" y="4220252"/>
            <a:ext cx="198194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11186" y="4195353"/>
            <a:ext cx="228180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46987" y="4443331"/>
            <a:ext cx="196814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57" name="Rounded Rectangle 56"/>
          <p:cNvSpPr/>
          <p:nvPr/>
        </p:nvSpPr>
        <p:spPr>
          <a:xfrm>
            <a:off x="3400597" y="2941894"/>
            <a:ext cx="1981940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73096" y="2916996"/>
            <a:ext cx="224185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08897" y="3131774"/>
            <a:ext cx="196814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61" name="Rounded Rectangle 60"/>
          <p:cNvSpPr/>
          <p:nvPr/>
        </p:nvSpPr>
        <p:spPr>
          <a:xfrm>
            <a:off x="3400597" y="4227966"/>
            <a:ext cx="198194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273096" y="4203067"/>
            <a:ext cx="224185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08897" y="4451045"/>
            <a:ext cx="196814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71" name="Rounded Rectangle 70"/>
          <p:cNvSpPr/>
          <p:nvPr/>
        </p:nvSpPr>
        <p:spPr>
          <a:xfrm>
            <a:off x="5907844" y="2933156"/>
            <a:ext cx="198194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780343" y="2908257"/>
            <a:ext cx="238705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916144" y="3156235"/>
            <a:ext cx="196814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070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2133810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2108911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2353808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mouseclick_flickering_mouseX_flickering_time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21114" y="218258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3613" y="215769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9414" y="240566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126439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127825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56941" y="3243860"/>
            <a:ext cx="1471221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3379" y="3218962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6941" y="3480459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6942" y="4220103"/>
            <a:ext cx="1471221" cy="9573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03379" y="4195203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6942" y="4440100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value: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35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mouseclick_random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229419" y="2936962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856" y="2912063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29419" y="3156960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51" name="Rounded Rectangle 50"/>
          <p:cNvSpPr/>
          <p:nvPr/>
        </p:nvSpPr>
        <p:spPr>
          <a:xfrm>
            <a:off x="1229419" y="4047012"/>
            <a:ext cx="1471221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75857" y="4022114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29419" y="4283611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690920" y="2936962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537357" y="2912063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90920" y="3156960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85" name="Rounded Rectangle 84"/>
          <p:cNvSpPr/>
          <p:nvPr/>
        </p:nvSpPr>
        <p:spPr>
          <a:xfrm>
            <a:off x="3690920" y="4047012"/>
            <a:ext cx="1471221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537358" y="4022114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90920" y="4283611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178866" y="2919916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025303" y="2895017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78866" y="3139914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91" name="Rounded Rectangle 90"/>
          <p:cNvSpPr/>
          <p:nvPr/>
        </p:nvSpPr>
        <p:spPr>
          <a:xfrm>
            <a:off x="6178866" y="4029966"/>
            <a:ext cx="1471221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025304" y="4005068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78866" y="4266565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639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mouseX_to_bright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84870" y="190733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18239" y="2849438"/>
            <a:ext cx="1621293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90739" y="2824539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26539" y="3072517"/>
            <a:ext cx="161000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85458" y="2296796"/>
            <a:ext cx="999412" cy="261610"/>
            <a:chOff x="1690855" y="1372992"/>
            <a:chExt cx="999412" cy="261610"/>
          </a:xfrm>
        </p:grpSpPr>
        <p:cxnSp>
          <p:nvCxnSpPr>
            <p:cNvPr id="26" name="Straight Connector 25"/>
            <p:cNvCxnSpPr>
              <a:stCxn id="28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Isosceles Triangle 26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5904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3457" y="2376458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9894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1119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457" y="2596456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slow_osc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36" idx="2"/>
          </p:cNvCxnSpPr>
          <p:nvPr/>
        </p:nvCxnSpPr>
        <p:spPr>
          <a:xfrm>
            <a:off x="3406423" y="1880506"/>
            <a:ext cx="2397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953230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4341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slow.timer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mouseXY_osc_slow_waitRGB_osc_fast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53457" y="3488671"/>
            <a:ext cx="1721216" cy="15675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99894" y="3463773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3457" y="3725270"/>
            <a:ext cx="1721216" cy="1190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26438" y="2376458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2875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4100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6438" y="2596456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fast_osc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3871886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4697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fast.timer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66589" y="1749701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5427673" y="3488671"/>
            <a:ext cx="1721216" cy="15675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74110" y="3463773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27673" y="3725270"/>
            <a:ext cx="1721216" cy="1190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75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mouseXY_ramp_off_random_waitRGB_ramp_in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ramp_in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ramp_off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$ramp_in.r1.done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$ramp_off.r2.done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98875" y="881020"/>
            <a:ext cx="143833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$duration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8687" y="2934180"/>
            <a:ext cx="1981940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1186" y="2909282"/>
            <a:ext cx="228180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46987" y="3124060"/>
            <a:ext cx="196814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938687" y="4220252"/>
            <a:ext cx="198194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11186" y="4195353"/>
            <a:ext cx="228180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46987" y="4443331"/>
            <a:ext cx="196814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57" name="Rounded Rectangle 56"/>
          <p:cNvSpPr/>
          <p:nvPr/>
        </p:nvSpPr>
        <p:spPr>
          <a:xfrm>
            <a:off x="3400597" y="2941894"/>
            <a:ext cx="1981940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73096" y="2916996"/>
            <a:ext cx="224185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08897" y="3131774"/>
            <a:ext cx="196814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61" name="Rounded Rectangle 60"/>
          <p:cNvSpPr/>
          <p:nvPr/>
        </p:nvSpPr>
        <p:spPr>
          <a:xfrm>
            <a:off x="3400597" y="4227966"/>
            <a:ext cx="198194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273096" y="4203067"/>
            <a:ext cx="224185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08897" y="4451045"/>
            <a:ext cx="196814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6359715" y="2938229"/>
            <a:ext cx="1192276" cy="12029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32214" y="291333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8015" y="3128108"/>
            <a:ext cx="118397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39" name="Rounded Rectangle 38"/>
          <p:cNvSpPr/>
          <p:nvPr/>
        </p:nvSpPr>
        <p:spPr>
          <a:xfrm>
            <a:off x="6359715" y="406704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32214" y="404214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68015" y="429012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3084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mouseXY_to_RGB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84870" y="190733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18239" y="2849438"/>
            <a:ext cx="1621293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90739" y="2824539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26539" y="3072517"/>
            <a:ext cx="161000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85458" y="2296796"/>
            <a:ext cx="999412" cy="261610"/>
            <a:chOff x="1690855" y="1372992"/>
            <a:chExt cx="999412" cy="261610"/>
          </a:xfrm>
        </p:grpSpPr>
        <p:cxnSp>
          <p:nvCxnSpPr>
            <p:cNvPr id="26" name="Straight Connector 25"/>
            <p:cNvCxnSpPr>
              <a:stCxn id="28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Isosceles Triangle 26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50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03996" y="4704289"/>
            <a:ext cx="3164293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visuals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3996" y="5866310"/>
            <a:ext cx="31642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multimodal input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369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inverse_mouseX_to_bright_keypress_random_rgb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75856" y="2896002"/>
            <a:ext cx="1771945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90904" y="2871104"/>
            <a:ext cx="2134137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75856" y="3132601"/>
            <a:ext cx="1771945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587751" y="2896002"/>
            <a:ext cx="1698624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419591" y="2871104"/>
            <a:ext cx="204582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87751" y="3132601"/>
            <a:ext cx="1698624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025303" y="2878956"/>
            <a:ext cx="1771945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840351" y="2854058"/>
            <a:ext cx="2134137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25303" y="3115555"/>
            <a:ext cx="1771945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20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03996" y="4704289"/>
            <a:ext cx="3164293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visuals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20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72623" y="2469700"/>
            <a:ext cx="2038252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80850" y="2444802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58184" y="14608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forward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3112" y="2659580"/>
            <a:ext cx="202406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1772623" y="3772818"/>
            <a:ext cx="2038252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0850" y="3747919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3112" y="3995897"/>
            <a:ext cx="202406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992438" y="5874609"/>
            <a:ext cx="556534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keypress_backward_forwards_ramp_mousexy_rgb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58772" y="1861677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196505" y="2444800"/>
            <a:ext cx="2038252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04732" y="2419902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82066" y="14359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backward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06994" y="2634680"/>
            <a:ext cx="202406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5196505" y="3747918"/>
            <a:ext cx="2038252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004732" y="3723019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06994" y="3970997"/>
            <a:ext cx="202406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cxnSp>
        <p:nvCxnSpPr>
          <p:cNvPr id="33" name="Straight Connector 32"/>
          <p:cNvCxnSpPr>
            <a:stCxn id="11" idx="6"/>
            <a:endCxn id="23" idx="2"/>
          </p:cNvCxnSpPr>
          <p:nvPr/>
        </p:nvCxnSpPr>
        <p:spPr>
          <a:xfrm flipV="1">
            <a:off x="3283292" y="1948485"/>
            <a:ext cx="2398774" cy="249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4810191" y="1866080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94726" y="152380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6" name="Isosceles Triangle 35"/>
          <p:cNvSpPr/>
          <p:nvPr/>
        </p:nvSpPr>
        <p:spPr>
          <a:xfrm rot="16200000">
            <a:off x="3848008" y="188831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43940" y="1521787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56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keypress_chageRGB_mouseX_flickering_opacity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7178" y="2936962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80452" y="2912063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67178" y="3156960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67178" y="4047012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80453" y="4022114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67178" y="4283611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528679" y="2936962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341953" y="2912063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28679" y="3156960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85" name="Rounded Rectangle 84"/>
          <p:cNvSpPr/>
          <p:nvPr/>
        </p:nvSpPr>
        <p:spPr>
          <a:xfrm>
            <a:off x="3528679" y="4047012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341954" y="4022114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28679" y="4283611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 $rand*($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016625" y="2919916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829899" y="2895017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16625" y="3139914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91" name="Rounded Rectangle 90"/>
          <p:cNvSpPr/>
          <p:nvPr/>
        </p:nvSpPr>
        <p:spPr>
          <a:xfrm>
            <a:off x="6016625" y="4029966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829900" y="4005068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16625" y="4266565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 $rand*($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95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keyPress_RGB_mouseclick_osc_fast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oscilating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oscilating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oscilating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7178" y="2936962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80452" y="2912063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67178" y="3156960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variable_freq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67178" y="4047012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80453" y="4022114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67178" y="4283611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$osc+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0.5)*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528679" y="2936962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341953" y="2912063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28679" y="3156960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variable_freq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85" name="Rounded Rectangle 84"/>
          <p:cNvSpPr/>
          <p:nvPr/>
        </p:nvSpPr>
        <p:spPr>
          <a:xfrm>
            <a:off x="3528679" y="4047012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341954" y="4022114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28679" y="4283611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($osc+0.5)*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016625" y="2919916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829899" y="2895017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16625" y="3139914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variable_freq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91" name="Rounded Rectangle 90"/>
          <p:cNvSpPr/>
          <p:nvPr/>
        </p:nvSpPr>
        <p:spPr>
          <a:xfrm>
            <a:off x="6016625" y="4029966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829900" y="4005068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16625" y="4266565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($osc+0.5)*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46451" y="4964941"/>
            <a:ext cx="1801813" cy="623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59726" y="4940042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6451" y="5201539"/>
            <a:ext cx="1801813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osc_slow_click_osc_fast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528678" y="4964941"/>
            <a:ext cx="1801813" cy="623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341953" y="4940042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28678" y="5201539"/>
            <a:ext cx="1801813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osc_slow_click_osc_fast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006686" y="4964941"/>
            <a:ext cx="1801813" cy="623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819961" y="4940042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06686" y="5201539"/>
            <a:ext cx="1801813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osc_slow_click_osc_fast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81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3457" y="2376458"/>
            <a:ext cx="1721216" cy="9176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9894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1119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457" y="2596456"/>
            <a:ext cx="17212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variable_freq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36" idx="2"/>
          </p:cNvCxnSpPr>
          <p:nvPr/>
        </p:nvCxnSpPr>
        <p:spPr>
          <a:xfrm>
            <a:off x="3406423" y="1880506"/>
            <a:ext cx="2397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953230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4341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keyPress_RGB_mouseclick_osc_fast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26438" y="2376458"/>
            <a:ext cx="1721216" cy="9176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2875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4100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6438" y="2596456"/>
            <a:ext cx="17212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variable_freq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3871886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4697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66589" y="1749701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868991" y="177475"/>
            <a:ext cx="6141232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nested: </a:t>
            </a:r>
            <a:r>
              <a:rPr lang="en-US" sz="16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osc_slow_click_osc_fast</a:t>
            </a:r>
            <a:endParaRPr lang="en-US" sz="1600" dirty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21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2133810"/>
            <a:ext cx="1618382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2108911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2353808"/>
            <a:ext cx="1618382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mouseclick_flickering_mouseX_flickering_time_keypress_rgb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21114" y="218258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3613" y="215769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9414" y="240566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126439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127825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56941" y="3243861"/>
            <a:ext cx="1618382" cy="7328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3378" y="3218962"/>
            <a:ext cx="194918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6941" y="3480459"/>
            <a:ext cx="161838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6942" y="3958149"/>
            <a:ext cx="1618382" cy="9573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03379" y="3933249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6942" y="4178146"/>
            <a:ext cx="161838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value: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3536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87982" y="2905045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01257" y="2880147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87982" y="3141644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549483" y="2905045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362758" y="2880147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49483" y="3141644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037429" y="2887999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850704" y="2863101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37429" y="3124598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68991" y="177475"/>
            <a:ext cx="6141232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nested: </a:t>
            </a:r>
            <a:r>
              <a:rPr lang="en-US" sz="16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16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16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mouseclick_flickering_mouseX_flickering_time_keypress_rgb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98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2133810"/>
            <a:ext cx="1618382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2108911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2353808"/>
            <a:ext cx="1618382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mouseclick_rgb_mouseX_flickering_time_keypress_flickering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21114" y="218258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3613" y="215769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9414" y="240566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126439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127825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56941" y="3243861"/>
            <a:ext cx="1618382" cy="7328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3378" y="3218962"/>
            <a:ext cx="194918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6941" y="3480459"/>
            <a:ext cx="161838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6942" y="3958149"/>
            <a:ext cx="1618382" cy="9573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03379" y="3933249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6942" y="4178146"/>
            <a:ext cx="161838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value: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9241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87982" y="2905045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01257" y="2880147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87982" y="3141644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549483" y="2905045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362758" y="2880147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49483" y="3141644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037429" y="2887999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850704" y="2863101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37429" y="3124598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68991" y="177475"/>
            <a:ext cx="6141232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nested: </a:t>
            </a:r>
            <a:r>
              <a:rPr lang="en-US" sz="16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16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16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mouseclick_rgb_mouseX_flickering_time_keypress_flickering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39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mouseX_to_bright_keypress_random_rgb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229419" y="2896002"/>
            <a:ext cx="1471221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75857" y="2871104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29419" y="3132601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659168" y="2896002"/>
            <a:ext cx="1547830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505606" y="2871104"/>
            <a:ext cx="18642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59168" y="3132601"/>
            <a:ext cx="1547830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178866" y="2878956"/>
            <a:ext cx="1471221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025304" y="2854058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78866" y="3115555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77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3457" y="2376458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9894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1119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457" y="2596456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slow_osc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36" idx="2"/>
          </p:cNvCxnSpPr>
          <p:nvPr/>
        </p:nvCxnSpPr>
        <p:spPr>
          <a:xfrm>
            <a:off x="3406423" y="1880506"/>
            <a:ext cx="2397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953230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4341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mouseXY_RGB_keypress_osc_slow_fast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53457" y="3488671"/>
            <a:ext cx="1721216" cy="15675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99894" y="3463773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3457" y="3725270"/>
            <a:ext cx="1721216" cy="1190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26438" y="2376458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2875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4100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6438" y="2596456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fast_osc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3871886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4697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66589" y="1749701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5427673" y="3488671"/>
            <a:ext cx="1721216" cy="15675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74110" y="3463773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27673" y="3725270"/>
            <a:ext cx="1721216" cy="1190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6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03996" y="4704289"/>
            <a:ext cx="3164293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visuals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3996" y="5866310"/>
            <a:ext cx="31642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bb 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44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659314" y="4704289"/>
            <a:ext cx="3808976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multimedia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57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849688" y="4704289"/>
            <a:ext cx="4618601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multimedia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23975" y="5861564"/>
            <a:ext cx="1044314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bb 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5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009007" y="2527437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1506" y="2502539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84870" y="1510630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forward_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7307" y="2717317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4009007" y="3830555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81506" y="3805656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7307" y="4053634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forward ramp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85458" y="1900093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009007" y="4767041"/>
            <a:ext cx="1192276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81506" y="4742142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17307" y="4990120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</a:p>
        </p:txBody>
      </p:sp>
    </p:spTree>
    <p:extLst>
      <p:ext uri="{BB962C8B-B14F-4D97-AF65-F5344CB8AC3E}">
        <p14:creationId xmlns:p14="http://schemas.microsoft.com/office/powerpoint/2010/main" val="197260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034703" y="2628451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7202" y="2603553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10566" y="1611644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y ramp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43003" y="2818331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4034703" y="393156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07202" y="390667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3003" y="415464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$ramp*255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942149" y="5932710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backward ramp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7250" y="198450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009007" y="4894049"/>
            <a:ext cx="1192276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81506" y="486915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17307" y="5117128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</a:p>
        </p:txBody>
      </p:sp>
    </p:spTree>
    <p:extLst>
      <p:ext uri="{BB962C8B-B14F-4D97-AF65-F5344CB8AC3E}">
        <p14:creationId xmlns:p14="http://schemas.microsoft.com/office/powerpoint/2010/main" val="161934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3457" y="2376458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9894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1119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457" y="2596456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slow_osc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36" idx="2"/>
          </p:cNvCxnSpPr>
          <p:nvPr/>
        </p:nvCxnSpPr>
        <p:spPr>
          <a:xfrm>
            <a:off x="3406423" y="1880506"/>
            <a:ext cx="2397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953230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4341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slow.timer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osc_slow_wait_osc_fast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53457" y="3488671"/>
            <a:ext cx="1721216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99894" y="3463773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3457" y="3725270"/>
            <a:ext cx="17212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($slow_osc+0.5)*255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26438" y="2376458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2875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4100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6438" y="2596456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fast_osc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38" name="Rounded Rectangle 37"/>
          <p:cNvSpPr/>
          <p:nvPr/>
        </p:nvSpPr>
        <p:spPr>
          <a:xfrm>
            <a:off x="5426438" y="3488671"/>
            <a:ext cx="1721216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272875" y="3463773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26438" y="3725270"/>
            <a:ext cx="17212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48" name="Isosceles Triangle 47"/>
          <p:cNvSpPr/>
          <p:nvPr/>
        </p:nvSpPr>
        <p:spPr>
          <a:xfrm rot="16200000">
            <a:off x="3871886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4697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fast.timer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66589" y="1749701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2053457" y="4430821"/>
            <a:ext cx="1721216" cy="7523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99894" y="4405922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11375" y="4653900"/>
            <a:ext cx="173037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$slow_osc+0.5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400385" y="4430821"/>
            <a:ext cx="1721216" cy="7523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246822" y="4405922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58303" y="4653900"/>
            <a:ext cx="173037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$fast_osc+0.5</a:t>
            </a:r>
          </a:p>
        </p:txBody>
      </p:sp>
    </p:spTree>
    <p:extLst>
      <p:ext uri="{BB962C8B-B14F-4D97-AF65-F5344CB8AC3E}">
        <p14:creationId xmlns:p14="http://schemas.microsoft.com/office/powerpoint/2010/main" val="271805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ramp_off_wait_ramp_in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48468" y="2934180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620967" y="2909282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824331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ramp_in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56768" y="3124060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1748468" y="4237298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620967" y="4212399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56768" y="4460377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</a:t>
            </a:r>
            <a:endParaRPr lang="en-US" sz="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824919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3818274" y="2941894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690773" y="2916996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ramp_off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26574" y="3131774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61" name="Rounded Rectangle 60"/>
          <p:cNvSpPr/>
          <p:nvPr/>
        </p:nvSpPr>
        <p:spPr>
          <a:xfrm>
            <a:off x="3818274" y="4245012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690773" y="4220113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26574" y="4468091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</a:t>
            </a:r>
            <a:endParaRPr lang="en-US" sz="800" dirty="0"/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849439" y="2429927"/>
            <a:ext cx="1044698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298645" y="2364572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66495" y="2023496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$ramp_in.r1.done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179760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103897" y="293315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976396" y="290825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12197" y="315623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260515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542768" y="235685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994018" y="201578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$ramp_off.r2.done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692314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2336885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36885" y="1254303"/>
            <a:ext cx="4355429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48468" y="5157903"/>
            <a:ext cx="1192276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620967" y="5133004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56768" y="5380982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$r1/255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818274" y="5177240"/>
            <a:ext cx="1192276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690773" y="5152341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26574" y="5400319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$r2/255</a:t>
            </a:r>
          </a:p>
        </p:txBody>
      </p:sp>
    </p:spTree>
    <p:extLst>
      <p:ext uri="{BB962C8B-B14F-4D97-AF65-F5344CB8AC3E}">
        <p14:creationId xmlns:p14="http://schemas.microsoft.com/office/powerpoint/2010/main" val="164889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461354" y="6082113"/>
            <a:ext cx="548215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ramp_off_random_wait_ramp_in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987107" y="2938228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59606" y="291333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062970" y="192142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ramp_in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95407" y="3128108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1987107" y="424134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859606" y="421644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95407" y="446442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</a:t>
            </a:r>
            <a:endParaRPr lang="en-US" sz="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063558" y="2310884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4056913" y="2945942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929412" y="2921044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32776" y="1929135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ramp_off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5213" y="3135822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61" name="Rounded Rectangle 60"/>
          <p:cNvSpPr/>
          <p:nvPr/>
        </p:nvSpPr>
        <p:spPr>
          <a:xfrm>
            <a:off x="4056913" y="4249060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929412" y="4224161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65213" y="4472139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</a:t>
            </a:r>
            <a:endParaRPr lang="en-US" sz="800" dirty="0"/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3088078" y="2433975"/>
            <a:ext cx="1044698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537284" y="2368620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005134" y="2027544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$ramp_in.r1.done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18399" y="192142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5157884" y="2433975"/>
            <a:ext cx="1260515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781407" y="236090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2657" y="201983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$ramp_off.r2.done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30953" y="1258351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2575524" y="1258351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575524" y="1258351"/>
            <a:ext cx="4355429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484045" y="117844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29413" y="885068"/>
            <a:ext cx="143598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59715" y="2938229"/>
            <a:ext cx="1192276" cy="12029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32214" y="291333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8015" y="3128108"/>
            <a:ext cx="118397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39" name="Rounded Rectangle 38"/>
          <p:cNvSpPr/>
          <p:nvPr/>
        </p:nvSpPr>
        <p:spPr>
          <a:xfrm>
            <a:off x="6359715" y="406704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32214" y="404214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68015" y="429012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sp>
        <p:nvSpPr>
          <p:cNvPr id="49" name="Rounded Rectangle 48"/>
          <p:cNvSpPr/>
          <p:nvPr/>
        </p:nvSpPr>
        <p:spPr>
          <a:xfrm>
            <a:off x="1985034" y="5161365"/>
            <a:ext cx="1192276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857533" y="5136466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93334" y="5384444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056913" y="5161365"/>
            <a:ext cx="1192276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29412" y="5136466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65213" y="5384444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</a:t>
            </a:r>
          </a:p>
        </p:txBody>
      </p:sp>
    </p:spTree>
    <p:extLst>
      <p:ext uri="{BB962C8B-B14F-4D97-AF65-F5344CB8AC3E}">
        <p14:creationId xmlns:p14="http://schemas.microsoft.com/office/powerpoint/2010/main" val="316419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64875" y="1819900"/>
            <a:ext cx="1301269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37375" y="1795002"/>
            <a:ext cx="156725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88367" y="80309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 oscillator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3176" y="2009780"/>
            <a:ext cx="1292210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amp_oscillator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8955" y="119255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3864874" y="3064983"/>
            <a:ext cx="1301269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737373" y="3040084"/>
            <a:ext cx="156725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4874" y="3268381"/>
            <a:ext cx="1301269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3864874" y="4168907"/>
            <a:ext cx="1301269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37374" y="4144008"/>
            <a:ext cx="156725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73175" y="4391986"/>
            <a:ext cx="1292210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864876" y="5053256"/>
            <a:ext cx="1301268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768373" y="5028357"/>
            <a:ext cx="152472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04173" y="5276335"/>
            <a:ext cx="1257143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</a:t>
            </a:r>
          </a:p>
        </p:txBody>
      </p:sp>
    </p:spTree>
    <p:extLst>
      <p:ext uri="{BB962C8B-B14F-4D97-AF65-F5344CB8AC3E}">
        <p14:creationId xmlns:p14="http://schemas.microsoft.com/office/powerpoint/2010/main" val="249941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99173" y="1971916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45610" y="1947017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52335" y="100491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9173" y="2191914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imple oscillator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99173" y="3084129"/>
            <a:ext cx="1471221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745611" y="3059231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99173" y="3320728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187805" y="1361759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873112" y="4026279"/>
            <a:ext cx="1499420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45611" y="4001380"/>
            <a:ext cx="180590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1412" y="4249358"/>
            <a:ext cx="148898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$osc+0.5</a:t>
            </a:r>
          </a:p>
        </p:txBody>
      </p:sp>
    </p:spTree>
    <p:extLst>
      <p:ext uri="{BB962C8B-B14F-4D97-AF65-F5344CB8AC3E}">
        <p14:creationId xmlns:p14="http://schemas.microsoft.com/office/powerpoint/2010/main" val="3025819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99173" y="1971916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45610" y="1947017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52335" y="100491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9173" y="2191914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imple random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899173" y="3084129"/>
            <a:ext cx="1471221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745611" y="3059231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99173" y="3320728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187805" y="1361759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873112" y="4073907"/>
            <a:ext cx="1499420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45611" y="4049008"/>
            <a:ext cx="180590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1412" y="4296986"/>
            <a:ext cx="148898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$rand/255</a:t>
            </a:r>
          </a:p>
        </p:txBody>
      </p:sp>
    </p:spTree>
    <p:extLst>
      <p:ext uri="{BB962C8B-B14F-4D97-AF65-F5344CB8AC3E}">
        <p14:creationId xmlns:p14="http://schemas.microsoft.com/office/powerpoint/2010/main" val="98514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009007" y="2527437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1506" y="2502539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84870" y="1510630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7307" y="2717317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4009007" y="3830555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81506" y="3805656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17307" y="4053634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forward ramp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85458" y="1900093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30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166841" y="2133810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13278" y="2108911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54200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6841" y="2353808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random_flickering_wait_silence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66841" y="3246023"/>
            <a:ext cx="1471221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13279" y="3221125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66841" y="3482622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21114" y="218258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3613" y="215769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9414" y="240566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3979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48842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68827" y="1264395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4875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0359" y="1278256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40780" y="4250443"/>
            <a:ext cx="1499420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13279" y="4225544"/>
            <a:ext cx="180590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49080" y="4473522"/>
            <a:ext cx="148898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and/255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921114" y="3091543"/>
            <a:ext cx="1165112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3613" y="3066644"/>
            <a:ext cx="14032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29414" y="3314622"/>
            <a:ext cx="1157001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2894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70405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1671060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1646161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1891058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random_flickering_random_wait_silence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06838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70405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21114" y="171983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3613" y="169494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9414" y="194291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19170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11718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80164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13378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81550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6941" y="2781862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03378" y="2756963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6941" y="3001860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28" name="Rounded Rectangle 27"/>
          <p:cNvSpPr/>
          <p:nvPr/>
        </p:nvSpPr>
        <p:spPr>
          <a:xfrm>
            <a:off x="5556941" y="3872054"/>
            <a:ext cx="1471221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3379" y="3847156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6941" y="4108653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30880" y="4833987"/>
            <a:ext cx="1499420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03379" y="4809088"/>
            <a:ext cx="180590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39180" y="5057066"/>
            <a:ext cx="148898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and/255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921114" y="2650728"/>
            <a:ext cx="1165112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793613" y="2625829"/>
            <a:ext cx="14032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29414" y="2873807"/>
            <a:ext cx="1157001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2880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119564" y="4704289"/>
            <a:ext cx="4348726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multimedia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3996" y="5866310"/>
            <a:ext cx="31642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one input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901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5598197" y="4728022"/>
            <a:ext cx="1192276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82321" y="2477638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54820" y="245274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58184" y="14608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forward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0621" y="2667518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2182321" y="378075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54820" y="375585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0621" y="400383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click_backward_forwards_ramp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58772" y="1861677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606203" y="2452738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78702" y="242784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82066" y="14359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backward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14503" y="2642618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5606203" y="375585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78702" y="373095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14503" y="397893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  <a:endParaRPr lang="en-US" sz="800" dirty="0"/>
          </a:p>
        </p:txBody>
      </p:sp>
      <p:cxnSp>
        <p:nvCxnSpPr>
          <p:cNvPr id="33" name="Straight Connector 32"/>
          <p:cNvCxnSpPr>
            <a:stCxn id="11" idx="6"/>
            <a:endCxn id="23" idx="2"/>
          </p:cNvCxnSpPr>
          <p:nvPr/>
        </p:nvCxnSpPr>
        <p:spPr>
          <a:xfrm flipV="1">
            <a:off x="3283292" y="1948485"/>
            <a:ext cx="2398774" cy="249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4810191" y="1866080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94726" y="1507926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6" name="Isosceles Triangle 35"/>
          <p:cNvSpPr/>
          <p:nvPr/>
        </p:nvSpPr>
        <p:spPr>
          <a:xfrm rot="16200000">
            <a:off x="3848008" y="188831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43940" y="1521787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182321" y="4684038"/>
            <a:ext cx="1192276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998763" y="4674627"/>
            <a:ext cx="149978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34564" y="4922605"/>
            <a:ext cx="12365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$ramp/255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430389" y="4639907"/>
            <a:ext cx="149978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66190" y="4887885"/>
            <a:ext cx="12365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$ramp/255</a:t>
            </a:r>
          </a:p>
        </p:txBody>
      </p:sp>
    </p:spTree>
    <p:extLst>
      <p:ext uri="{BB962C8B-B14F-4D97-AF65-F5344CB8AC3E}">
        <p14:creationId xmlns:p14="http://schemas.microsoft.com/office/powerpoint/2010/main" val="261876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746015" y="3710539"/>
            <a:ext cx="1680795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72314" y="190009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46015" y="2867767"/>
            <a:ext cx="171742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18515" y="2842868"/>
            <a:ext cx="198617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4315" y="3090846"/>
            <a:ext cx="1705464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inverse_mouseX_to_bright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72902" y="228955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3602721" y="3732104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0495" y="3980082"/>
            <a:ext cx="16506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1-($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width)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90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00711" y="5874609"/>
            <a:ext cx="615707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mouse_click_erase_background_mousexy_freq_amp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34934" y="1557719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68303" y="2499824"/>
            <a:ext cx="1621293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40803" y="2474925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76603" y="2722903"/>
            <a:ext cx="161000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smtClean="0">
                <a:ln w="3175" cmpd="sng">
                  <a:noFill/>
                </a:ln>
                <a:latin typeface="Arial"/>
                <a:cs typeface="Arial"/>
              </a:rPr>
              <a:t>/</a:t>
            </a:r>
            <a:r>
              <a:rPr lang="en-US" sz="800">
                <a:ln w="3175" cmpd="sng">
                  <a:noFill/>
                </a:ln>
                <a:latin typeface="Arial"/>
                <a:cs typeface="Arial"/>
              </a:rPr>
              <a:t>$height</a:t>
            </a:r>
            <a:r>
              <a:rPr lang="en-US" sz="80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5522" y="1947182"/>
            <a:ext cx="999412" cy="261610"/>
            <a:chOff x="1690855" y="1372992"/>
            <a:chExt cx="999412" cy="261610"/>
          </a:xfrm>
        </p:grpSpPr>
        <p:cxnSp>
          <p:nvCxnSpPr>
            <p:cNvPr id="26" name="Straight Connector 25"/>
            <p:cNvCxnSpPr>
              <a:stCxn id="28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Isosceles Triangle 26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5969981" y="1557719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03350" y="2499824"/>
            <a:ext cx="1621293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75850" y="2474925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1650" y="2722903"/>
            <a:ext cx="161000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stCxn id="21" idx="6"/>
            <a:endCxn id="11" idx="2"/>
          </p:cNvCxnSpPr>
          <p:nvPr/>
        </p:nvCxnSpPr>
        <p:spPr>
          <a:xfrm>
            <a:off x="3260042" y="2070273"/>
            <a:ext cx="2709939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Isosceles Triangle 28"/>
          <p:cNvSpPr/>
          <p:nvPr/>
        </p:nvSpPr>
        <p:spPr>
          <a:xfrm rot="5400000">
            <a:off x="5043139" y="19910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7674" y="1632874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>
            <a:off x="3864110" y="1992047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60042" y="1625518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929584" y="3347553"/>
            <a:ext cx="1733438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40803" y="3338142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29584" y="3617096"/>
            <a:ext cx="173343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/$height)*2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64631" y="3392051"/>
            <a:ext cx="1733438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575850" y="3382640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64631" y="3661594"/>
            <a:ext cx="173343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41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6885" y="1971916"/>
            <a:ext cx="1735116" cy="13436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43322" y="1947017"/>
            <a:ext cx="20897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52335" y="100491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6885" y="2191914"/>
            <a:ext cx="173511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/$width)*4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mouse_osc_amp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796885" y="3263112"/>
            <a:ext cx="1735116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643323" y="3238214"/>
            <a:ext cx="208978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96885" y="3499711"/>
            <a:ext cx="17351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187805" y="1361759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818552" y="4158798"/>
            <a:ext cx="1680795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75258" y="4149387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3032" y="4428341"/>
            <a:ext cx="16506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$osc+0.5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660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860667" y="2458101"/>
            <a:ext cx="1735116" cy="13436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07104" y="2433202"/>
            <a:ext cx="20897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16117" y="1491097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0667" y="2678099"/>
            <a:ext cx="173511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/$width)*4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mouse_osc_amp_click_stop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60667" y="3749297"/>
            <a:ext cx="1735116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707105" y="3724399"/>
            <a:ext cx="208978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60667" y="3985896"/>
            <a:ext cx="17351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251587" y="1847944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cxnSp>
        <p:nvCxnSpPr>
          <p:cNvPr id="35" name="Straight Connector 34"/>
          <p:cNvCxnSpPr>
            <a:stCxn id="4" idx="6"/>
            <a:endCxn id="40" idx="2"/>
          </p:cNvCxnSpPr>
          <p:nvPr/>
        </p:nvCxnSpPr>
        <p:spPr>
          <a:xfrm>
            <a:off x="3191421" y="1978749"/>
            <a:ext cx="2709939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Isosceles Triangle 35"/>
          <p:cNvSpPr/>
          <p:nvPr/>
        </p:nvSpPr>
        <p:spPr>
          <a:xfrm rot="5400000">
            <a:off x="4974518" y="192121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59053" y="156306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8" name="Isosceles Triangle 37"/>
          <p:cNvSpPr/>
          <p:nvPr/>
        </p:nvSpPr>
        <p:spPr>
          <a:xfrm rot="16200000">
            <a:off x="3795489" y="1922235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91421" y="1555706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01360" y="1491097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nothing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50399" y="4675959"/>
            <a:ext cx="1754523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07105" y="4666548"/>
            <a:ext cx="208978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84878" y="4945502"/>
            <a:ext cx="172303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$osc+0.5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56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mouse_ramp_off_waitRGB_ramp_in_freq_amp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ramp_in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ramp_off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$ramp_in.r1.done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$ramp_off.r2.done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8687" y="2934180"/>
            <a:ext cx="1981940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1186" y="2909282"/>
            <a:ext cx="228180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46987" y="3124060"/>
            <a:ext cx="196814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938687" y="4220252"/>
            <a:ext cx="198194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11186" y="4195353"/>
            <a:ext cx="228180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46987" y="4443331"/>
            <a:ext cx="196814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57" name="Rounded Rectangle 56"/>
          <p:cNvSpPr/>
          <p:nvPr/>
        </p:nvSpPr>
        <p:spPr>
          <a:xfrm>
            <a:off x="3400597" y="2941894"/>
            <a:ext cx="1981940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73096" y="2916996"/>
            <a:ext cx="224185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08897" y="3131774"/>
            <a:ext cx="196814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61" name="Rounded Rectangle 60"/>
          <p:cNvSpPr/>
          <p:nvPr/>
        </p:nvSpPr>
        <p:spPr>
          <a:xfrm>
            <a:off x="3400597" y="4227966"/>
            <a:ext cx="198194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273096" y="4203067"/>
            <a:ext cx="224185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08897" y="4451045"/>
            <a:ext cx="196814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71" name="Rounded Rectangle 70"/>
          <p:cNvSpPr/>
          <p:nvPr/>
        </p:nvSpPr>
        <p:spPr>
          <a:xfrm>
            <a:off x="5907844" y="2933156"/>
            <a:ext cx="198194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780343" y="2908257"/>
            <a:ext cx="238705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916144" y="3156235"/>
            <a:ext cx="196814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925047" y="5075695"/>
            <a:ext cx="2003334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6265" y="5066284"/>
            <a:ext cx="225672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5047" y="5345238"/>
            <a:ext cx="20033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/$height)*$r1*2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width)*($r1/255)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361878" y="5088814"/>
            <a:ext cx="2003334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273096" y="5079403"/>
            <a:ext cx="225672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61878" y="5358357"/>
            <a:ext cx="20033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/$height)*$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r2*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*($r2/255)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908743" y="3780885"/>
            <a:ext cx="2003334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819961" y="3771474"/>
            <a:ext cx="225672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08743" y="4050428"/>
            <a:ext cx="20033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86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2133810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2108911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2353808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mouseclick_flickering_mouseX_flickering_time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21114" y="218258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3613" y="215769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9414" y="240566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126439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127825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56941" y="3243860"/>
            <a:ext cx="1471221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3379" y="3218962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6941" y="3480459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6942" y="4220103"/>
            <a:ext cx="1471221" cy="9573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03379" y="4195203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6942" y="4440100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value: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5546672" y="5085583"/>
            <a:ext cx="1487677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403378" y="5076172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81152" y="5355126"/>
            <a:ext cx="14609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18892" y="3041740"/>
            <a:ext cx="1205610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93613" y="3032329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51679" y="3311283"/>
            <a:ext cx="118397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91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034703" y="2628451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7202" y="2603553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10566" y="1611644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y ramp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43003" y="2818331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4034703" y="393156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07202" y="390667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3003" y="415464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942149" y="5932710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backward ramp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7250" y="198450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29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mouseclick_random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229419" y="2936962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856" y="2912063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29419" y="3156960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51" name="Rounded Rectangle 50"/>
          <p:cNvSpPr/>
          <p:nvPr/>
        </p:nvSpPr>
        <p:spPr>
          <a:xfrm>
            <a:off x="1229419" y="4047012"/>
            <a:ext cx="1471221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75857" y="4022114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29419" y="4283611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690920" y="2936962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537357" y="2912063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90920" y="3156960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85" name="Rounded Rectangle 84"/>
          <p:cNvSpPr/>
          <p:nvPr/>
        </p:nvSpPr>
        <p:spPr>
          <a:xfrm>
            <a:off x="3690920" y="4047012"/>
            <a:ext cx="1471221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537358" y="4022114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90920" y="4283611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178866" y="2919916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025303" y="2895017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78866" y="3139914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91" name="Rounded Rectangle 90"/>
          <p:cNvSpPr/>
          <p:nvPr/>
        </p:nvSpPr>
        <p:spPr>
          <a:xfrm>
            <a:off x="6178866" y="4029966"/>
            <a:ext cx="1471221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025304" y="4005068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78866" y="4266565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212963" y="4935171"/>
            <a:ext cx="1487677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69669" y="4925760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47443" y="5204714"/>
            <a:ext cx="14609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689175" y="4944582"/>
            <a:ext cx="1487677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45881" y="4935171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23655" y="5214125"/>
            <a:ext cx="14609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204484" y="4929065"/>
            <a:ext cx="1487677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061190" y="4919654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38964" y="5198608"/>
            <a:ext cx="14609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440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86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746014" y="3710539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72314" y="190009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46015" y="2867767"/>
            <a:ext cx="171742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18515" y="2842868"/>
            <a:ext cx="198617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4315" y="3090846"/>
            <a:ext cx="1705464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/$height)*255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$height)*255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74815" y="5874609"/>
            <a:ext cx="428296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mouseX_RG_AMP_mousey_B_freq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72902" y="228955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3602721" y="3732104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78510" y="3980082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/$height)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*660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788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746015" y="3710539"/>
            <a:ext cx="1680795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72314" y="190009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46015" y="2867767"/>
            <a:ext cx="171742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18515" y="2842868"/>
            <a:ext cx="198617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4315" y="3090846"/>
            <a:ext cx="1705464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/$width)*255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/$width)*255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mouseX_to_bright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72902" y="228955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3602721" y="3732104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0495" y="3980082"/>
            <a:ext cx="16506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16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2222" y="1887339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8659" y="1862440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29884" y="903735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222" y="2107337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slow_osc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36" idx="2"/>
          </p:cNvCxnSpPr>
          <p:nvPr/>
        </p:nvCxnSpPr>
        <p:spPr>
          <a:xfrm>
            <a:off x="3405188" y="1391387"/>
            <a:ext cx="2397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951995" y="1316367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3106" y="1022989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slow.timer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mouseXY_osc_slow_waitRGB_osc_fast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52222" y="2999552"/>
            <a:ext cx="1721216" cy="15675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98659" y="2974654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2222" y="3236151"/>
            <a:ext cx="1721216" cy="1190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25203" y="1887339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1640" y="1862440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2865" y="903735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5203" y="2107337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fast_osc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3870651" y="1316367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3462" y="1022989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fast.timer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65354" y="1260582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5426438" y="2999552"/>
            <a:ext cx="1721216" cy="15675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72875" y="2974654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26438" y="3236151"/>
            <a:ext cx="1721216" cy="1190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052222" y="4478674"/>
            <a:ext cx="1721216" cy="11652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898659" y="4469263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87441" y="4748217"/>
            <a:ext cx="184027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/$height)*$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slow_osc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*660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width)*$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slow_osc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26438" y="4523172"/>
            <a:ext cx="1721216" cy="11652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272875" y="4513761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61657" y="4792715"/>
            <a:ext cx="184027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/$height)*$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fast_osc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*660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width)*$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fast_osc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4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466112" y="6065513"/>
            <a:ext cx="641652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mouseXY_ramp_off_random_waitRGB_ramp_in_mouse_freq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ramp_in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ramp_off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$ramp_in.r1.done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$ramp_off.r2.done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70766" y="881020"/>
            <a:ext cx="1564334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$duration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38687" y="2934180"/>
            <a:ext cx="1981940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11186" y="2909282"/>
            <a:ext cx="228180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46987" y="3124060"/>
            <a:ext cx="196814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938687" y="4220252"/>
            <a:ext cx="198194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11186" y="4195353"/>
            <a:ext cx="228180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46987" y="4443331"/>
            <a:ext cx="196814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57" name="Rounded Rectangle 56"/>
          <p:cNvSpPr/>
          <p:nvPr/>
        </p:nvSpPr>
        <p:spPr>
          <a:xfrm>
            <a:off x="3400597" y="2941894"/>
            <a:ext cx="1981940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273096" y="2916996"/>
            <a:ext cx="224185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408897" y="3131774"/>
            <a:ext cx="196814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61" name="Rounded Rectangle 60"/>
          <p:cNvSpPr/>
          <p:nvPr/>
        </p:nvSpPr>
        <p:spPr>
          <a:xfrm>
            <a:off x="3400597" y="4227966"/>
            <a:ext cx="1981940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273096" y="4203067"/>
            <a:ext cx="224185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08897" y="4451045"/>
            <a:ext cx="196814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71" name="Rounded Rectangle 70"/>
          <p:cNvSpPr/>
          <p:nvPr/>
        </p:nvSpPr>
        <p:spPr>
          <a:xfrm>
            <a:off x="6159566" y="2933156"/>
            <a:ext cx="1521782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058483" y="2908257"/>
            <a:ext cx="1763187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66706" y="3156235"/>
            <a:ext cx="1511189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sp>
        <p:nvSpPr>
          <p:cNvPr id="36" name="Rounded Rectangle 35"/>
          <p:cNvSpPr/>
          <p:nvPr/>
        </p:nvSpPr>
        <p:spPr>
          <a:xfrm>
            <a:off x="925047" y="5075695"/>
            <a:ext cx="2003334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36265" y="5066284"/>
            <a:ext cx="225672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5047" y="5345238"/>
            <a:ext cx="20033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/$height)*$r1*2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width)*($r1/255)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361878" y="5088814"/>
            <a:ext cx="2003334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273096" y="5079403"/>
            <a:ext cx="225672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361878" y="5358357"/>
            <a:ext cx="20033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/$height)*$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r2*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*($r2/255)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162261" y="3780885"/>
            <a:ext cx="1538209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094772" y="3771474"/>
            <a:ext cx="1732767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62262" y="4050428"/>
            <a:ext cx="1538208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215943" y="4578031"/>
            <a:ext cx="1438836" cy="114455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094566" y="4553132"/>
            <a:ext cx="173294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15943" y="4798029"/>
            <a:ext cx="143883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name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duration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0.2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2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3689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119564" y="4704289"/>
            <a:ext cx="4348726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multimedia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3996" y="5866310"/>
            <a:ext cx="31642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multimodal input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937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inverse_mouseX_to_bright_keypress_random_rgb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75856" y="2896002"/>
            <a:ext cx="1771945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90904" y="2871104"/>
            <a:ext cx="2134137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75856" y="3132601"/>
            <a:ext cx="1771945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587751" y="2896002"/>
            <a:ext cx="1698624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419591" y="2871104"/>
            <a:ext cx="204582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87751" y="3132601"/>
            <a:ext cx="1698624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025303" y="2878956"/>
            <a:ext cx="1771945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840351" y="2854058"/>
            <a:ext cx="2134137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25303" y="3115555"/>
            <a:ext cx="1771945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(1-($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87092" y="3786331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43799" y="3776920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19588" y="4055874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1-($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562884" y="3818974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419591" y="3809563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95380" y="4088517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1-($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025303" y="3809563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882010" y="3800152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57799" y="4079106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1-($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</a:p>
        </p:txBody>
      </p:sp>
    </p:spTree>
    <p:extLst>
      <p:ext uri="{BB962C8B-B14F-4D97-AF65-F5344CB8AC3E}">
        <p14:creationId xmlns:p14="http://schemas.microsoft.com/office/powerpoint/2010/main" val="144210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72623" y="2469700"/>
            <a:ext cx="2038252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80850" y="2444802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58184" y="14608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forward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3112" y="2659580"/>
            <a:ext cx="202406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3" name="Rounded Rectangle 12"/>
          <p:cNvSpPr/>
          <p:nvPr/>
        </p:nvSpPr>
        <p:spPr>
          <a:xfrm>
            <a:off x="1772623" y="3772818"/>
            <a:ext cx="2038252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80850" y="3747919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3112" y="3995897"/>
            <a:ext cx="202406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992438" y="5874609"/>
            <a:ext cx="556534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keypress_backward_forwards_ramp_mousexy_rgb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58772" y="1861677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196505" y="2444800"/>
            <a:ext cx="2038252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04732" y="2419902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82066" y="14359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backward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06994" y="2634680"/>
            <a:ext cx="2024063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25" name="Rounded Rectangle 24"/>
          <p:cNvSpPr/>
          <p:nvPr/>
        </p:nvSpPr>
        <p:spPr>
          <a:xfrm>
            <a:off x="5196505" y="3747918"/>
            <a:ext cx="2038252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004732" y="3723019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06994" y="3970997"/>
            <a:ext cx="202406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/>
          </a:p>
        </p:txBody>
      </p:sp>
      <p:cxnSp>
        <p:nvCxnSpPr>
          <p:cNvPr id="33" name="Straight Connector 32"/>
          <p:cNvCxnSpPr>
            <a:stCxn id="11" idx="6"/>
            <a:endCxn id="23" idx="2"/>
          </p:cNvCxnSpPr>
          <p:nvPr/>
        </p:nvCxnSpPr>
        <p:spPr>
          <a:xfrm flipV="1">
            <a:off x="3283292" y="1948485"/>
            <a:ext cx="2398774" cy="249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4810191" y="1866080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94726" y="152380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6" name="Isosceles Triangle 35"/>
          <p:cNvSpPr/>
          <p:nvPr/>
        </p:nvSpPr>
        <p:spPr>
          <a:xfrm rot="16200000">
            <a:off x="3848008" y="188831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43940" y="1521787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19839" y="4695805"/>
            <a:ext cx="2023867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676546" y="4686394"/>
            <a:ext cx="235918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52335" y="4965348"/>
            <a:ext cx="2181128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$ramp/255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48025" y="4672801"/>
            <a:ext cx="2105962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04732" y="4663390"/>
            <a:ext cx="2454878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80521" y="4942344"/>
            <a:ext cx="226960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$ramp/255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25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keypress_chageRGB_mouseX_flickering_opacity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67178" y="2936962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880452" y="2912063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67178" y="3156960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67178" y="4047012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80453" y="4022114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67178" y="4283611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528679" y="2936962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341953" y="2912063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28679" y="3156960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85" name="Rounded Rectangle 84"/>
          <p:cNvSpPr/>
          <p:nvPr/>
        </p:nvSpPr>
        <p:spPr>
          <a:xfrm>
            <a:off x="3528679" y="4047012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341954" y="4022114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28679" y="4283611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 $rand*($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016625" y="2919916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5829899" y="2895017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016625" y="3139914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91" name="Rounded Rectangle 90"/>
          <p:cNvSpPr/>
          <p:nvPr/>
        </p:nvSpPr>
        <p:spPr>
          <a:xfrm>
            <a:off x="6016625" y="4029966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829900" y="4005068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16625" y="4266565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 $rand*($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97989" y="4949008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54696" y="4939597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0485" y="5218551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width)*$rand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573781" y="4981651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430488" y="4972240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06277" y="5251194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/$width)*$rand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036200" y="4972240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892907" y="4962829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968696" y="5241783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/$width)*$rand</a:t>
            </a:r>
          </a:p>
        </p:txBody>
      </p:sp>
    </p:spTree>
    <p:extLst>
      <p:ext uri="{BB962C8B-B14F-4D97-AF65-F5344CB8AC3E}">
        <p14:creationId xmlns:p14="http://schemas.microsoft.com/office/powerpoint/2010/main" val="15319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keyPress_RGB_mouseclick_osc_fast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813382" y="1493750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oscilating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3970" y="1883213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4275292" y="1501464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oscilating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838490" y="2006304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467803" y="193264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005396" y="1603365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782539" y="1493750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oscilating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5300400" y="2006304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6014668" y="1927705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518366" y="1590619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7295093" y="830680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2325936" y="830680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25936" y="830680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626561" y="750775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189372" y="457397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448333" y="2513339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261607" y="2488440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48333" y="2733337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variable_freq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51" name="Rounded Rectangle 50"/>
          <p:cNvSpPr/>
          <p:nvPr/>
        </p:nvSpPr>
        <p:spPr>
          <a:xfrm>
            <a:off x="1448333" y="3623389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261608" y="3598491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448333" y="3859988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($osc+0.5)*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909834" y="2513339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723108" y="2488440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09834" y="2733337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variable_freq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85" name="Rounded Rectangle 84"/>
          <p:cNvSpPr/>
          <p:nvPr/>
        </p:nvSpPr>
        <p:spPr>
          <a:xfrm>
            <a:off x="3909834" y="3623389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723109" y="3598491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09834" y="3859988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($osc+0.5)*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397780" y="2496293"/>
            <a:ext cx="1801813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211054" y="2471394"/>
            <a:ext cx="21701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397780" y="2716291"/>
            <a:ext cx="180181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variable_freq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91" name="Rounded Rectangle 90"/>
          <p:cNvSpPr/>
          <p:nvPr/>
        </p:nvSpPr>
        <p:spPr>
          <a:xfrm>
            <a:off x="6397780" y="3606343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211055" y="3581445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397780" y="3842942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($osc+0.5)*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427606" y="4541318"/>
            <a:ext cx="1801813" cy="623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40881" y="4516419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7606" y="4777916"/>
            <a:ext cx="1801813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osc_slow_click_osc_fast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909833" y="4541318"/>
            <a:ext cx="1801813" cy="623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723108" y="4516419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09833" y="4777916"/>
            <a:ext cx="1801813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osc_slow_click_osc_fast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387841" y="4541318"/>
            <a:ext cx="1801813" cy="6230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201116" y="4516419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87841" y="4777916"/>
            <a:ext cx="1801813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osc_slow_click_osc_fast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67225" y="5144779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323932" y="5135368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399721" y="5414322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osc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943017" y="5177422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799724" y="5168011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875513" y="5446965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405436" y="5168011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262143" y="5158600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37932" y="5437554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62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3457" y="2376458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9894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1119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457" y="2596456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slow_osc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36" idx="2"/>
          </p:cNvCxnSpPr>
          <p:nvPr/>
        </p:nvCxnSpPr>
        <p:spPr>
          <a:xfrm>
            <a:off x="3406423" y="1880506"/>
            <a:ext cx="2397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953230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4341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slow.timer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osc_slow_wait_osc_fast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53457" y="3488671"/>
            <a:ext cx="1721216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99894" y="3463773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3457" y="3725270"/>
            <a:ext cx="17212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($slow_osc+0.5)*255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26438" y="2376458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2875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4100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6438" y="2596456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fast_osc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38" name="Rounded Rectangle 37"/>
          <p:cNvSpPr/>
          <p:nvPr/>
        </p:nvSpPr>
        <p:spPr>
          <a:xfrm>
            <a:off x="5426438" y="3488671"/>
            <a:ext cx="1721216" cy="10251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272875" y="3463773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26438" y="3725270"/>
            <a:ext cx="17212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($fast_osc+0.5)*255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48" name="Isosceles Triangle 47"/>
          <p:cNvSpPr/>
          <p:nvPr/>
        </p:nvSpPr>
        <p:spPr>
          <a:xfrm rot="16200000">
            <a:off x="3871886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4697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fast.timer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66589" y="1749701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602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3457" y="2376458"/>
            <a:ext cx="1721216" cy="9176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9894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1119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457" y="2596456"/>
            <a:ext cx="17212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variable_freq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36" idx="2"/>
          </p:cNvCxnSpPr>
          <p:nvPr/>
        </p:nvCxnSpPr>
        <p:spPr>
          <a:xfrm>
            <a:off x="3406423" y="1880506"/>
            <a:ext cx="2397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953230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4341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keyPress_RGB_mouseclick_osc_fast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26438" y="2376458"/>
            <a:ext cx="1721216" cy="9176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2875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4100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6438" y="2596456"/>
            <a:ext cx="172121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variable_freq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3871886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4697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66589" y="1749701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2868991" y="177475"/>
            <a:ext cx="6141232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nested: </a:t>
            </a:r>
            <a:r>
              <a:rPr lang="en-US" sz="16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osc_slow_click_osc_fast</a:t>
            </a:r>
            <a:endParaRPr lang="en-US" sz="1600" dirty="0">
              <a:ln w="3175" cmpd="sng">
                <a:noFill/>
              </a:ln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495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2133810"/>
            <a:ext cx="1618382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2108911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2353808"/>
            <a:ext cx="1618382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mouseclick_flickering_mouseX_flickering_time_keypress_rgb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21114" y="218258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3613" y="215769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9414" y="240566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126439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127825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56941" y="3243861"/>
            <a:ext cx="1618382" cy="7328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3378" y="3218962"/>
            <a:ext cx="194918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6941" y="3480459"/>
            <a:ext cx="161838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6942" y="3958149"/>
            <a:ext cx="1618382" cy="9573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03379" y="3933249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6942" y="4178146"/>
            <a:ext cx="161838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value: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1197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87982" y="2905045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01257" y="2880147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87982" y="3141644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549483" y="2905045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362758" y="2880147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49483" y="3141644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037429" y="2887999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850704" y="2863101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37429" y="3124598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68991" y="177475"/>
            <a:ext cx="6141232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nested: </a:t>
            </a:r>
            <a:r>
              <a:rPr lang="en-US" sz="16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16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16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mouseclick_flickering_mouseX_flickering_time_keypress_rgb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05927" y="3787127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2634" y="3777716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38423" y="4056670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81719" y="3819770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38426" y="3810359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4215" y="4089313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$rand/255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044138" y="3810359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900845" y="3800948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76634" y="4079902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$rand/255</a:t>
            </a:r>
          </a:p>
        </p:txBody>
      </p:sp>
    </p:spTree>
    <p:extLst>
      <p:ext uri="{BB962C8B-B14F-4D97-AF65-F5344CB8AC3E}">
        <p14:creationId xmlns:p14="http://schemas.microsoft.com/office/powerpoint/2010/main" val="411824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2133810"/>
            <a:ext cx="1618382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2108911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2353808"/>
            <a:ext cx="1618382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mouseclick_rgb_mouseX_flickering_time_keypress_flickering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21114" y="2182589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3613" y="215769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29414" y="2405668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126439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127825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56941" y="3243861"/>
            <a:ext cx="1618382" cy="73282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403378" y="3218962"/>
            <a:ext cx="194918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 machine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6941" y="3480459"/>
            <a:ext cx="161838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6942" y="3958149"/>
            <a:ext cx="1618382" cy="9573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03379" y="3933249"/>
            <a:ext cx="194918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6942" y="4178146"/>
            <a:ext cx="161838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value: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1899066" y="3087207"/>
            <a:ext cx="1231883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3612" y="3077796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49309" y="3356750"/>
            <a:ext cx="1327603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72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87982" y="2905045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901257" y="2880147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87982" y="3141644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$rand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549483" y="2905045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362758" y="2880147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49483" y="3141644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037429" y="2887999"/>
            <a:ext cx="1801813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5850704" y="2863101"/>
            <a:ext cx="217011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37429" y="3124598"/>
            <a:ext cx="1801813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68991" y="177475"/>
            <a:ext cx="6141232" cy="441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nested: </a:t>
            </a:r>
            <a:r>
              <a:rPr lang="en-US" sz="16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keypress</a:t>
            </a:r>
            <a:r>
              <a:rPr lang="en-US" sz="1600" dirty="0" err="1" smtClean="0">
                <a:ln w="3175" cmpd="sng">
                  <a:noFill/>
                </a:ln>
                <a:latin typeface="Arial"/>
                <a:cs typeface="Arial"/>
              </a:rPr>
              <a:t>_changes_rgb</a:t>
            </a:r>
            <a:endParaRPr lang="en-US" sz="16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mouseclick_rgb_mouseX_flickering_time_keypress_flickering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05927" y="3787127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62634" y="3777716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38423" y="4056670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581719" y="3819770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438426" y="3810359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14215" y="4089313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$rand/255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044138" y="3810359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900845" y="3800948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76634" y="4079902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$rand/255</a:t>
            </a:r>
          </a:p>
        </p:txBody>
      </p:sp>
    </p:spTree>
    <p:extLst>
      <p:ext uri="{BB962C8B-B14F-4D97-AF65-F5344CB8AC3E}">
        <p14:creationId xmlns:p14="http://schemas.microsoft.com/office/powerpoint/2010/main" val="36808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mouseX_to_bright_keypress_rgb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229419" y="2896002"/>
            <a:ext cx="1471221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75857" y="2871104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29419" y="3132601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3659168" y="2896002"/>
            <a:ext cx="1547830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3505606" y="2871104"/>
            <a:ext cx="186421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659168" y="3132601"/>
            <a:ext cx="1547830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6178866" y="2878956"/>
            <a:ext cx="1471221" cy="9390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025304" y="2854058"/>
            <a:ext cx="177194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78866" y="3115555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)*255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171305" y="3787127"/>
            <a:ext cx="162029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44105" y="3777716"/>
            <a:ext cx="188874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11349" y="4056670"/>
            <a:ext cx="174619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647097" y="3819770"/>
            <a:ext cx="162029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19897" y="3810359"/>
            <a:ext cx="188874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7141" y="4089313"/>
            <a:ext cx="174619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/$width)/255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09516" y="3810359"/>
            <a:ext cx="162029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982316" y="3800948"/>
            <a:ext cx="188874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49560" y="4079902"/>
            <a:ext cx="174619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/$width)/255</a:t>
            </a:r>
          </a:p>
        </p:txBody>
      </p:sp>
    </p:spTree>
    <p:extLst>
      <p:ext uri="{BB962C8B-B14F-4D97-AF65-F5344CB8AC3E}">
        <p14:creationId xmlns:p14="http://schemas.microsoft.com/office/powerpoint/2010/main" val="282198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3457" y="1888806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9894" y="1863907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1119" y="90520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457" y="2108804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slow_osc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36" idx="2"/>
          </p:cNvCxnSpPr>
          <p:nvPr/>
        </p:nvCxnSpPr>
        <p:spPr>
          <a:xfrm>
            <a:off x="3406423" y="1392854"/>
            <a:ext cx="2397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953230" y="13178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4341" y="1024456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mouseXY_RGB_keypress_osc_slow_fast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053457" y="3001019"/>
            <a:ext cx="1721216" cy="15675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99894" y="2976121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53457" y="3237618"/>
            <a:ext cx="1721216" cy="1190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($slow_osc+0.5)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26438" y="1888806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2875" y="1863907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4100" y="90520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6438" y="2108804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fast_osc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3871886" y="13178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4697" y="1024456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keyPressed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66589" y="1262049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5427673" y="3001019"/>
            <a:ext cx="1721216" cy="15675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274110" y="2976121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427673" y="3237618"/>
            <a:ext cx="1721216" cy="1190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($fast_osc+0.5) * 255 * ($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043187" y="4549225"/>
            <a:ext cx="1717421" cy="987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899894" y="4539814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75683" y="4818768"/>
            <a:ext cx="1850870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($slow_osc+0.5)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</a:p>
          <a:p>
            <a:pPr algn="ctr">
              <a:lnSpc>
                <a:spcPct val="150000"/>
              </a:lnSpc>
            </a:pP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57091" y="4495233"/>
            <a:ext cx="1717421" cy="987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313798" y="4485822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89587" y="4764776"/>
            <a:ext cx="1850870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fast_osc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+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0.5)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/$width)</a:t>
            </a:r>
          </a:p>
          <a:p>
            <a:pPr algn="ctr">
              <a:lnSpc>
                <a:spcPct val="150000"/>
              </a:lnSpc>
            </a:pP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19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119564" y="4704289"/>
            <a:ext cx="4348726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3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119564" y="4704289"/>
            <a:ext cx="4348726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3996" y="5866310"/>
            <a:ext cx="31642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 tasks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57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034703" y="2628451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07202" y="2603553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10566" y="1611644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y ramp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43003" y="2818331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942149" y="5932710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backward ramp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7250" y="198450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016945" y="3852092"/>
            <a:ext cx="1192276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89444" y="3827193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25245" y="4075171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</a:p>
        </p:txBody>
      </p:sp>
    </p:spTree>
    <p:extLst>
      <p:ext uri="{BB962C8B-B14F-4D97-AF65-F5344CB8AC3E}">
        <p14:creationId xmlns:p14="http://schemas.microsoft.com/office/powerpoint/2010/main" val="36738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ramp_off_wait_ramp_in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48468" y="2934180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620967" y="2909282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824331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ramp_in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56768" y="3124060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1748468" y="4237298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620967" y="4212399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56768" y="4460377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</a:t>
            </a:r>
            <a:endParaRPr lang="en-US" sz="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824919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3818274" y="2941894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690773" y="2916996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ramp_off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26574" y="3131774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61" name="Rounded Rectangle 60"/>
          <p:cNvSpPr/>
          <p:nvPr/>
        </p:nvSpPr>
        <p:spPr>
          <a:xfrm>
            <a:off x="3818274" y="4245012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690773" y="4220113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26574" y="4468091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</a:t>
            </a:r>
            <a:endParaRPr lang="en-US" sz="800" dirty="0"/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849439" y="2429927"/>
            <a:ext cx="1044698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298645" y="2364572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66495" y="2023496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$ramp_in.r1.done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179760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103897" y="293315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976396" y="290825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12197" y="315623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260515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542768" y="235685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994018" y="201578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$ramp_off.r2.done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692314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2336885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36885" y="1254303"/>
            <a:ext cx="4355429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38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009007" y="2527437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81506" y="2502539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84870" y="1510630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forward_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7307" y="2717317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forward ramp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85458" y="1900093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032067" y="3752161"/>
            <a:ext cx="1192276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04566" y="3727262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40367" y="3975240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</a:p>
        </p:txBody>
      </p:sp>
    </p:spTree>
    <p:extLst>
      <p:ext uri="{BB962C8B-B14F-4D97-AF65-F5344CB8AC3E}">
        <p14:creationId xmlns:p14="http://schemas.microsoft.com/office/powerpoint/2010/main" val="1137305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3457" y="2376458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9894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31119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3457" y="2596456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slow_osc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36" idx="2"/>
          </p:cNvCxnSpPr>
          <p:nvPr/>
        </p:nvCxnSpPr>
        <p:spPr>
          <a:xfrm>
            <a:off x="3406423" y="1880506"/>
            <a:ext cx="2397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953230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4341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slow.timer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osc_slow_wait_osc_fast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26438" y="2376458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2875" y="2351559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4100" y="1392854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6438" y="2596456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fast_osc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3871886" y="180548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4697" y="151210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fast.timer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66589" y="1749701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2079510" y="3490329"/>
            <a:ext cx="1721216" cy="7523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925947" y="3465430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137428" y="3713408"/>
            <a:ext cx="173037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$slow_osc+0.5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426438" y="3490329"/>
            <a:ext cx="1721216" cy="75236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272875" y="3465430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484356" y="3713408"/>
            <a:ext cx="173037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$fast_osc+0.5</a:t>
            </a:r>
          </a:p>
        </p:txBody>
      </p:sp>
    </p:spTree>
    <p:extLst>
      <p:ext uri="{BB962C8B-B14F-4D97-AF65-F5344CB8AC3E}">
        <p14:creationId xmlns:p14="http://schemas.microsoft.com/office/powerpoint/2010/main" val="2610551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461354" y="6082113"/>
            <a:ext cx="548215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ramp_off_random_wait_ramp_in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987107" y="2938228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59606" y="291333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062970" y="192142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ramp_in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95407" y="3128108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063558" y="2310884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4056913" y="2945942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929412" y="2921044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32776" y="1929135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ramp_off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5213" y="3135822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3088078" y="2433975"/>
            <a:ext cx="1044698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537284" y="2368620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005134" y="2027544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$ramp_in.r1.done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18399" y="192142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5157884" y="2433975"/>
            <a:ext cx="1260515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781407" y="236090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2657" y="201983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$ramp_off.r2.done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30953" y="1258351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2575524" y="1258351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575524" y="1258351"/>
            <a:ext cx="4355429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484045" y="117844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29413" y="885068"/>
            <a:ext cx="143598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59715" y="2938229"/>
            <a:ext cx="1192276" cy="12029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32214" y="291333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8015" y="3128108"/>
            <a:ext cx="118397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39" name="Rounded Rectangle 38"/>
          <p:cNvSpPr/>
          <p:nvPr/>
        </p:nvSpPr>
        <p:spPr>
          <a:xfrm>
            <a:off x="6359715" y="406704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32214" y="404214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68015" y="429012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sp>
        <p:nvSpPr>
          <p:cNvPr id="49" name="Rounded Rectangle 48"/>
          <p:cNvSpPr/>
          <p:nvPr/>
        </p:nvSpPr>
        <p:spPr>
          <a:xfrm>
            <a:off x="2018105" y="4215060"/>
            <a:ext cx="1192276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890604" y="4190161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26405" y="4438139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089984" y="4215060"/>
            <a:ext cx="1192276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2483" y="4190161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098284" y="4438139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</a:t>
            </a:r>
          </a:p>
        </p:txBody>
      </p:sp>
    </p:spTree>
    <p:extLst>
      <p:ext uri="{BB962C8B-B14F-4D97-AF65-F5344CB8AC3E}">
        <p14:creationId xmlns:p14="http://schemas.microsoft.com/office/powerpoint/2010/main" val="224348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ramp_off_wait_ramp_in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48468" y="2934180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620967" y="2909282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824331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ramp_in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56768" y="3124060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824919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3818274" y="2941894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690773" y="2916996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ramp_off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26574" y="3131774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849439" y="2429927"/>
            <a:ext cx="1044698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298645" y="2364572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66495" y="2023496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$ramp_in.r1.done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179760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103897" y="293315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976396" y="290825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112197" y="315623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260515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542768" y="235685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994018" y="201578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$ramp_off.r2.done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692314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2336885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36885" y="1254303"/>
            <a:ext cx="4355429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48468" y="4242859"/>
            <a:ext cx="1192276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620967" y="421796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56768" y="4465938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818274" y="4262196"/>
            <a:ext cx="1192276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690773" y="423729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26574" y="4485275"/>
            <a:ext cx="1183976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</a:t>
            </a:r>
          </a:p>
        </p:txBody>
      </p:sp>
    </p:spTree>
    <p:extLst>
      <p:ext uri="{BB962C8B-B14F-4D97-AF65-F5344CB8AC3E}">
        <p14:creationId xmlns:p14="http://schemas.microsoft.com/office/powerpoint/2010/main" val="134097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864875" y="1819900"/>
            <a:ext cx="1301269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37375" y="1795002"/>
            <a:ext cx="156725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88367" y="80309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 oscillator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3176" y="2009780"/>
            <a:ext cx="1292210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amp_oscillator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8955" y="119255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3864874" y="3064983"/>
            <a:ext cx="1301269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737373" y="3040084"/>
            <a:ext cx="1567253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64874" y="3268381"/>
            <a:ext cx="1301269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21" name="Rounded Rectangle 20"/>
          <p:cNvSpPr/>
          <p:nvPr/>
        </p:nvSpPr>
        <p:spPr>
          <a:xfrm>
            <a:off x="3864876" y="4165563"/>
            <a:ext cx="1301268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768373" y="4140664"/>
            <a:ext cx="152472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04173" y="4388642"/>
            <a:ext cx="1257143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($osc+0.5)</a:t>
            </a:r>
          </a:p>
        </p:txBody>
      </p:sp>
    </p:spTree>
    <p:extLst>
      <p:ext uri="{BB962C8B-B14F-4D97-AF65-F5344CB8AC3E}">
        <p14:creationId xmlns:p14="http://schemas.microsoft.com/office/powerpoint/2010/main" val="29920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70405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1671060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1646161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1891058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random_flickering_random_wait_silence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06838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70405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19170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11718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80164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13378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81550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56941" y="2781862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03378" y="2756963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56941" y="3001860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27" name="Rounded Rectangle 26"/>
          <p:cNvSpPr/>
          <p:nvPr/>
        </p:nvSpPr>
        <p:spPr>
          <a:xfrm>
            <a:off x="5520732" y="3892969"/>
            <a:ext cx="1499420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393231" y="3868070"/>
            <a:ext cx="180590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29032" y="4116048"/>
            <a:ext cx="148898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and/255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910966" y="1709710"/>
            <a:ext cx="1165112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783465" y="1684811"/>
            <a:ext cx="14032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19266" y="1932789"/>
            <a:ext cx="1157001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1977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930947" y="2160037"/>
            <a:ext cx="1165112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03446" y="2135138"/>
            <a:ext cx="14032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39247" y="2383116"/>
            <a:ext cx="1157001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66841" y="2133810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13278" y="2108911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54200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66841" y="2353808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random_flickering_wait_silence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3979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48842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68827" y="1264395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4875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50359" y="1278256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50613" y="3263371"/>
            <a:ext cx="1499420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23112" y="3238472"/>
            <a:ext cx="180590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58913" y="3486450"/>
            <a:ext cx="148898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and/255</a:t>
            </a:r>
          </a:p>
        </p:txBody>
      </p:sp>
    </p:spTree>
    <p:extLst>
      <p:ext uri="{BB962C8B-B14F-4D97-AF65-F5344CB8AC3E}">
        <p14:creationId xmlns:p14="http://schemas.microsoft.com/office/powerpoint/2010/main" val="187497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99173" y="1971916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45610" y="1947017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52335" y="100491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9173" y="2191914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simple_osc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r">
              <a:lnSpc>
                <a:spcPct val="1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187805" y="1361759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896938" y="3062245"/>
            <a:ext cx="1499420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69437" y="3037346"/>
            <a:ext cx="180590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05238" y="3285324"/>
            <a:ext cx="148898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$osc+0.5</a:t>
            </a:r>
          </a:p>
        </p:txBody>
      </p:sp>
    </p:spTree>
    <p:extLst>
      <p:ext uri="{BB962C8B-B14F-4D97-AF65-F5344CB8AC3E}">
        <p14:creationId xmlns:p14="http://schemas.microsoft.com/office/powerpoint/2010/main" val="249238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99173" y="1971916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45610" y="1947017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52335" y="100491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9173" y="2191914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imple random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187805" y="1361759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845125" y="3118577"/>
            <a:ext cx="1499420" cy="7336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17624" y="3093678"/>
            <a:ext cx="1805906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3425" y="3341656"/>
            <a:ext cx="148898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$rand/255</a:t>
            </a:r>
          </a:p>
        </p:txBody>
      </p:sp>
    </p:spTree>
    <p:extLst>
      <p:ext uri="{BB962C8B-B14F-4D97-AF65-F5344CB8AC3E}">
        <p14:creationId xmlns:p14="http://schemas.microsoft.com/office/powerpoint/2010/main" val="1896861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119564" y="4704289"/>
            <a:ext cx="4348726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sound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3996" y="5866310"/>
            <a:ext cx="316429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one input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0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461354" y="6082113"/>
            <a:ext cx="548215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ramp_off_random_wait_ramp_in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987107" y="2938228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859606" y="291333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062970" y="192142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ramp_in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95407" y="3128108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44" name="Rounded Rectangle 43"/>
          <p:cNvSpPr/>
          <p:nvPr/>
        </p:nvSpPr>
        <p:spPr>
          <a:xfrm>
            <a:off x="1987107" y="424134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859606" y="421644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95407" y="446442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$r1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$r1</a:t>
            </a:r>
            <a:endParaRPr lang="en-US" sz="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063558" y="2310884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4056913" y="2945942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929412" y="2921044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32776" y="1929135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ramp_off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65213" y="3135822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61" name="Rounded Rectangle 60"/>
          <p:cNvSpPr/>
          <p:nvPr/>
        </p:nvSpPr>
        <p:spPr>
          <a:xfrm>
            <a:off x="4056913" y="4249060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929412" y="4224161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65213" y="4472139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$r2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$r2</a:t>
            </a:r>
            <a:endParaRPr lang="en-US" sz="800" dirty="0"/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3088078" y="2433975"/>
            <a:ext cx="1044698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537284" y="2368620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005134" y="2027544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$ramp_in.r1.done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18399" y="192142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5157884" y="2433975"/>
            <a:ext cx="1260515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781407" y="236090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2657" y="201983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$ramp_off.r2.done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30953" y="1258351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2575524" y="1258351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575524" y="1258351"/>
            <a:ext cx="4355429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484045" y="117844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29413" y="885068"/>
            <a:ext cx="143598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black.timer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359715" y="2938229"/>
            <a:ext cx="1192276" cy="12029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232214" y="291333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8015" y="3128108"/>
            <a:ext cx="118397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39" name="Rounded Rectangle 38"/>
          <p:cNvSpPr/>
          <p:nvPr/>
        </p:nvSpPr>
        <p:spPr>
          <a:xfrm>
            <a:off x="6359715" y="4067046"/>
            <a:ext cx="1192276" cy="9462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232214" y="4042147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ackground color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68015" y="4290125"/>
            <a:ext cx="1183976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green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blue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6392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5582709" y="3761037"/>
            <a:ext cx="1192276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82321" y="2477638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54820" y="245274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58184" y="14608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forward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0621" y="2667518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click_backward_forwards_ramp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58772" y="1861677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606203" y="2452738"/>
            <a:ext cx="1192276" cy="13031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78702" y="242784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amp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82066" y="1435931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backward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14503" y="2642618"/>
            <a:ext cx="118397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ramp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duration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origin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destination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>
                <a:ln w="3175" cmpd="sng">
                  <a:noFill/>
                </a:ln>
                <a:latin typeface="Arial"/>
                <a:cs typeface="Arial"/>
              </a:rPr>
              <a:t>r</a:t>
            </a: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cxnSp>
        <p:nvCxnSpPr>
          <p:cNvPr id="33" name="Straight Connector 32"/>
          <p:cNvCxnSpPr>
            <a:stCxn id="11" idx="6"/>
            <a:endCxn id="23" idx="2"/>
          </p:cNvCxnSpPr>
          <p:nvPr/>
        </p:nvCxnSpPr>
        <p:spPr>
          <a:xfrm flipV="1">
            <a:off x="3283292" y="1948485"/>
            <a:ext cx="2398774" cy="249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4810191" y="1866080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294726" y="1507926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6" name="Isosceles Triangle 35"/>
          <p:cNvSpPr/>
          <p:nvPr/>
        </p:nvSpPr>
        <p:spPr>
          <a:xfrm rot="16200000">
            <a:off x="3848008" y="188831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43940" y="1521787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166833" y="3717053"/>
            <a:ext cx="1192276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983275" y="3707642"/>
            <a:ext cx="149978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19076" y="3955620"/>
            <a:ext cx="12365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414901" y="3672922"/>
            <a:ext cx="1499782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50702" y="3920900"/>
            <a:ext cx="12365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$ramp</a:t>
            </a:r>
          </a:p>
        </p:txBody>
      </p:sp>
    </p:spTree>
    <p:extLst>
      <p:ext uri="{BB962C8B-B14F-4D97-AF65-F5344CB8AC3E}">
        <p14:creationId xmlns:p14="http://schemas.microsoft.com/office/powerpoint/2010/main" val="247738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746015" y="2898994"/>
            <a:ext cx="1680795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72314" y="190009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inverse_mouseX_to_bright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72902" y="228955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3602721" y="2888807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0495" y="3168537"/>
            <a:ext cx="16506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1-($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width)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037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00711" y="5874609"/>
            <a:ext cx="615707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mouse_click_mute_mousexy_freq_amp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34934" y="1557719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235522" y="1947182"/>
            <a:ext cx="999412" cy="261610"/>
            <a:chOff x="1690855" y="1372992"/>
            <a:chExt cx="999412" cy="261610"/>
          </a:xfrm>
        </p:grpSpPr>
        <p:cxnSp>
          <p:nvCxnSpPr>
            <p:cNvPr id="26" name="Straight Connector 25"/>
            <p:cNvCxnSpPr>
              <a:stCxn id="28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Isosceles Triangle 26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5969981" y="1557719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silence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0" name="Straight Connector 19"/>
          <p:cNvCxnSpPr>
            <a:stCxn id="21" idx="6"/>
            <a:endCxn id="11" idx="2"/>
          </p:cNvCxnSpPr>
          <p:nvPr/>
        </p:nvCxnSpPr>
        <p:spPr>
          <a:xfrm>
            <a:off x="3260042" y="2070273"/>
            <a:ext cx="2709939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Isosceles Triangle 28"/>
          <p:cNvSpPr/>
          <p:nvPr/>
        </p:nvSpPr>
        <p:spPr>
          <a:xfrm rot="5400000">
            <a:off x="5043139" y="19910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7674" y="1632874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>
            <a:off x="3864110" y="1992047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60042" y="1625518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>
                <a:latin typeface="Arial"/>
                <a:cs typeface="Arial"/>
              </a:rPr>
              <a:t>$</a:t>
            </a:r>
            <a:r>
              <a:rPr lang="en-US" sz="800" dirty="0" err="1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897983" y="2557151"/>
            <a:ext cx="1733438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809202" y="2547740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97983" y="2826694"/>
            <a:ext cx="173343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/$height)*2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33030" y="2601649"/>
            <a:ext cx="1733438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544249" y="2592238"/>
            <a:ext cx="195269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33030" y="2871192"/>
            <a:ext cx="173343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55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796885" y="1971916"/>
            <a:ext cx="1735116" cy="13436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43322" y="1947017"/>
            <a:ext cx="20897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4152335" y="1004912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6885" y="2191914"/>
            <a:ext cx="173511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/$width)*4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mouse_osc_amp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187805" y="1361759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3818368" y="3309070"/>
            <a:ext cx="1680795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675074" y="3299659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2848" y="3578613"/>
            <a:ext cx="16506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$osc+0.5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42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860667" y="2458101"/>
            <a:ext cx="1735116" cy="134361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07104" y="2433202"/>
            <a:ext cx="20897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16117" y="1491097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oscilator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0667" y="2678099"/>
            <a:ext cx="1735116" cy="100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/$width)*4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mouse_osc_amp_click_stop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251587" y="1847944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cxnSp>
        <p:nvCxnSpPr>
          <p:cNvPr id="35" name="Straight Connector 34"/>
          <p:cNvCxnSpPr>
            <a:stCxn id="4" idx="6"/>
            <a:endCxn id="40" idx="2"/>
          </p:cNvCxnSpPr>
          <p:nvPr/>
        </p:nvCxnSpPr>
        <p:spPr>
          <a:xfrm>
            <a:off x="3191421" y="1978749"/>
            <a:ext cx="2709939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Isosceles Triangle 35"/>
          <p:cNvSpPr/>
          <p:nvPr/>
        </p:nvSpPr>
        <p:spPr>
          <a:xfrm rot="5400000">
            <a:off x="4974518" y="1921216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59053" y="156306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8" name="Isosceles Triangle 37"/>
          <p:cNvSpPr/>
          <p:nvPr/>
        </p:nvSpPr>
        <p:spPr>
          <a:xfrm rot="16200000">
            <a:off x="3795489" y="1922235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91421" y="1555706"/>
            <a:ext cx="1431892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01360" y="1491097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nothing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75641" y="3796027"/>
            <a:ext cx="1754523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32347" y="3786616"/>
            <a:ext cx="2089780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10120" y="4065570"/>
            <a:ext cx="172303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$osc+0.5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21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10103" y="1166806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state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56941" y="2133810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03378" y="2108911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6941" y="2353808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mouseclick_flickering_mouseX_flickering_time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97565" y="1531135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14" name="Oval 13"/>
          <p:cNvSpPr/>
          <p:nvPr/>
        </p:nvSpPr>
        <p:spPr>
          <a:xfrm>
            <a:off x="1996977" y="1166806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black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>
            <a:stCxn id="14" idx="6"/>
            <a:endCxn id="4" idx="2"/>
          </p:cNvCxnSpPr>
          <p:nvPr/>
        </p:nvCxnSpPr>
        <p:spPr>
          <a:xfrm flipV="1">
            <a:off x="3022085" y="1654458"/>
            <a:ext cx="2788018" cy="24902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5108392" y="15799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35226" y="1264395"/>
            <a:ext cx="1549405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" name="Isosceles Triangle 20"/>
          <p:cNvSpPr/>
          <p:nvPr/>
        </p:nvSpPr>
        <p:spPr>
          <a:xfrm rot="16200000">
            <a:off x="3728248" y="1596534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38365" y="1278256"/>
            <a:ext cx="1792900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random_state.timer</a:t>
            </a:r>
            <a:r>
              <a:rPr lang="en-US" sz="800" dirty="0" smtClean="0">
                <a:latin typeface="Arial"/>
                <a:cs typeface="Arial"/>
              </a:rPr>
              <a:t> &gt; $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duration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16100" y="3227461"/>
            <a:ext cx="1471221" cy="9573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62537" y="3202561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16100" y="3447458"/>
            <a:ext cx="1471221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duration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value: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 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/$width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no</a:t>
            </a:r>
            <a:endParaRPr lang="en-US" sz="800" dirty="0"/>
          </a:p>
        </p:txBody>
      </p:sp>
      <p:sp>
        <p:nvSpPr>
          <p:cNvPr id="26" name="Rounded Rectangle 25"/>
          <p:cNvSpPr/>
          <p:nvPr/>
        </p:nvSpPr>
        <p:spPr>
          <a:xfrm>
            <a:off x="5505830" y="4092941"/>
            <a:ext cx="1487677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62536" y="4083530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40310" y="4362484"/>
            <a:ext cx="14609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18892" y="2151521"/>
            <a:ext cx="1205610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93613" y="2142110"/>
            <a:ext cx="1435981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51679" y="2421064"/>
            <a:ext cx="1183975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4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788956" y="6065513"/>
            <a:ext cx="614123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mouseclick_random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432227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red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2815" y="2306836"/>
            <a:ext cx="999412" cy="261610"/>
            <a:chOff x="1690855" y="1372992"/>
            <a:chExt cx="999412" cy="261610"/>
          </a:xfrm>
        </p:grpSpPr>
        <p:cxnSp>
          <p:nvCxnSpPr>
            <p:cNvPr id="54" name="Straight Connector 53"/>
            <p:cNvCxnSpPr>
              <a:stCxn id="56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Isosceles Triangle 54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59" name="Oval 58"/>
          <p:cNvSpPr/>
          <p:nvPr/>
        </p:nvSpPr>
        <p:spPr>
          <a:xfrm>
            <a:off x="3894137" y="1925087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green</a:t>
            </a:r>
          </a:p>
        </p:txBody>
      </p:sp>
      <p:cxnSp>
        <p:nvCxnSpPr>
          <p:cNvPr id="64" name="Straight Connector 63"/>
          <p:cNvCxnSpPr>
            <a:stCxn id="42" idx="6"/>
            <a:endCxn id="59" idx="2"/>
          </p:cNvCxnSpPr>
          <p:nvPr/>
        </p:nvCxnSpPr>
        <p:spPr>
          <a:xfrm>
            <a:off x="2457335" y="2429927"/>
            <a:ext cx="1436802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5" name="Isosceles Triangle 64"/>
          <p:cNvSpPr/>
          <p:nvPr/>
        </p:nvSpPr>
        <p:spPr>
          <a:xfrm rot="5400000">
            <a:off x="3086648" y="2356269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24241" y="2026988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401384" y="191737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random_</a:t>
            </a:r>
            <a:b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blue</a:t>
            </a:r>
          </a:p>
        </p:txBody>
      </p:sp>
      <p:cxnSp>
        <p:nvCxnSpPr>
          <p:cNvPr id="74" name="Straight Connector 73"/>
          <p:cNvCxnSpPr>
            <a:stCxn id="59" idx="6"/>
            <a:endCxn id="69" idx="2"/>
          </p:cNvCxnSpPr>
          <p:nvPr/>
        </p:nvCxnSpPr>
        <p:spPr>
          <a:xfrm flipV="1">
            <a:off x="4919245" y="2429927"/>
            <a:ext cx="1482139" cy="7714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Isosceles Triangle 74"/>
          <p:cNvSpPr/>
          <p:nvPr/>
        </p:nvSpPr>
        <p:spPr>
          <a:xfrm rot="5400000">
            <a:off x="5633513" y="235132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37211" y="2014242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77" name="Straight Connector 76"/>
          <p:cNvCxnSpPr>
            <a:stCxn id="69" idx="0"/>
          </p:cNvCxnSpPr>
          <p:nvPr/>
        </p:nvCxnSpPr>
        <p:spPr>
          <a:xfrm flipV="1">
            <a:off x="6913938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42" idx="0"/>
          </p:cNvCxnSpPr>
          <p:nvPr/>
        </p:nvCxnSpPr>
        <p:spPr>
          <a:xfrm flipV="1">
            <a:off x="1944781" y="1254303"/>
            <a:ext cx="0" cy="66307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944781" y="1254303"/>
            <a:ext cx="4969157" cy="7527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0" name="Isosceles Triangle 79"/>
          <p:cNvSpPr/>
          <p:nvPr/>
        </p:nvSpPr>
        <p:spPr>
          <a:xfrm rot="16200000">
            <a:off x="4245406" y="1174398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808217" y="881020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mouseClicked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229419" y="2936962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856" y="2912063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29419" y="3156960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82" name="Rounded Rectangle 81"/>
          <p:cNvSpPr/>
          <p:nvPr/>
        </p:nvSpPr>
        <p:spPr>
          <a:xfrm>
            <a:off x="3690920" y="2936962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537357" y="2912063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690920" y="3156960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88" name="Rounded Rectangle 87"/>
          <p:cNvSpPr/>
          <p:nvPr/>
        </p:nvSpPr>
        <p:spPr>
          <a:xfrm>
            <a:off x="6178866" y="2919916"/>
            <a:ext cx="1471221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6025303" y="2895017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random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78866" y="3139914"/>
            <a:ext cx="1471221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rand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minimum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maximum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255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</a:t>
            </a:r>
            <a:endParaRPr lang="en-US" sz="800" dirty="0"/>
          </a:p>
        </p:txBody>
      </p:sp>
      <p:sp>
        <p:nvSpPr>
          <p:cNvPr id="39" name="Rounded Rectangle 38"/>
          <p:cNvSpPr/>
          <p:nvPr/>
        </p:nvSpPr>
        <p:spPr>
          <a:xfrm>
            <a:off x="1179738" y="3999556"/>
            <a:ext cx="1487677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036444" y="3990145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14218" y="4269099"/>
            <a:ext cx="14609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655950" y="4008967"/>
            <a:ext cx="1487677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12656" y="3999556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0430" y="4278510"/>
            <a:ext cx="14609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220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171259" y="3993450"/>
            <a:ext cx="1487677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027965" y="3984039"/>
            <a:ext cx="1771945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05739" y="4262993"/>
            <a:ext cx="146098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440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$rand/255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513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680553" y="2928493"/>
            <a:ext cx="1717421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72314" y="190009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74815" y="5874609"/>
            <a:ext cx="428296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mouseX_AMP_mousey_freq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72902" y="228955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3537260" y="2910368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13049" y="3198036"/>
            <a:ext cx="185087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/$height)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*660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254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746015" y="2923239"/>
            <a:ext cx="1680795" cy="7971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72314" y="1900093"/>
            <a:ext cx="1025108" cy="10251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my state</a:t>
            </a:r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84046" y="5874609"/>
            <a:ext cx="367373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mouseX_to_bright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72902" y="2289556"/>
            <a:ext cx="999412" cy="261610"/>
            <a:chOff x="1690855" y="1372992"/>
            <a:chExt cx="999412" cy="261610"/>
          </a:xfrm>
        </p:grpSpPr>
        <p:cxnSp>
          <p:nvCxnSpPr>
            <p:cNvPr id="18" name="Straight Connector 17"/>
            <p:cNvCxnSpPr>
              <a:stCxn id="20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3602721" y="2905114"/>
            <a:ext cx="2001964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80495" y="3192782"/>
            <a:ext cx="16506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440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31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2222" y="1887339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98659" y="1862440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2429884" y="903735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222" y="2107337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slow_osc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4" idx="6"/>
            <a:endCxn id="36" idx="2"/>
          </p:cNvCxnSpPr>
          <p:nvPr/>
        </p:nvCxnSpPr>
        <p:spPr>
          <a:xfrm>
            <a:off x="3405188" y="1391387"/>
            <a:ext cx="2397677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4951995" y="1316367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23106" y="1022989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slow.timer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93613" y="6024012"/>
            <a:ext cx="6958523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mouseXY_osc_slow_waitRGB_osc_fast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425203" y="1887339"/>
            <a:ext cx="1721216" cy="112881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71640" y="1862440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scillator variable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02865" y="903735"/>
            <a:ext cx="975304" cy="9753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25203" y="2107337"/>
            <a:ext cx="1721216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name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fast_osc</a:t>
            </a:r>
            <a:endParaRPr lang="en-US" sz="800" dirty="0" smtClean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10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0.5</a:t>
            </a: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repeat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yes </a:t>
            </a:r>
            <a:endParaRPr lang="en-US" sz="800" dirty="0"/>
          </a:p>
        </p:txBody>
      </p:sp>
      <p:sp>
        <p:nvSpPr>
          <p:cNvPr id="48" name="Isosceles Triangle 47"/>
          <p:cNvSpPr/>
          <p:nvPr/>
        </p:nvSpPr>
        <p:spPr>
          <a:xfrm rot="16200000">
            <a:off x="3870651" y="1316367"/>
            <a:ext cx="213086" cy="15981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33462" y="1022989"/>
            <a:ext cx="1183976" cy="26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dirty="0" smtClean="0">
                <a:latin typeface="Arial"/>
                <a:cs typeface="Arial"/>
              </a:rPr>
              <a:t>$</a:t>
            </a:r>
            <a:r>
              <a:rPr lang="en-US" sz="800" dirty="0" err="1" smtClean="0">
                <a:latin typeface="Arial"/>
                <a:cs typeface="Arial"/>
              </a:rPr>
              <a:t>fast.timer</a:t>
            </a:r>
            <a:r>
              <a:rPr lang="en-US" sz="800" dirty="0" smtClean="0">
                <a:latin typeface="Arial"/>
                <a:cs typeface="Arial"/>
              </a:rPr>
              <a:t> &gt; 2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465354" y="1260582"/>
            <a:ext cx="999412" cy="261610"/>
            <a:chOff x="1690855" y="1372992"/>
            <a:chExt cx="999412" cy="261610"/>
          </a:xfrm>
        </p:grpSpPr>
        <p:cxnSp>
          <p:nvCxnSpPr>
            <p:cNvPr id="51" name="Straight Connector 50"/>
            <p:cNvCxnSpPr>
              <a:stCxn id="53" idx="3"/>
            </p:cNvCxnSpPr>
            <p:nvPr/>
          </p:nvCxnSpPr>
          <p:spPr>
            <a:xfrm flipV="1">
              <a:off x="2220674" y="1502330"/>
              <a:ext cx="469593" cy="146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Isosceles Triangle 51"/>
            <p:cNvSpPr/>
            <p:nvPr/>
          </p:nvSpPr>
          <p:spPr>
            <a:xfrm rot="5400000">
              <a:off x="2491263" y="1430725"/>
              <a:ext cx="213086" cy="159810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90855" y="1372992"/>
              <a:ext cx="52981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latin typeface="Arial"/>
                  <a:cs typeface="Arial"/>
                </a:rPr>
                <a:t>begin</a:t>
              </a:r>
              <a:endParaRPr lang="en-US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2027173" y="2972368"/>
            <a:ext cx="1721216" cy="11652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873610" y="2962957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62392" y="3241911"/>
            <a:ext cx="184027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/$height)*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($slow_osc+0.5)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*660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width)*($slow_osc+0.5)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401389" y="3016866"/>
            <a:ext cx="1721216" cy="116520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247826" y="3007455"/>
            <a:ext cx="2073039" cy="2158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sinewave</a:t>
            </a:r>
            <a:endParaRPr lang="en-US" sz="800" b="1" dirty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36608" y="3286409"/>
            <a:ext cx="1840273" cy="82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frequency</a:t>
            </a:r>
            <a:r>
              <a:rPr lang="en-US" sz="800" dirty="0" smtClean="0">
                <a:ln w="3175" cmpd="sng">
                  <a:noFill/>
                </a:ln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</a:t>
            </a:r>
            <a:r>
              <a:rPr lang="en-US" sz="800" dirty="0" err="1" smtClean="0">
                <a:ln w="3175" cmpd="sng">
                  <a:noFill/>
                </a:ln>
                <a:latin typeface="Arial"/>
                <a:cs typeface="Arial"/>
              </a:rPr>
              <a:t>mouseY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/$height)*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($fast_osc+0.5)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*660</a:t>
            </a:r>
            <a:endParaRPr lang="en-US" sz="800" dirty="0">
              <a:ln w="3175" cmpd="sng">
                <a:noFill/>
              </a:ln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 smtClean="0">
                <a:ln w="3175" cmpd="sng">
                  <a:noFill/>
                </a:ln>
                <a:latin typeface="Arial"/>
                <a:cs typeface="Arial"/>
              </a:rPr>
              <a:t>amplitude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: ($</a:t>
            </a:r>
            <a:r>
              <a:rPr lang="en-US" sz="800" dirty="0" err="1">
                <a:ln w="3175" cmpd="sng">
                  <a:noFill/>
                </a:ln>
                <a:latin typeface="Arial"/>
                <a:cs typeface="Arial"/>
              </a:rPr>
              <a:t>mouseX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/$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width)*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(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$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fast_osc</a:t>
            </a:r>
            <a:r>
              <a:rPr lang="en-US" sz="800" dirty="0" smtClean="0">
                <a:ln w="3175" cmpd="sng">
                  <a:noFill/>
                </a:ln>
                <a:latin typeface="Arial"/>
                <a:cs typeface="Arial"/>
              </a:rPr>
              <a:t>+</a:t>
            </a:r>
            <a:r>
              <a:rPr lang="en-US" sz="800" dirty="0">
                <a:ln w="3175" cmpd="sng">
                  <a:noFill/>
                </a:ln>
                <a:latin typeface="Arial"/>
                <a:cs typeface="Arial"/>
              </a:rPr>
              <a:t>0.5)</a:t>
            </a:r>
            <a:endParaRPr lang="en-US" sz="800" dirty="0" smtClean="0">
              <a:ln w="3175" cmpd="sng"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90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7466</Words>
  <Application>Microsoft Macintosh PowerPoint</Application>
  <PresentationFormat>On-screen Show (4:3)</PresentationFormat>
  <Paragraphs>2187</Paragraphs>
  <Slides>110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Jeronimo</dc:creator>
  <cp:lastModifiedBy>Jeronimo</cp:lastModifiedBy>
  <cp:revision>806</cp:revision>
  <cp:lastPrinted>2017-07-20T16:03:58Z</cp:lastPrinted>
  <dcterms:created xsi:type="dcterms:W3CDTF">2017-07-20T15:12:25Z</dcterms:created>
  <dcterms:modified xsi:type="dcterms:W3CDTF">2017-08-11T17:05:25Z</dcterms:modified>
</cp:coreProperties>
</file>