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Lst>
  <p:sldSz cx="32918400" cy="43891200"/>
  <p:notesSz cx="6858000" cy="9144000"/>
  <p:defaultTextStyle>
    <a:defPPr>
      <a:defRPr lang="en-US"/>
    </a:defPPr>
    <a:lvl1pPr marL="0" algn="l" defTabSz="2194560" rtl="0" eaLnBrk="1" latinLnBrk="0" hangingPunct="1">
      <a:defRPr sz="8600" kern="1200">
        <a:solidFill>
          <a:schemeClr val="tx1"/>
        </a:solidFill>
        <a:latin typeface="+mn-lt"/>
        <a:ea typeface="+mn-ea"/>
        <a:cs typeface="+mn-cs"/>
      </a:defRPr>
    </a:lvl1pPr>
    <a:lvl2pPr marL="2194560" algn="l" defTabSz="2194560" rtl="0" eaLnBrk="1" latinLnBrk="0" hangingPunct="1">
      <a:defRPr sz="8600" kern="1200">
        <a:solidFill>
          <a:schemeClr val="tx1"/>
        </a:solidFill>
        <a:latin typeface="+mn-lt"/>
        <a:ea typeface="+mn-ea"/>
        <a:cs typeface="+mn-cs"/>
      </a:defRPr>
    </a:lvl2pPr>
    <a:lvl3pPr marL="4389120" algn="l" defTabSz="2194560" rtl="0" eaLnBrk="1" latinLnBrk="0" hangingPunct="1">
      <a:defRPr sz="8600" kern="1200">
        <a:solidFill>
          <a:schemeClr val="tx1"/>
        </a:solidFill>
        <a:latin typeface="+mn-lt"/>
        <a:ea typeface="+mn-ea"/>
        <a:cs typeface="+mn-cs"/>
      </a:defRPr>
    </a:lvl3pPr>
    <a:lvl4pPr marL="6583680" algn="l" defTabSz="2194560" rtl="0" eaLnBrk="1" latinLnBrk="0" hangingPunct="1">
      <a:defRPr sz="8600" kern="1200">
        <a:solidFill>
          <a:schemeClr val="tx1"/>
        </a:solidFill>
        <a:latin typeface="+mn-lt"/>
        <a:ea typeface="+mn-ea"/>
        <a:cs typeface="+mn-cs"/>
      </a:defRPr>
    </a:lvl4pPr>
    <a:lvl5pPr marL="8778240" algn="l" defTabSz="2194560" rtl="0" eaLnBrk="1" latinLnBrk="0" hangingPunct="1">
      <a:defRPr sz="8600" kern="1200">
        <a:solidFill>
          <a:schemeClr val="tx1"/>
        </a:solidFill>
        <a:latin typeface="+mn-lt"/>
        <a:ea typeface="+mn-ea"/>
        <a:cs typeface="+mn-cs"/>
      </a:defRPr>
    </a:lvl5pPr>
    <a:lvl6pPr marL="10972800" algn="l" defTabSz="2194560" rtl="0" eaLnBrk="1" latinLnBrk="0" hangingPunct="1">
      <a:defRPr sz="8600" kern="1200">
        <a:solidFill>
          <a:schemeClr val="tx1"/>
        </a:solidFill>
        <a:latin typeface="+mn-lt"/>
        <a:ea typeface="+mn-ea"/>
        <a:cs typeface="+mn-cs"/>
      </a:defRPr>
    </a:lvl6pPr>
    <a:lvl7pPr marL="13167360" algn="l" defTabSz="2194560" rtl="0" eaLnBrk="1" latinLnBrk="0" hangingPunct="1">
      <a:defRPr sz="8600" kern="1200">
        <a:solidFill>
          <a:schemeClr val="tx1"/>
        </a:solidFill>
        <a:latin typeface="+mn-lt"/>
        <a:ea typeface="+mn-ea"/>
        <a:cs typeface="+mn-cs"/>
      </a:defRPr>
    </a:lvl7pPr>
    <a:lvl8pPr marL="15361920" algn="l" defTabSz="2194560" rtl="0" eaLnBrk="1" latinLnBrk="0" hangingPunct="1">
      <a:defRPr sz="8600" kern="1200">
        <a:solidFill>
          <a:schemeClr val="tx1"/>
        </a:solidFill>
        <a:latin typeface="+mn-lt"/>
        <a:ea typeface="+mn-ea"/>
        <a:cs typeface="+mn-cs"/>
      </a:defRPr>
    </a:lvl8pPr>
    <a:lvl9pPr marL="17556480" algn="l" defTabSz="2194560" rtl="0" eaLnBrk="1" latinLnBrk="0" hangingPunct="1">
      <a:defRPr sz="86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9663" autoAdjust="0"/>
  </p:normalViewPr>
  <p:slideViewPr>
    <p:cSldViewPr snapToGrid="0" snapToObjects="1">
      <p:cViewPr>
        <p:scale>
          <a:sx n="28" d="100"/>
          <a:sy n="28" d="100"/>
        </p:scale>
        <p:origin x="-392" y="-88"/>
      </p:cViewPr>
      <p:guideLst>
        <p:guide orient="horz" pos="13824"/>
        <p:guide pos="10368"/>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interSettings" Target="printerSettings/printerSettings1.bin"/><Relationship Id="rId4" Type="http://schemas.openxmlformats.org/officeDocument/2006/relationships/presProps" Target="presProps.xml"/><Relationship Id="rId5" Type="http://schemas.openxmlformats.org/officeDocument/2006/relationships/viewProps" Target="viewProps.xml"/><Relationship Id="rId6" Type="http://schemas.openxmlformats.org/officeDocument/2006/relationships/theme" Target="theme/theme1.xml"/><Relationship Id="rId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68880" y="13634723"/>
            <a:ext cx="27980640" cy="9408160"/>
          </a:xfrm>
        </p:spPr>
        <p:txBody>
          <a:bodyPr/>
          <a:lstStyle/>
          <a:p>
            <a:r>
              <a:rPr lang="en-CA" smtClean="0"/>
              <a:t>Click to edit Master title style</a:t>
            </a:r>
            <a:endParaRPr lang="en-US"/>
          </a:p>
        </p:txBody>
      </p:sp>
      <p:sp>
        <p:nvSpPr>
          <p:cNvPr id="3" name="Subtitle 2"/>
          <p:cNvSpPr>
            <a:spLocks noGrp="1"/>
          </p:cNvSpPr>
          <p:nvPr>
            <p:ph type="subTitle" idx="1"/>
          </p:nvPr>
        </p:nvSpPr>
        <p:spPr>
          <a:xfrm>
            <a:off x="4937760" y="24871680"/>
            <a:ext cx="23042880" cy="11216640"/>
          </a:xfrm>
        </p:spPr>
        <p:txBody>
          <a:bodyPr/>
          <a:lstStyle>
            <a:lvl1pPr marL="0" indent="0" algn="ctr">
              <a:buNone/>
              <a:defRPr>
                <a:solidFill>
                  <a:schemeClr val="tx1">
                    <a:tint val="75000"/>
                  </a:schemeClr>
                </a:solidFill>
              </a:defRPr>
            </a:lvl1pPr>
            <a:lvl2pPr marL="2194560" indent="0" algn="ctr">
              <a:buNone/>
              <a:defRPr>
                <a:solidFill>
                  <a:schemeClr val="tx1">
                    <a:tint val="75000"/>
                  </a:schemeClr>
                </a:solidFill>
              </a:defRPr>
            </a:lvl2pPr>
            <a:lvl3pPr marL="4389120" indent="0" algn="ctr">
              <a:buNone/>
              <a:defRPr>
                <a:solidFill>
                  <a:schemeClr val="tx1">
                    <a:tint val="75000"/>
                  </a:schemeClr>
                </a:solidFill>
              </a:defRPr>
            </a:lvl3pPr>
            <a:lvl4pPr marL="6583680" indent="0" algn="ctr">
              <a:buNone/>
              <a:defRPr>
                <a:solidFill>
                  <a:schemeClr val="tx1">
                    <a:tint val="75000"/>
                  </a:schemeClr>
                </a:solidFill>
              </a:defRPr>
            </a:lvl4pPr>
            <a:lvl5pPr marL="8778240" indent="0" algn="ctr">
              <a:buNone/>
              <a:defRPr>
                <a:solidFill>
                  <a:schemeClr val="tx1">
                    <a:tint val="75000"/>
                  </a:schemeClr>
                </a:solidFill>
              </a:defRPr>
            </a:lvl5pPr>
            <a:lvl6pPr marL="10972800" indent="0" algn="ctr">
              <a:buNone/>
              <a:defRPr>
                <a:solidFill>
                  <a:schemeClr val="tx1">
                    <a:tint val="75000"/>
                  </a:schemeClr>
                </a:solidFill>
              </a:defRPr>
            </a:lvl6pPr>
            <a:lvl7pPr marL="13167360" indent="0" algn="ctr">
              <a:buNone/>
              <a:defRPr>
                <a:solidFill>
                  <a:schemeClr val="tx1">
                    <a:tint val="75000"/>
                  </a:schemeClr>
                </a:solidFill>
              </a:defRPr>
            </a:lvl7pPr>
            <a:lvl8pPr marL="15361920" indent="0" algn="ctr">
              <a:buNone/>
              <a:defRPr>
                <a:solidFill>
                  <a:schemeClr val="tx1">
                    <a:tint val="75000"/>
                  </a:schemeClr>
                </a:solidFill>
              </a:defRPr>
            </a:lvl8pPr>
            <a:lvl9pPr marL="17556480" indent="0" algn="ctr">
              <a:buNone/>
              <a:defRPr>
                <a:solidFill>
                  <a:schemeClr val="tx1">
                    <a:tint val="75000"/>
                  </a:schemeClr>
                </a:solidFill>
              </a:defRPr>
            </a:lvl9pPr>
          </a:lstStyle>
          <a:p>
            <a:r>
              <a:rPr lang="en-CA" smtClean="0"/>
              <a:t>Click to edit Master subtitle style</a:t>
            </a:r>
            <a:endParaRPr lang="en-US"/>
          </a:p>
        </p:txBody>
      </p:sp>
      <p:sp>
        <p:nvSpPr>
          <p:cNvPr id="4" name="Date Placeholder 3"/>
          <p:cNvSpPr>
            <a:spLocks noGrp="1"/>
          </p:cNvSpPr>
          <p:nvPr>
            <p:ph type="dt" sz="half" idx="10"/>
          </p:nvPr>
        </p:nvSpPr>
        <p:spPr/>
        <p:txBody>
          <a:bodyPr/>
          <a:lstStyle/>
          <a:p>
            <a:fld id="{A5D0B455-88A9-8143-8BEA-7DBBC3C41270}" type="datetimeFigureOut">
              <a:rPr lang="en-US" smtClean="0"/>
              <a:t>12/8/14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98820C8-C989-2D4B-9DCD-F9244D890EDB}" type="slidenum">
              <a:rPr lang="en-US" smtClean="0"/>
              <a:t>‹#›</a:t>
            </a:fld>
            <a:endParaRPr lang="en-US" dirty="0"/>
          </a:p>
        </p:txBody>
      </p:sp>
    </p:spTree>
    <p:extLst>
      <p:ext uri="{BB962C8B-B14F-4D97-AF65-F5344CB8AC3E}">
        <p14:creationId xmlns:p14="http://schemas.microsoft.com/office/powerpoint/2010/main" val="426650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Date Placeholder 3"/>
          <p:cNvSpPr>
            <a:spLocks noGrp="1"/>
          </p:cNvSpPr>
          <p:nvPr>
            <p:ph type="dt" sz="half" idx="10"/>
          </p:nvPr>
        </p:nvSpPr>
        <p:spPr/>
        <p:txBody>
          <a:bodyPr/>
          <a:lstStyle/>
          <a:p>
            <a:fld id="{A5D0B455-88A9-8143-8BEA-7DBBC3C41270}" type="datetimeFigureOut">
              <a:rPr lang="en-US" smtClean="0"/>
              <a:t>12/8/14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98820C8-C989-2D4B-9DCD-F9244D890EDB}" type="slidenum">
              <a:rPr lang="en-US" smtClean="0"/>
              <a:t>‹#›</a:t>
            </a:fld>
            <a:endParaRPr lang="en-US" dirty="0"/>
          </a:p>
        </p:txBody>
      </p:sp>
    </p:spTree>
    <p:extLst>
      <p:ext uri="{BB962C8B-B14F-4D97-AF65-F5344CB8AC3E}">
        <p14:creationId xmlns:p14="http://schemas.microsoft.com/office/powerpoint/2010/main" val="23748382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5919310" y="11247123"/>
            <a:ext cx="26660477" cy="239684557"/>
          </a:xfrm>
        </p:spPr>
        <p:txBody>
          <a:bodyPr vert="eaVert"/>
          <a:lstStyle/>
          <a:p>
            <a:r>
              <a:rPr lang="en-CA" smtClean="0"/>
              <a:t>Click to edit Master title style</a:t>
            </a:r>
            <a:endParaRPr lang="en-US"/>
          </a:p>
        </p:txBody>
      </p:sp>
      <p:sp>
        <p:nvSpPr>
          <p:cNvPr id="3" name="Vertical Text Placeholder 2"/>
          <p:cNvSpPr>
            <a:spLocks noGrp="1"/>
          </p:cNvSpPr>
          <p:nvPr>
            <p:ph type="body" orient="vert" idx="1"/>
          </p:nvPr>
        </p:nvSpPr>
        <p:spPr>
          <a:xfrm>
            <a:off x="5926459" y="11247123"/>
            <a:ext cx="79444213" cy="239684557"/>
          </a:xfrm>
        </p:spPr>
        <p:txBody>
          <a:bodyPr vert="eaVert"/>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Date Placeholder 3"/>
          <p:cNvSpPr>
            <a:spLocks noGrp="1"/>
          </p:cNvSpPr>
          <p:nvPr>
            <p:ph type="dt" sz="half" idx="10"/>
          </p:nvPr>
        </p:nvSpPr>
        <p:spPr/>
        <p:txBody>
          <a:bodyPr/>
          <a:lstStyle/>
          <a:p>
            <a:fld id="{A5D0B455-88A9-8143-8BEA-7DBBC3C41270}" type="datetimeFigureOut">
              <a:rPr lang="en-US" smtClean="0"/>
              <a:t>12/8/14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98820C8-C989-2D4B-9DCD-F9244D890EDB}" type="slidenum">
              <a:rPr lang="en-US" smtClean="0"/>
              <a:t>‹#›</a:t>
            </a:fld>
            <a:endParaRPr lang="en-US" dirty="0"/>
          </a:p>
        </p:txBody>
      </p:sp>
    </p:spTree>
    <p:extLst>
      <p:ext uri="{BB962C8B-B14F-4D97-AF65-F5344CB8AC3E}">
        <p14:creationId xmlns:p14="http://schemas.microsoft.com/office/powerpoint/2010/main" val="18503308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Click to edit Master title style</a:t>
            </a:r>
            <a:endParaRPr lang="en-US"/>
          </a:p>
        </p:txBody>
      </p:sp>
      <p:sp>
        <p:nvSpPr>
          <p:cNvPr id="3" name="Content Placeholder 2"/>
          <p:cNvSpPr>
            <a:spLocks noGrp="1"/>
          </p:cNvSpPr>
          <p:nvPr>
            <p:ph idx="1"/>
          </p:nvPr>
        </p:nvSpPr>
        <p:spPr/>
        <p:txBody>
          <a:body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Date Placeholder 3"/>
          <p:cNvSpPr>
            <a:spLocks noGrp="1"/>
          </p:cNvSpPr>
          <p:nvPr>
            <p:ph type="dt" sz="half" idx="10"/>
          </p:nvPr>
        </p:nvSpPr>
        <p:spPr/>
        <p:txBody>
          <a:bodyPr/>
          <a:lstStyle/>
          <a:p>
            <a:fld id="{A5D0B455-88A9-8143-8BEA-7DBBC3C41270}" type="datetimeFigureOut">
              <a:rPr lang="en-US" smtClean="0"/>
              <a:t>12/8/14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98820C8-C989-2D4B-9DCD-F9244D890EDB}" type="slidenum">
              <a:rPr lang="en-US" smtClean="0"/>
              <a:t>‹#›</a:t>
            </a:fld>
            <a:endParaRPr lang="en-US" dirty="0"/>
          </a:p>
        </p:txBody>
      </p:sp>
    </p:spTree>
    <p:extLst>
      <p:ext uri="{BB962C8B-B14F-4D97-AF65-F5344CB8AC3E}">
        <p14:creationId xmlns:p14="http://schemas.microsoft.com/office/powerpoint/2010/main" val="15400646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00327" y="28204163"/>
            <a:ext cx="27980640" cy="8717280"/>
          </a:xfrm>
        </p:spPr>
        <p:txBody>
          <a:bodyPr anchor="t"/>
          <a:lstStyle>
            <a:lvl1pPr algn="l">
              <a:defRPr sz="19200" b="1" cap="all"/>
            </a:lvl1pPr>
          </a:lstStyle>
          <a:p>
            <a:r>
              <a:rPr lang="en-CA" smtClean="0"/>
              <a:t>Click to edit Master title style</a:t>
            </a:r>
            <a:endParaRPr lang="en-US"/>
          </a:p>
        </p:txBody>
      </p:sp>
      <p:sp>
        <p:nvSpPr>
          <p:cNvPr id="3" name="Text Placeholder 2"/>
          <p:cNvSpPr>
            <a:spLocks noGrp="1"/>
          </p:cNvSpPr>
          <p:nvPr>
            <p:ph type="body" idx="1"/>
          </p:nvPr>
        </p:nvSpPr>
        <p:spPr>
          <a:xfrm>
            <a:off x="2600327" y="18602966"/>
            <a:ext cx="27980640" cy="9601197"/>
          </a:xfrm>
        </p:spPr>
        <p:txBody>
          <a:bodyPr anchor="b"/>
          <a:lstStyle>
            <a:lvl1pPr marL="0" indent="0">
              <a:buNone/>
              <a:defRPr sz="9600">
                <a:solidFill>
                  <a:schemeClr val="tx1">
                    <a:tint val="75000"/>
                  </a:schemeClr>
                </a:solidFill>
              </a:defRPr>
            </a:lvl1pPr>
            <a:lvl2pPr marL="2194560" indent="0">
              <a:buNone/>
              <a:defRPr sz="8600">
                <a:solidFill>
                  <a:schemeClr val="tx1">
                    <a:tint val="75000"/>
                  </a:schemeClr>
                </a:solidFill>
              </a:defRPr>
            </a:lvl2pPr>
            <a:lvl3pPr marL="4389120" indent="0">
              <a:buNone/>
              <a:defRPr sz="7700">
                <a:solidFill>
                  <a:schemeClr val="tx1">
                    <a:tint val="75000"/>
                  </a:schemeClr>
                </a:solidFill>
              </a:defRPr>
            </a:lvl3pPr>
            <a:lvl4pPr marL="6583680" indent="0">
              <a:buNone/>
              <a:defRPr sz="6700">
                <a:solidFill>
                  <a:schemeClr val="tx1">
                    <a:tint val="75000"/>
                  </a:schemeClr>
                </a:solidFill>
              </a:defRPr>
            </a:lvl4pPr>
            <a:lvl5pPr marL="8778240" indent="0">
              <a:buNone/>
              <a:defRPr sz="6700">
                <a:solidFill>
                  <a:schemeClr val="tx1">
                    <a:tint val="75000"/>
                  </a:schemeClr>
                </a:solidFill>
              </a:defRPr>
            </a:lvl5pPr>
            <a:lvl6pPr marL="10972800" indent="0">
              <a:buNone/>
              <a:defRPr sz="6700">
                <a:solidFill>
                  <a:schemeClr val="tx1">
                    <a:tint val="75000"/>
                  </a:schemeClr>
                </a:solidFill>
              </a:defRPr>
            </a:lvl6pPr>
            <a:lvl7pPr marL="13167360" indent="0">
              <a:buNone/>
              <a:defRPr sz="6700">
                <a:solidFill>
                  <a:schemeClr val="tx1">
                    <a:tint val="75000"/>
                  </a:schemeClr>
                </a:solidFill>
              </a:defRPr>
            </a:lvl7pPr>
            <a:lvl8pPr marL="15361920" indent="0">
              <a:buNone/>
              <a:defRPr sz="6700">
                <a:solidFill>
                  <a:schemeClr val="tx1">
                    <a:tint val="75000"/>
                  </a:schemeClr>
                </a:solidFill>
              </a:defRPr>
            </a:lvl8pPr>
            <a:lvl9pPr marL="17556480" indent="0">
              <a:buNone/>
              <a:defRPr sz="6700">
                <a:solidFill>
                  <a:schemeClr val="tx1">
                    <a:tint val="75000"/>
                  </a:schemeClr>
                </a:solidFill>
              </a:defRPr>
            </a:lvl9pPr>
          </a:lstStyle>
          <a:p>
            <a:pPr lvl="0"/>
            <a:r>
              <a:rPr lang="en-CA" smtClean="0"/>
              <a:t>Click to edit Master text styles</a:t>
            </a:r>
          </a:p>
        </p:txBody>
      </p:sp>
      <p:sp>
        <p:nvSpPr>
          <p:cNvPr id="4" name="Date Placeholder 3"/>
          <p:cNvSpPr>
            <a:spLocks noGrp="1"/>
          </p:cNvSpPr>
          <p:nvPr>
            <p:ph type="dt" sz="half" idx="10"/>
          </p:nvPr>
        </p:nvSpPr>
        <p:spPr/>
        <p:txBody>
          <a:bodyPr/>
          <a:lstStyle/>
          <a:p>
            <a:fld id="{A5D0B455-88A9-8143-8BEA-7DBBC3C41270}" type="datetimeFigureOut">
              <a:rPr lang="en-US" smtClean="0"/>
              <a:t>12/8/14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98820C8-C989-2D4B-9DCD-F9244D890EDB}" type="slidenum">
              <a:rPr lang="en-US" smtClean="0"/>
              <a:t>‹#›</a:t>
            </a:fld>
            <a:endParaRPr lang="en-US" dirty="0"/>
          </a:p>
        </p:txBody>
      </p:sp>
    </p:spTree>
    <p:extLst>
      <p:ext uri="{BB962C8B-B14F-4D97-AF65-F5344CB8AC3E}">
        <p14:creationId xmlns:p14="http://schemas.microsoft.com/office/powerpoint/2010/main" val="22682682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Click to edit Master title style</a:t>
            </a:r>
            <a:endParaRPr lang="en-US"/>
          </a:p>
        </p:txBody>
      </p:sp>
      <p:sp>
        <p:nvSpPr>
          <p:cNvPr id="3" name="Content Placeholder 2"/>
          <p:cNvSpPr>
            <a:spLocks noGrp="1"/>
          </p:cNvSpPr>
          <p:nvPr>
            <p:ph sz="half" idx="1"/>
          </p:nvPr>
        </p:nvSpPr>
        <p:spPr>
          <a:xfrm>
            <a:off x="5926457" y="65542163"/>
            <a:ext cx="53052343" cy="185389517"/>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Content Placeholder 3"/>
          <p:cNvSpPr>
            <a:spLocks noGrp="1"/>
          </p:cNvSpPr>
          <p:nvPr>
            <p:ph sz="half" idx="2"/>
          </p:nvPr>
        </p:nvSpPr>
        <p:spPr>
          <a:xfrm>
            <a:off x="59527442" y="65542163"/>
            <a:ext cx="53052347" cy="185389517"/>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5" name="Date Placeholder 4"/>
          <p:cNvSpPr>
            <a:spLocks noGrp="1"/>
          </p:cNvSpPr>
          <p:nvPr>
            <p:ph type="dt" sz="half" idx="10"/>
          </p:nvPr>
        </p:nvSpPr>
        <p:spPr/>
        <p:txBody>
          <a:bodyPr/>
          <a:lstStyle/>
          <a:p>
            <a:fld id="{A5D0B455-88A9-8143-8BEA-7DBBC3C41270}" type="datetimeFigureOut">
              <a:rPr lang="en-US" smtClean="0"/>
              <a:t>12/8/14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98820C8-C989-2D4B-9DCD-F9244D890EDB}" type="slidenum">
              <a:rPr lang="en-US" smtClean="0"/>
              <a:t>‹#›</a:t>
            </a:fld>
            <a:endParaRPr lang="en-US" dirty="0"/>
          </a:p>
        </p:txBody>
      </p:sp>
    </p:spTree>
    <p:extLst>
      <p:ext uri="{BB962C8B-B14F-4D97-AF65-F5344CB8AC3E}">
        <p14:creationId xmlns:p14="http://schemas.microsoft.com/office/powerpoint/2010/main" val="12942008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45920" y="1757683"/>
            <a:ext cx="29626560" cy="7315200"/>
          </a:xfrm>
        </p:spPr>
        <p:txBody>
          <a:bodyPr/>
          <a:lstStyle>
            <a:lvl1pPr>
              <a:defRPr/>
            </a:lvl1pPr>
          </a:lstStyle>
          <a:p>
            <a:r>
              <a:rPr lang="en-CA" smtClean="0"/>
              <a:t>Click to edit Master title style</a:t>
            </a:r>
            <a:endParaRPr lang="en-US"/>
          </a:p>
        </p:txBody>
      </p:sp>
      <p:sp>
        <p:nvSpPr>
          <p:cNvPr id="3" name="Text Placeholder 2"/>
          <p:cNvSpPr>
            <a:spLocks noGrp="1"/>
          </p:cNvSpPr>
          <p:nvPr>
            <p:ph type="body" idx="1"/>
          </p:nvPr>
        </p:nvSpPr>
        <p:spPr>
          <a:xfrm>
            <a:off x="1645920" y="9824723"/>
            <a:ext cx="14544677" cy="4094477"/>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CA" smtClean="0"/>
              <a:t>Click to edit Master text styles</a:t>
            </a:r>
          </a:p>
        </p:txBody>
      </p:sp>
      <p:sp>
        <p:nvSpPr>
          <p:cNvPr id="4" name="Content Placeholder 3"/>
          <p:cNvSpPr>
            <a:spLocks noGrp="1"/>
          </p:cNvSpPr>
          <p:nvPr>
            <p:ph sz="half" idx="2"/>
          </p:nvPr>
        </p:nvSpPr>
        <p:spPr>
          <a:xfrm>
            <a:off x="1645920" y="13919200"/>
            <a:ext cx="14544677" cy="25288243"/>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5" name="Text Placeholder 4"/>
          <p:cNvSpPr>
            <a:spLocks noGrp="1"/>
          </p:cNvSpPr>
          <p:nvPr>
            <p:ph type="body" sz="quarter" idx="3"/>
          </p:nvPr>
        </p:nvSpPr>
        <p:spPr>
          <a:xfrm>
            <a:off x="16722092" y="9824723"/>
            <a:ext cx="14550390" cy="4094477"/>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CA" smtClean="0"/>
              <a:t>Click to edit Master text styles</a:t>
            </a:r>
          </a:p>
        </p:txBody>
      </p:sp>
      <p:sp>
        <p:nvSpPr>
          <p:cNvPr id="6" name="Content Placeholder 5"/>
          <p:cNvSpPr>
            <a:spLocks noGrp="1"/>
          </p:cNvSpPr>
          <p:nvPr>
            <p:ph sz="quarter" idx="4"/>
          </p:nvPr>
        </p:nvSpPr>
        <p:spPr>
          <a:xfrm>
            <a:off x="16722092" y="13919200"/>
            <a:ext cx="14550390" cy="25288243"/>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7" name="Date Placeholder 6"/>
          <p:cNvSpPr>
            <a:spLocks noGrp="1"/>
          </p:cNvSpPr>
          <p:nvPr>
            <p:ph type="dt" sz="half" idx="10"/>
          </p:nvPr>
        </p:nvSpPr>
        <p:spPr/>
        <p:txBody>
          <a:bodyPr/>
          <a:lstStyle/>
          <a:p>
            <a:fld id="{A5D0B455-88A9-8143-8BEA-7DBBC3C41270}" type="datetimeFigureOut">
              <a:rPr lang="en-US" smtClean="0"/>
              <a:t>12/8/14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198820C8-C989-2D4B-9DCD-F9244D890EDB}" type="slidenum">
              <a:rPr lang="en-US" smtClean="0"/>
              <a:t>‹#›</a:t>
            </a:fld>
            <a:endParaRPr lang="en-US" dirty="0"/>
          </a:p>
        </p:txBody>
      </p:sp>
    </p:spTree>
    <p:extLst>
      <p:ext uri="{BB962C8B-B14F-4D97-AF65-F5344CB8AC3E}">
        <p14:creationId xmlns:p14="http://schemas.microsoft.com/office/powerpoint/2010/main" val="40939682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Click to edit Master title style</a:t>
            </a:r>
            <a:endParaRPr lang="en-US"/>
          </a:p>
        </p:txBody>
      </p:sp>
      <p:sp>
        <p:nvSpPr>
          <p:cNvPr id="3" name="Date Placeholder 2"/>
          <p:cNvSpPr>
            <a:spLocks noGrp="1"/>
          </p:cNvSpPr>
          <p:nvPr>
            <p:ph type="dt" sz="half" idx="10"/>
          </p:nvPr>
        </p:nvSpPr>
        <p:spPr/>
        <p:txBody>
          <a:bodyPr/>
          <a:lstStyle/>
          <a:p>
            <a:fld id="{A5D0B455-88A9-8143-8BEA-7DBBC3C41270}" type="datetimeFigureOut">
              <a:rPr lang="en-US" smtClean="0"/>
              <a:t>12/8/14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98820C8-C989-2D4B-9DCD-F9244D890EDB}" type="slidenum">
              <a:rPr lang="en-US" smtClean="0"/>
              <a:t>‹#›</a:t>
            </a:fld>
            <a:endParaRPr lang="en-US" dirty="0"/>
          </a:p>
        </p:txBody>
      </p:sp>
    </p:spTree>
    <p:extLst>
      <p:ext uri="{BB962C8B-B14F-4D97-AF65-F5344CB8AC3E}">
        <p14:creationId xmlns:p14="http://schemas.microsoft.com/office/powerpoint/2010/main" val="12645218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D0B455-88A9-8143-8BEA-7DBBC3C41270}" type="datetimeFigureOut">
              <a:rPr lang="en-US" smtClean="0"/>
              <a:t>12/8/14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198820C8-C989-2D4B-9DCD-F9244D890EDB}" type="slidenum">
              <a:rPr lang="en-US" smtClean="0"/>
              <a:t>‹#›</a:t>
            </a:fld>
            <a:endParaRPr lang="en-US" dirty="0"/>
          </a:p>
        </p:txBody>
      </p:sp>
    </p:spTree>
    <p:extLst>
      <p:ext uri="{BB962C8B-B14F-4D97-AF65-F5344CB8AC3E}">
        <p14:creationId xmlns:p14="http://schemas.microsoft.com/office/powerpoint/2010/main" val="37841666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45922" y="1747520"/>
            <a:ext cx="10829927" cy="7437120"/>
          </a:xfrm>
        </p:spPr>
        <p:txBody>
          <a:bodyPr anchor="b"/>
          <a:lstStyle>
            <a:lvl1pPr algn="l">
              <a:defRPr sz="9600" b="1"/>
            </a:lvl1pPr>
          </a:lstStyle>
          <a:p>
            <a:r>
              <a:rPr lang="en-CA" smtClean="0"/>
              <a:t>Click to edit Master title style</a:t>
            </a:r>
            <a:endParaRPr lang="en-US"/>
          </a:p>
        </p:txBody>
      </p:sp>
      <p:sp>
        <p:nvSpPr>
          <p:cNvPr id="3" name="Content Placeholder 2"/>
          <p:cNvSpPr>
            <a:spLocks noGrp="1"/>
          </p:cNvSpPr>
          <p:nvPr>
            <p:ph idx="1"/>
          </p:nvPr>
        </p:nvSpPr>
        <p:spPr>
          <a:xfrm>
            <a:off x="12870180" y="1747523"/>
            <a:ext cx="18402300" cy="37459923"/>
          </a:xfrm>
        </p:spPr>
        <p:txBody>
          <a:bodyPr/>
          <a:lstStyle>
            <a:lvl1pPr>
              <a:defRPr sz="15400"/>
            </a:lvl1pPr>
            <a:lvl2pPr>
              <a:defRPr sz="13400"/>
            </a:lvl2pPr>
            <a:lvl3pPr>
              <a:defRPr sz="11500"/>
            </a:lvl3pPr>
            <a:lvl4pPr>
              <a:defRPr sz="9600"/>
            </a:lvl4pPr>
            <a:lvl5pPr>
              <a:defRPr sz="9600"/>
            </a:lvl5pPr>
            <a:lvl6pPr>
              <a:defRPr sz="9600"/>
            </a:lvl6pPr>
            <a:lvl7pPr>
              <a:defRPr sz="9600"/>
            </a:lvl7pPr>
            <a:lvl8pPr>
              <a:defRPr sz="9600"/>
            </a:lvl8pPr>
            <a:lvl9pPr>
              <a:defRPr sz="96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Text Placeholder 3"/>
          <p:cNvSpPr>
            <a:spLocks noGrp="1"/>
          </p:cNvSpPr>
          <p:nvPr>
            <p:ph type="body" sz="half" idx="2"/>
          </p:nvPr>
        </p:nvSpPr>
        <p:spPr>
          <a:xfrm>
            <a:off x="1645922" y="9184643"/>
            <a:ext cx="10829927" cy="30022803"/>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CA" smtClean="0"/>
              <a:t>Click to edit Master text styles</a:t>
            </a:r>
          </a:p>
        </p:txBody>
      </p:sp>
      <p:sp>
        <p:nvSpPr>
          <p:cNvPr id="5" name="Date Placeholder 4"/>
          <p:cNvSpPr>
            <a:spLocks noGrp="1"/>
          </p:cNvSpPr>
          <p:nvPr>
            <p:ph type="dt" sz="half" idx="10"/>
          </p:nvPr>
        </p:nvSpPr>
        <p:spPr/>
        <p:txBody>
          <a:bodyPr/>
          <a:lstStyle/>
          <a:p>
            <a:fld id="{A5D0B455-88A9-8143-8BEA-7DBBC3C41270}" type="datetimeFigureOut">
              <a:rPr lang="en-US" smtClean="0"/>
              <a:t>12/8/14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98820C8-C989-2D4B-9DCD-F9244D890EDB}" type="slidenum">
              <a:rPr lang="en-US" smtClean="0"/>
              <a:t>‹#›</a:t>
            </a:fld>
            <a:endParaRPr lang="en-US" dirty="0"/>
          </a:p>
        </p:txBody>
      </p:sp>
    </p:spTree>
    <p:extLst>
      <p:ext uri="{BB962C8B-B14F-4D97-AF65-F5344CB8AC3E}">
        <p14:creationId xmlns:p14="http://schemas.microsoft.com/office/powerpoint/2010/main" val="6939224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452237" y="30723840"/>
            <a:ext cx="19751040" cy="3627123"/>
          </a:xfrm>
        </p:spPr>
        <p:txBody>
          <a:bodyPr anchor="b"/>
          <a:lstStyle>
            <a:lvl1pPr algn="l">
              <a:defRPr sz="9600" b="1"/>
            </a:lvl1pPr>
          </a:lstStyle>
          <a:p>
            <a:r>
              <a:rPr lang="en-CA" smtClean="0"/>
              <a:t>Click to edit Master title style</a:t>
            </a:r>
            <a:endParaRPr lang="en-US"/>
          </a:p>
        </p:txBody>
      </p:sp>
      <p:sp>
        <p:nvSpPr>
          <p:cNvPr id="3" name="Picture Placeholder 2"/>
          <p:cNvSpPr>
            <a:spLocks noGrp="1"/>
          </p:cNvSpPr>
          <p:nvPr>
            <p:ph type="pic" idx="1"/>
          </p:nvPr>
        </p:nvSpPr>
        <p:spPr>
          <a:xfrm>
            <a:off x="6452237" y="3921760"/>
            <a:ext cx="19751040" cy="26334720"/>
          </a:xfrm>
        </p:spPr>
        <p:txBody>
          <a:bodyPr/>
          <a:lstStyle>
            <a:lvl1pPr marL="0" indent="0">
              <a:buNone/>
              <a:defRPr sz="15400"/>
            </a:lvl1pPr>
            <a:lvl2pPr marL="2194560" indent="0">
              <a:buNone/>
              <a:defRPr sz="13400"/>
            </a:lvl2pPr>
            <a:lvl3pPr marL="4389120" indent="0">
              <a:buNone/>
              <a:defRPr sz="1150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endParaRPr lang="en-US" dirty="0"/>
          </a:p>
        </p:txBody>
      </p:sp>
      <p:sp>
        <p:nvSpPr>
          <p:cNvPr id="4" name="Text Placeholder 3"/>
          <p:cNvSpPr>
            <a:spLocks noGrp="1"/>
          </p:cNvSpPr>
          <p:nvPr>
            <p:ph type="body" sz="half" idx="2"/>
          </p:nvPr>
        </p:nvSpPr>
        <p:spPr>
          <a:xfrm>
            <a:off x="6452237" y="34350963"/>
            <a:ext cx="19751040" cy="5151117"/>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CA" smtClean="0"/>
              <a:t>Click to edit Master text styles</a:t>
            </a:r>
          </a:p>
        </p:txBody>
      </p:sp>
      <p:sp>
        <p:nvSpPr>
          <p:cNvPr id="5" name="Date Placeholder 4"/>
          <p:cNvSpPr>
            <a:spLocks noGrp="1"/>
          </p:cNvSpPr>
          <p:nvPr>
            <p:ph type="dt" sz="half" idx="10"/>
          </p:nvPr>
        </p:nvSpPr>
        <p:spPr/>
        <p:txBody>
          <a:bodyPr/>
          <a:lstStyle/>
          <a:p>
            <a:fld id="{A5D0B455-88A9-8143-8BEA-7DBBC3C41270}" type="datetimeFigureOut">
              <a:rPr lang="en-US" smtClean="0"/>
              <a:t>12/8/14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98820C8-C989-2D4B-9DCD-F9244D890EDB}" type="slidenum">
              <a:rPr lang="en-US" smtClean="0"/>
              <a:t>‹#›</a:t>
            </a:fld>
            <a:endParaRPr lang="en-US" dirty="0"/>
          </a:p>
        </p:txBody>
      </p:sp>
    </p:spTree>
    <p:extLst>
      <p:ext uri="{BB962C8B-B14F-4D97-AF65-F5344CB8AC3E}">
        <p14:creationId xmlns:p14="http://schemas.microsoft.com/office/powerpoint/2010/main" val="239154140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45920" y="1757683"/>
            <a:ext cx="29626560" cy="7315200"/>
          </a:xfrm>
          <a:prstGeom prst="rect">
            <a:avLst/>
          </a:prstGeom>
        </p:spPr>
        <p:txBody>
          <a:bodyPr vert="horz" lIns="438912" tIns="219456" rIns="438912" bIns="219456" rtlCol="0" anchor="ctr">
            <a:normAutofit/>
          </a:bodyPr>
          <a:lstStyle/>
          <a:p>
            <a:r>
              <a:rPr lang="en-CA" smtClean="0"/>
              <a:t>Click to edit Master title style</a:t>
            </a:r>
            <a:endParaRPr lang="en-US"/>
          </a:p>
        </p:txBody>
      </p:sp>
      <p:sp>
        <p:nvSpPr>
          <p:cNvPr id="3" name="Text Placeholder 2"/>
          <p:cNvSpPr>
            <a:spLocks noGrp="1"/>
          </p:cNvSpPr>
          <p:nvPr>
            <p:ph type="body" idx="1"/>
          </p:nvPr>
        </p:nvSpPr>
        <p:spPr>
          <a:xfrm>
            <a:off x="1645920" y="10241283"/>
            <a:ext cx="29626560" cy="28966163"/>
          </a:xfrm>
          <a:prstGeom prst="rect">
            <a:avLst/>
          </a:prstGeom>
        </p:spPr>
        <p:txBody>
          <a:bodyPr vert="horz" lIns="438912" tIns="219456" rIns="438912" bIns="219456" rtlCol="0">
            <a:normAutofit/>
          </a:body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Date Placeholder 3"/>
          <p:cNvSpPr>
            <a:spLocks noGrp="1"/>
          </p:cNvSpPr>
          <p:nvPr>
            <p:ph type="dt" sz="half" idx="2"/>
          </p:nvPr>
        </p:nvSpPr>
        <p:spPr>
          <a:xfrm>
            <a:off x="1645920" y="40680643"/>
            <a:ext cx="7680960" cy="2336800"/>
          </a:xfrm>
          <a:prstGeom prst="rect">
            <a:avLst/>
          </a:prstGeom>
        </p:spPr>
        <p:txBody>
          <a:bodyPr vert="horz" lIns="438912" tIns="219456" rIns="438912" bIns="219456" rtlCol="0" anchor="ctr"/>
          <a:lstStyle>
            <a:lvl1pPr algn="l">
              <a:defRPr sz="5800">
                <a:solidFill>
                  <a:schemeClr val="tx1">
                    <a:tint val="75000"/>
                  </a:schemeClr>
                </a:solidFill>
              </a:defRPr>
            </a:lvl1pPr>
          </a:lstStyle>
          <a:p>
            <a:fld id="{A5D0B455-88A9-8143-8BEA-7DBBC3C41270}" type="datetimeFigureOut">
              <a:rPr lang="en-US" smtClean="0"/>
              <a:t>12/8/14</a:t>
            </a:fld>
            <a:endParaRPr lang="en-US" dirty="0"/>
          </a:p>
        </p:txBody>
      </p:sp>
      <p:sp>
        <p:nvSpPr>
          <p:cNvPr id="5" name="Footer Placeholder 4"/>
          <p:cNvSpPr>
            <a:spLocks noGrp="1"/>
          </p:cNvSpPr>
          <p:nvPr>
            <p:ph type="ftr" sz="quarter" idx="3"/>
          </p:nvPr>
        </p:nvSpPr>
        <p:spPr>
          <a:xfrm>
            <a:off x="11247120" y="40680643"/>
            <a:ext cx="10424160" cy="2336800"/>
          </a:xfrm>
          <a:prstGeom prst="rect">
            <a:avLst/>
          </a:prstGeom>
        </p:spPr>
        <p:txBody>
          <a:bodyPr vert="horz" lIns="438912" tIns="219456" rIns="438912" bIns="219456" rtlCol="0" anchor="ctr"/>
          <a:lstStyle>
            <a:lvl1pPr algn="ctr">
              <a:defRPr sz="58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23591520" y="40680643"/>
            <a:ext cx="7680960" cy="2336800"/>
          </a:xfrm>
          <a:prstGeom prst="rect">
            <a:avLst/>
          </a:prstGeom>
        </p:spPr>
        <p:txBody>
          <a:bodyPr vert="horz" lIns="438912" tIns="219456" rIns="438912" bIns="219456" rtlCol="0" anchor="ctr"/>
          <a:lstStyle>
            <a:lvl1pPr algn="r">
              <a:defRPr sz="5800">
                <a:solidFill>
                  <a:schemeClr val="tx1">
                    <a:tint val="75000"/>
                  </a:schemeClr>
                </a:solidFill>
              </a:defRPr>
            </a:lvl1pPr>
          </a:lstStyle>
          <a:p>
            <a:fld id="{198820C8-C989-2D4B-9DCD-F9244D890EDB}" type="slidenum">
              <a:rPr lang="en-US" smtClean="0"/>
              <a:t>‹#›</a:t>
            </a:fld>
            <a:endParaRPr lang="en-US" dirty="0"/>
          </a:p>
        </p:txBody>
      </p:sp>
    </p:spTree>
    <p:extLst>
      <p:ext uri="{BB962C8B-B14F-4D97-AF65-F5344CB8AC3E}">
        <p14:creationId xmlns:p14="http://schemas.microsoft.com/office/powerpoint/2010/main" val="26685933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194560" rtl="0" eaLnBrk="1" latinLnBrk="0" hangingPunct="1">
        <a:spcBef>
          <a:spcPct val="0"/>
        </a:spcBef>
        <a:buNone/>
        <a:defRPr sz="21100" kern="1200">
          <a:solidFill>
            <a:schemeClr val="tx1"/>
          </a:solidFill>
          <a:latin typeface="+mj-lt"/>
          <a:ea typeface="+mj-ea"/>
          <a:cs typeface="+mj-cs"/>
        </a:defRPr>
      </a:lvl1pPr>
    </p:titleStyle>
    <p:bodyStyle>
      <a:lvl1pPr marL="1645920" indent="-1645920" algn="l" defTabSz="2194560" rtl="0" eaLnBrk="1" latinLnBrk="0" hangingPunct="1">
        <a:spcBef>
          <a:spcPct val="20000"/>
        </a:spcBef>
        <a:buFont typeface="Arial"/>
        <a:buChar char="•"/>
        <a:defRPr sz="15400" kern="1200">
          <a:solidFill>
            <a:schemeClr val="tx1"/>
          </a:solidFill>
          <a:latin typeface="+mn-lt"/>
          <a:ea typeface="+mn-ea"/>
          <a:cs typeface="+mn-cs"/>
        </a:defRPr>
      </a:lvl1pPr>
      <a:lvl2pPr marL="3566160" indent="-1371600" algn="l" defTabSz="2194560" rtl="0" eaLnBrk="1" latinLnBrk="0" hangingPunct="1">
        <a:spcBef>
          <a:spcPct val="20000"/>
        </a:spcBef>
        <a:buFont typeface="Arial"/>
        <a:buChar char="–"/>
        <a:defRPr sz="13400" kern="1200">
          <a:solidFill>
            <a:schemeClr val="tx1"/>
          </a:solidFill>
          <a:latin typeface="+mn-lt"/>
          <a:ea typeface="+mn-ea"/>
          <a:cs typeface="+mn-cs"/>
        </a:defRPr>
      </a:lvl2pPr>
      <a:lvl3pPr marL="5486400" indent="-1097280" algn="l" defTabSz="2194560" rtl="0" eaLnBrk="1" latinLnBrk="0" hangingPunct="1">
        <a:spcBef>
          <a:spcPct val="20000"/>
        </a:spcBef>
        <a:buFont typeface="Arial"/>
        <a:buChar char="•"/>
        <a:defRPr sz="11500" kern="1200">
          <a:solidFill>
            <a:schemeClr val="tx1"/>
          </a:solidFill>
          <a:latin typeface="+mn-lt"/>
          <a:ea typeface="+mn-ea"/>
          <a:cs typeface="+mn-cs"/>
        </a:defRPr>
      </a:lvl3pPr>
      <a:lvl4pPr marL="7680960" indent="-1097280" algn="l" defTabSz="2194560" rtl="0" eaLnBrk="1" latinLnBrk="0" hangingPunct="1">
        <a:spcBef>
          <a:spcPct val="20000"/>
        </a:spcBef>
        <a:buFont typeface="Arial"/>
        <a:buChar char="–"/>
        <a:defRPr sz="9600" kern="1200">
          <a:solidFill>
            <a:schemeClr val="tx1"/>
          </a:solidFill>
          <a:latin typeface="+mn-lt"/>
          <a:ea typeface="+mn-ea"/>
          <a:cs typeface="+mn-cs"/>
        </a:defRPr>
      </a:lvl4pPr>
      <a:lvl5pPr marL="9875520" indent="-1097280" algn="l" defTabSz="2194560" rtl="0" eaLnBrk="1" latinLnBrk="0" hangingPunct="1">
        <a:spcBef>
          <a:spcPct val="20000"/>
        </a:spcBef>
        <a:buFont typeface="Arial"/>
        <a:buChar char="»"/>
        <a:defRPr sz="9600" kern="1200">
          <a:solidFill>
            <a:schemeClr val="tx1"/>
          </a:solidFill>
          <a:latin typeface="+mn-lt"/>
          <a:ea typeface="+mn-ea"/>
          <a:cs typeface="+mn-cs"/>
        </a:defRPr>
      </a:lvl5pPr>
      <a:lvl6pPr marL="12070080" indent="-1097280" algn="l" defTabSz="2194560" rtl="0" eaLnBrk="1" latinLnBrk="0" hangingPunct="1">
        <a:spcBef>
          <a:spcPct val="20000"/>
        </a:spcBef>
        <a:buFont typeface="Arial"/>
        <a:buChar char="•"/>
        <a:defRPr sz="9600" kern="1200">
          <a:solidFill>
            <a:schemeClr val="tx1"/>
          </a:solidFill>
          <a:latin typeface="+mn-lt"/>
          <a:ea typeface="+mn-ea"/>
          <a:cs typeface="+mn-cs"/>
        </a:defRPr>
      </a:lvl6pPr>
      <a:lvl7pPr marL="14264640" indent="-1097280" algn="l" defTabSz="2194560" rtl="0" eaLnBrk="1" latinLnBrk="0" hangingPunct="1">
        <a:spcBef>
          <a:spcPct val="20000"/>
        </a:spcBef>
        <a:buFont typeface="Arial"/>
        <a:buChar char="•"/>
        <a:defRPr sz="9600" kern="1200">
          <a:solidFill>
            <a:schemeClr val="tx1"/>
          </a:solidFill>
          <a:latin typeface="+mn-lt"/>
          <a:ea typeface="+mn-ea"/>
          <a:cs typeface="+mn-cs"/>
        </a:defRPr>
      </a:lvl7pPr>
      <a:lvl8pPr marL="16459200" indent="-1097280" algn="l" defTabSz="2194560" rtl="0" eaLnBrk="1" latinLnBrk="0" hangingPunct="1">
        <a:spcBef>
          <a:spcPct val="20000"/>
        </a:spcBef>
        <a:buFont typeface="Arial"/>
        <a:buChar char="•"/>
        <a:defRPr sz="9600" kern="1200">
          <a:solidFill>
            <a:schemeClr val="tx1"/>
          </a:solidFill>
          <a:latin typeface="+mn-lt"/>
          <a:ea typeface="+mn-ea"/>
          <a:cs typeface="+mn-cs"/>
        </a:defRPr>
      </a:lvl8pPr>
      <a:lvl9pPr marL="18653760" indent="-1097280" algn="l" defTabSz="2194560" rtl="0" eaLnBrk="1" latinLnBrk="0" hangingPunct="1">
        <a:spcBef>
          <a:spcPct val="20000"/>
        </a:spcBef>
        <a:buFont typeface="Arial"/>
        <a:buChar char="•"/>
        <a:defRPr sz="9600" kern="1200">
          <a:solidFill>
            <a:schemeClr val="tx1"/>
          </a:solidFill>
          <a:latin typeface="+mn-lt"/>
          <a:ea typeface="+mn-ea"/>
          <a:cs typeface="+mn-cs"/>
        </a:defRPr>
      </a:lvl9pPr>
    </p:bodyStyle>
    <p:otherStyle>
      <a:defPPr>
        <a:defRPr lang="en-US"/>
      </a:defPPr>
      <a:lvl1pPr marL="0" algn="l" defTabSz="2194560" rtl="0" eaLnBrk="1" latinLnBrk="0" hangingPunct="1">
        <a:defRPr sz="8600" kern="1200">
          <a:solidFill>
            <a:schemeClr val="tx1"/>
          </a:solidFill>
          <a:latin typeface="+mn-lt"/>
          <a:ea typeface="+mn-ea"/>
          <a:cs typeface="+mn-cs"/>
        </a:defRPr>
      </a:lvl1pPr>
      <a:lvl2pPr marL="2194560" algn="l" defTabSz="2194560" rtl="0" eaLnBrk="1" latinLnBrk="0" hangingPunct="1">
        <a:defRPr sz="8600" kern="1200">
          <a:solidFill>
            <a:schemeClr val="tx1"/>
          </a:solidFill>
          <a:latin typeface="+mn-lt"/>
          <a:ea typeface="+mn-ea"/>
          <a:cs typeface="+mn-cs"/>
        </a:defRPr>
      </a:lvl2pPr>
      <a:lvl3pPr marL="4389120" algn="l" defTabSz="2194560" rtl="0" eaLnBrk="1" latinLnBrk="0" hangingPunct="1">
        <a:defRPr sz="8600" kern="1200">
          <a:solidFill>
            <a:schemeClr val="tx1"/>
          </a:solidFill>
          <a:latin typeface="+mn-lt"/>
          <a:ea typeface="+mn-ea"/>
          <a:cs typeface="+mn-cs"/>
        </a:defRPr>
      </a:lvl3pPr>
      <a:lvl4pPr marL="6583680" algn="l" defTabSz="2194560" rtl="0" eaLnBrk="1" latinLnBrk="0" hangingPunct="1">
        <a:defRPr sz="8600" kern="1200">
          <a:solidFill>
            <a:schemeClr val="tx1"/>
          </a:solidFill>
          <a:latin typeface="+mn-lt"/>
          <a:ea typeface="+mn-ea"/>
          <a:cs typeface="+mn-cs"/>
        </a:defRPr>
      </a:lvl4pPr>
      <a:lvl5pPr marL="8778240" algn="l" defTabSz="2194560" rtl="0" eaLnBrk="1" latinLnBrk="0" hangingPunct="1">
        <a:defRPr sz="8600" kern="1200">
          <a:solidFill>
            <a:schemeClr val="tx1"/>
          </a:solidFill>
          <a:latin typeface="+mn-lt"/>
          <a:ea typeface="+mn-ea"/>
          <a:cs typeface="+mn-cs"/>
        </a:defRPr>
      </a:lvl5pPr>
      <a:lvl6pPr marL="10972800" algn="l" defTabSz="2194560" rtl="0" eaLnBrk="1" latinLnBrk="0" hangingPunct="1">
        <a:defRPr sz="8600" kern="1200">
          <a:solidFill>
            <a:schemeClr val="tx1"/>
          </a:solidFill>
          <a:latin typeface="+mn-lt"/>
          <a:ea typeface="+mn-ea"/>
          <a:cs typeface="+mn-cs"/>
        </a:defRPr>
      </a:lvl6pPr>
      <a:lvl7pPr marL="13167360" algn="l" defTabSz="2194560" rtl="0" eaLnBrk="1" latinLnBrk="0" hangingPunct="1">
        <a:defRPr sz="8600" kern="1200">
          <a:solidFill>
            <a:schemeClr val="tx1"/>
          </a:solidFill>
          <a:latin typeface="+mn-lt"/>
          <a:ea typeface="+mn-ea"/>
          <a:cs typeface="+mn-cs"/>
        </a:defRPr>
      </a:lvl7pPr>
      <a:lvl8pPr marL="15361920" algn="l" defTabSz="2194560" rtl="0" eaLnBrk="1" latinLnBrk="0" hangingPunct="1">
        <a:defRPr sz="8600" kern="1200">
          <a:solidFill>
            <a:schemeClr val="tx1"/>
          </a:solidFill>
          <a:latin typeface="+mn-lt"/>
          <a:ea typeface="+mn-ea"/>
          <a:cs typeface="+mn-cs"/>
        </a:defRPr>
      </a:lvl8pPr>
      <a:lvl9pPr marL="17556480" algn="l" defTabSz="219456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1" Type="http://schemas.openxmlformats.org/officeDocument/2006/relationships/image" Target="../media/image10.png"/><Relationship Id="rId12" Type="http://schemas.openxmlformats.org/officeDocument/2006/relationships/image" Target="../media/image11.png"/><Relationship Id="rId13" Type="http://schemas.openxmlformats.org/officeDocument/2006/relationships/image" Target="../media/image12.png"/><Relationship Id="rId14" Type="http://schemas.openxmlformats.org/officeDocument/2006/relationships/image" Target="../media/image13.png"/><Relationship Id="rId15" Type="http://schemas.openxmlformats.org/officeDocument/2006/relationships/image" Target="../media/image14.png"/><Relationship Id="rId16" Type="http://schemas.openxmlformats.org/officeDocument/2006/relationships/image" Target="../media/image15.png"/><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6.png"/><Relationship Id="rId8" Type="http://schemas.openxmlformats.org/officeDocument/2006/relationships/image" Target="../media/image7.png"/><Relationship Id="rId9" Type="http://schemas.openxmlformats.org/officeDocument/2006/relationships/image" Target="../media/image8.png"/><Relationship Id="rId10"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3" name="Straight Connector 52"/>
          <p:cNvCxnSpPr/>
          <p:nvPr/>
        </p:nvCxnSpPr>
        <p:spPr>
          <a:xfrm>
            <a:off x="4812436" y="0"/>
            <a:ext cx="0" cy="43891200"/>
          </a:xfrm>
          <a:prstGeom prst="line">
            <a:avLst/>
          </a:prstGeom>
          <a:ln>
            <a:solidFill>
              <a:schemeClr val="accent2">
                <a:lumMod val="60000"/>
                <a:lumOff val="40000"/>
              </a:schemeClr>
            </a:solidFill>
          </a:ln>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flipV="1">
            <a:off x="-18534" y="4078010"/>
            <a:ext cx="32918400" cy="133687"/>
          </a:xfrm>
          <a:prstGeom prst="line">
            <a:avLst/>
          </a:prstGeom>
          <a:ln>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flipV="1">
            <a:off x="-18534" y="6934122"/>
            <a:ext cx="32918400" cy="133687"/>
          </a:xfrm>
          <a:prstGeom prst="line">
            <a:avLst/>
          </a:prstGeom>
          <a:ln>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V="1">
            <a:off x="-18534" y="8362178"/>
            <a:ext cx="32918400" cy="133687"/>
          </a:xfrm>
          <a:prstGeom prst="line">
            <a:avLst/>
          </a:prstGeom>
          <a:ln>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V="1">
            <a:off x="-18534" y="9790234"/>
            <a:ext cx="32918400" cy="133687"/>
          </a:xfrm>
          <a:prstGeom prst="line">
            <a:avLst/>
          </a:prstGeom>
          <a:ln>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flipV="1">
            <a:off x="-18534" y="11218290"/>
            <a:ext cx="32918400" cy="133687"/>
          </a:xfrm>
          <a:prstGeom prst="line">
            <a:avLst/>
          </a:prstGeom>
          <a:ln>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flipV="1">
            <a:off x="-18534" y="12646346"/>
            <a:ext cx="32918400" cy="133687"/>
          </a:xfrm>
          <a:prstGeom prst="line">
            <a:avLst/>
          </a:prstGeom>
          <a:ln>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flipV="1">
            <a:off x="-18534" y="14074402"/>
            <a:ext cx="32918400" cy="133687"/>
          </a:xfrm>
          <a:prstGeom prst="line">
            <a:avLst/>
          </a:prstGeom>
          <a:ln>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p:nvCxnSpPr>
        <p:spPr>
          <a:xfrm flipV="1">
            <a:off x="-18534" y="15502458"/>
            <a:ext cx="32918400" cy="133687"/>
          </a:xfrm>
          <a:prstGeom prst="line">
            <a:avLst/>
          </a:prstGeom>
          <a:ln>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p:nvCxnSpPr>
        <p:spPr>
          <a:xfrm flipV="1">
            <a:off x="-18534" y="16930514"/>
            <a:ext cx="32918400" cy="133687"/>
          </a:xfrm>
          <a:prstGeom prst="line">
            <a:avLst/>
          </a:prstGeom>
          <a:ln>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p:nvCxnSpPr>
        <p:spPr>
          <a:xfrm flipV="1">
            <a:off x="-18534" y="18358570"/>
            <a:ext cx="32918400" cy="133687"/>
          </a:xfrm>
          <a:prstGeom prst="line">
            <a:avLst/>
          </a:prstGeom>
          <a:ln>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p:nvCxnSpPr>
        <p:spPr>
          <a:xfrm flipV="1">
            <a:off x="-18534" y="19786626"/>
            <a:ext cx="32918400" cy="133687"/>
          </a:xfrm>
          <a:prstGeom prst="line">
            <a:avLst/>
          </a:prstGeom>
          <a:ln>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p:nvCxnSpPr>
        <p:spPr>
          <a:xfrm flipV="1">
            <a:off x="-18534" y="21214682"/>
            <a:ext cx="32918400" cy="133687"/>
          </a:xfrm>
          <a:prstGeom prst="line">
            <a:avLst/>
          </a:prstGeom>
          <a:ln>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p:nvCxnSpPr>
        <p:spPr>
          <a:xfrm flipV="1">
            <a:off x="-18534" y="22642738"/>
            <a:ext cx="32918400" cy="133687"/>
          </a:xfrm>
          <a:prstGeom prst="line">
            <a:avLst/>
          </a:prstGeom>
          <a:ln>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p:nvCxnSpPr>
        <p:spPr>
          <a:xfrm flipV="1">
            <a:off x="-18534" y="24070794"/>
            <a:ext cx="32918400" cy="133687"/>
          </a:xfrm>
          <a:prstGeom prst="line">
            <a:avLst/>
          </a:prstGeom>
          <a:ln>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p:nvCxnSpPr>
        <p:spPr>
          <a:xfrm flipV="1">
            <a:off x="-18534" y="25498850"/>
            <a:ext cx="32918400" cy="133687"/>
          </a:xfrm>
          <a:prstGeom prst="line">
            <a:avLst/>
          </a:prstGeom>
          <a:ln>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p:nvCxnSpPr>
        <p:spPr>
          <a:xfrm flipV="1">
            <a:off x="-18534" y="26926906"/>
            <a:ext cx="32918400" cy="133687"/>
          </a:xfrm>
          <a:prstGeom prst="line">
            <a:avLst/>
          </a:prstGeom>
          <a:ln>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p:nvCxnSpPr>
        <p:spPr>
          <a:xfrm flipV="1">
            <a:off x="-18534" y="28354962"/>
            <a:ext cx="32918400" cy="133687"/>
          </a:xfrm>
          <a:prstGeom prst="line">
            <a:avLst/>
          </a:prstGeom>
          <a:ln>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p:nvCxnSpPr>
        <p:spPr>
          <a:xfrm flipV="1">
            <a:off x="-18534" y="29783018"/>
            <a:ext cx="32918400" cy="133687"/>
          </a:xfrm>
          <a:prstGeom prst="line">
            <a:avLst/>
          </a:prstGeom>
          <a:ln>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nvCxnSpPr>
        <p:spPr>
          <a:xfrm flipV="1">
            <a:off x="-18534" y="31211074"/>
            <a:ext cx="32918400" cy="133687"/>
          </a:xfrm>
          <a:prstGeom prst="line">
            <a:avLst/>
          </a:prstGeom>
          <a:ln>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p:nvCxnSpPr>
        <p:spPr>
          <a:xfrm flipV="1">
            <a:off x="-18534" y="32639130"/>
            <a:ext cx="32918400" cy="133687"/>
          </a:xfrm>
          <a:prstGeom prst="line">
            <a:avLst/>
          </a:prstGeom>
          <a:ln>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p:nvCxnSpPr>
        <p:spPr>
          <a:xfrm flipV="1">
            <a:off x="-18534" y="34067186"/>
            <a:ext cx="32918400" cy="133687"/>
          </a:xfrm>
          <a:prstGeom prst="line">
            <a:avLst/>
          </a:prstGeom>
          <a:ln>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flipV="1">
            <a:off x="-18534" y="35495242"/>
            <a:ext cx="32918400" cy="133687"/>
          </a:xfrm>
          <a:prstGeom prst="line">
            <a:avLst/>
          </a:prstGeom>
          <a:ln>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cxnSp>
        <p:nvCxnSpPr>
          <p:cNvPr id="45" name="Straight Connector 44"/>
          <p:cNvCxnSpPr/>
          <p:nvPr/>
        </p:nvCxnSpPr>
        <p:spPr>
          <a:xfrm flipV="1">
            <a:off x="-18534" y="36923298"/>
            <a:ext cx="32918400" cy="133687"/>
          </a:xfrm>
          <a:prstGeom prst="line">
            <a:avLst/>
          </a:prstGeom>
          <a:ln>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cxnSp>
        <p:nvCxnSpPr>
          <p:cNvPr id="46" name="Straight Connector 45"/>
          <p:cNvCxnSpPr/>
          <p:nvPr/>
        </p:nvCxnSpPr>
        <p:spPr>
          <a:xfrm flipV="1">
            <a:off x="-18534" y="38351354"/>
            <a:ext cx="32918400" cy="133687"/>
          </a:xfrm>
          <a:prstGeom prst="line">
            <a:avLst/>
          </a:prstGeom>
          <a:ln>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cxnSp>
        <p:nvCxnSpPr>
          <p:cNvPr id="47" name="Straight Connector 46"/>
          <p:cNvCxnSpPr/>
          <p:nvPr/>
        </p:nvCxnSpPr>
        <p:spPr>
          <a:xfrm flipV="1">
            <a:off x="-18534" y="39779410"/>
            <a:ext cx="32918400" cy="133687"/>
          </a:xfrm>
          <a:prstGeom prst="line">
            <a:avLst/>
          </a:prstGeom>
          <a:ln>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cxnSp>
        <p:nvCxnSpPr>
          <p:cNvPr id="48" name="Straight Connector 47"/>
          <p:cNvCxnSpPr/>
          <p:nvPr/>
        </p:nvCxnSpPr>
        <p:spPr>
          <a:xfrm flipV="1">
            <a:off x="-18534" y="41207466"/>
            <a:ext cx="32918400" cy="133687"/>
          </a:xfrm>
          <a:prstGeom prst="line">
            <a:avLst/>
          </a:prstGeom>
          <a:ln>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cxnSp>
        <p:nvCxnSpPr>
          <p:cNvPr id="49" name="Straight Connector 48"/>
          <p:cNvCxnSpPr/>
          <p:nvPr/>
        </p:nvCxnSpPr>
        <p:spPr>
          <a:xfrm flipV="1">
            <a:off x="-18534" y="42635533"/>
            <a:ext cx="32918400" cy="133687"/>
          </a:xfrm>
          <a:prstGeom prst="line">
            <a:avLst/>
          </a:prstGeom>
          <a:ln>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V="1">
            <a:off x="-18534" y="5506066"/>
            <a:ext cx="32918400" cy="133687"/>
          </a:xfrm>
          <a:prstGeom prst="line">
            <a:avLst/>
          </a:prstGeom>
          <a:ln>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
        <p:nvSpPr>
          <p:cNvPr id="4" name="TextBox 3"/>
          <p:cNvSpPr txBox="1"/>
          <p:nvPr/>
        </p:nvSpPr>
        <p:spPr>
          <a:xfrm>
            <a:off x="12246598" y="353913"/>
            <a:ext cx="8436545" cy="3724097"/>
          </a:xfrm>
          <a:prstGeom prst="rect">
            <a:avLst/>
          </a:prstGeom>
          <a:noFill/>
        </p:spPr>
        <p:txBody>
          <a:bodyPr wrap="square" rtlCol="0">
            <a:spAutoFit/>
          </a:bodyPr>
          <a:lstStyle/>
          <a:p>
            <a:pPr algn="ctr"/>
            <a:r>
              <a:rPr lang="en-US" sz="9600" b="1" dirty="0" smtClean="0"/>
              <a:t>O</a:t>
            </a:r>
            <a:r>
              <a:rPr lang="en-US" sz="9600" b="1" dirty="0" smtClean="0">
                <a:solidFill>
                  <a:srgbClr val="0000FF"/>
                </a:solidFill>
              </a:rPr>
              <a:t>pen</a:t>
            </a:r>
            <a:r>
              <a:rPr lang="en-US" sz="9600" b="1" dirty="0" smtClean="0"/>
              <a:t>N</a:t>
            </a:r>
            <a:r>
              <a:rPr lang="en-US" sz="9600" b="1" dirty="0" smtClean="0">
                <a:solidFill>
                  <a:srgbClr val="0000FF"/>
                </a:solidFill>
              </a:rPr>
              <a:t>ote</a:t>
            </a:r>
          </a:p>
          <a:p>
            <a:pPr algn="ctr"/>
            <a:r>
              <a:rPr lang="en-US" sz="2000" dirty="0" smtClean="0"/>
              <a:t>Created By:</a:t>
            </a:r>
          </a:p>
          <a:p>
            <a:pPr algn="ctr"/>
            <a:r>
              <a:rPr lang="en-US" sz="2000" dirty="0" smtClean="0"/>
              <a:t>Kim Booe</a:t>
            </a:r>
          </a:p>
          <a:p>
            <a:pPr algn="ctr"/>
            <a:r>
              <a:rPr lang="en-US" sz="2000" dirty="0" smtClean="0"/>
              <a:t>Shaun Van Weelden</a:t>
            </a:r>
          </a:p>
          <a:p>
            <a:pPr algn="ctr"/>
            <a:r>
              <a:rPr lang="en-US" sz="2000" dirty="0" smtClean="0"/>
              <a:t>Matthew Szpak</a:t>
            </a:r>
          </a:p>
          <a:p>
            <a:pPr algn="ctr"/>
            <a:r>
              <a:rPr lang="en-US" sz="2000" dirty="0" smtClean="0"/>
              <a:t>Alec Poczatek</a:t>
            </a:r>
          </a:p>
          <a:p>
            <a:pPr algn="ctr"/>
            <a:r>
              <a:rPr lang="en-US" sz="3600" dirty="0" smtClean="0"/>
              <a:t>COM S 309 Fall 2014</a:t>
            </a:r>
            <a:endParaRPr lang="en-US" sz="3600" dirty="0"/>
          </a:p>
        </p:txBody>
      </p:sp>
      <p:sp>
        <p:nvSpPr>
          <p:cNvPr id="5" name="TextBox 4"/>
          <p:cNvSpPr txBox="1"/>
          <p:nvPr/>
        </p:nvSpPr>
        <p:spPr>
          <a:xfrm>
            <a:off x="1058688" y="4078010"/>
            <a:ext cx="13970193" cy="3077766"/>
          </a:xfrm>
          <a:prstGeom prst="rect">
            <a:avLst/>
          </a:prstGeom>
          <a:noFill/>
        </p:spPr>
        <p:txBody>
          <a:bodyPr wrap="square" rtlCol="0">
            <a:spAutoFit/>
          </a:bodyPr>
          <a:lstStyle/>
          <a:p>
            <a:r>
              <a:rPr lang="en-US" sz="2800" dirty="0" smtClean="0"/>
              <a:t>Note taking has never been so much fun and collaborative before.  OpenNote’s Real-time synchronization technology allows students to not only save their own notes, but to add classmates and instructors notes as well.  When students take notes together the whole class benefits</a:t>
            </a:r>
            <a:r>
              <a:rPr lang="en-US" sz="2800" dirty="0" smtClean="0"/>
              <a:t>.  Below is an image of the login screen. From this screen, you can login, or as a new user, you can register a new account with OpenNote</a:t>
            </a:r>
            <a:r>
              <a:rPr lang="en-US" sz="2800" dirty="0" smtClean="0"/>
              <a:t>; this modal is also displayed below.</a:t>
            </a:r>
            <a:endParaRPr lang="en-US" sz="2800" dirty="0" smtClean="0"/>
          </a:p>
          <a:p>
            <a:endParaRPr lang="en-US" sz="5400" dirty="0"/>
          </a:p>
        </p:txBody>
      </p:sp>
      <p:sp>
        <p:nvSpPr>
          <p:cNvPr id="6" name="TextBox 5"/>
          <p:cNvSpPr txBox="1"/>
          <p:nvPr/>
        </p:nvSpPr>
        <p:spPr>
          <a:xfrm>
            <a:off x="1058688" y="12484231"/>
            <a:ext cx="14315027" cy="5847755"/>
          </a:xfrm>
          <a:prstGeom prst="rect">
            <a:avLst/>
          </a:prstGeom>
          <a:noFill/>
        </p:spPr>
        <p:txBody>
          <a:bodyPr wrap="square" rtlCol="0">
            <a:spAutoFit/>
          </a:bodyPr>
          <a:lstStyle/>
          <a:p>
            <a:r>
              <a:rPr lang="en-US" sz="3600" b="1" dirty="0" smtClean="0"/>
              <a:t>User-Interfaces</a:t>
            </a:r>
          </a:p>
          <a:p>
            <a:r>
              <a:rPr lang="en-US" sz="2800" dirty="0" smtClean="0"/>
              <a:t>The user interface for the student and class creator are one in the same.  The only difference is that the class creator has more power within the app.  They can manage their classes by removing users or changing the class specs/information</a:t>
            </a:r>
            <a:r>
              <a:rPr lang="en-US" sz="2800" dirty="0" smtClean="0"/>
              <a:t>.  Below is the main screen a user would see when using OpenNote.  This is the ‘Document Screen.’  From this screen, you can join classes, create classes, create notes, view other students notes, contact OpenNote management, view your profile and change the settings on how you would like to take notes.  These are all features available as a student.  From the class creator side of things, you can also open your ‘Manage Classes’ modal, in order to add or remove students, as well, you can change the information pertaining to the class.</a:t>
            </a:r>
            <a:endParaRPr lang="en-US" sz="2800" dirty="0" smtClean="0"/>
          </a:p>
          <a:p>
            <a:endParaRPr lang="en-US" dirty="0"/>
          </a:p>
        </p:txBody>
      </p:sp>
      <p:grpSp>
        <p:nvGrpSpPr>
          <p:cNvPr id="3" name="Group 2"/>
          <p:cNvGrpSpPr/>
          <p:nvPr/>
        </p:nvGrpSpPr>
        <p:grpSpPr>
          <a:xfrm>
            <a:off x="1058688" y="6934122"/>
            <a:ext cx="8386254" cy="5712224"/>
            <a:chOff x="1542164" y="26752284"/>
            <a:chExt cx="12345274" cy="8369409"/>
          </a:xfrm>
        </p:grpSpPr>
        <p:pic>
          <p:nvPicPr>
            <p:cNvPr id="8" name="Picture 7" descr="Screen Shot 2014-12-07 at 4.27.45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2164" y="26752284"/>
              <a:ext cx="12345274" cy="7641800"/>
            </a:xfrm>
            <a:prstGeom prst="rect">
              <a:avLst/>
            </a:prstGeom>
          </p:spPr>
        </p:pic>
        <p:sp>
          <p:nvSpPr>
            <p:cNvPr id="10" name="TextBox 9"/>
            <p:cNvSpPr txBox="1"/>
            <p:nvPr/>
          </p:nvSpPr>
          <p:spPr>
            <a:xfrm>
              <a:off x="11824019" y="34564964"/>
              <a:ext cx="2063419" cy="556729"/>
            </a:xfrm>
            <a:prstGeom prst="rect">
              <a:avLst/>
            </a:prstGeom>
            <a:noFill/>
          </p:spPr>
          <p:txBody>
            <a:bodyPr wrap="none" rtlCol="0">
              <a:spAutoFit/>
            </a:bodyPr>
            <a:lstStyle/>
            <a:p>
              <a:r>
                <a:rPr lang="en-US" sz="2000" dirty="0" smtClean="0"/>
                <a:t>Login Screen</a:t>
              </a:r>
              <a:endParaRPr lang="en-US" sz="2000" dirty="0"/>
            </a:p>
          </p:txBody>
        </p:sp>
      </p:grpSp>
      <p:grpSp>
        <p:nvGrpSpPr>
          <p:cNvPr id="7" name="Group 6"/>
          <p:cNvGrpSpPr/>
          <p:nvPr/>
        </p:nvGrpSpPr>
        <p:grpSpPr>
          <a:xfrm>
            <a:off x="3604074" y="17064202"/>
            <a:ext cx="9238599" cy="6380050"/>
            <a:chOff x="20125478" y="27188234"/>
            <a:chExt cx="12505576" cy="7643153"/>
          </a:xfrm>
        </p:grpSpPr>
        <p:pic>
          <p:nvPicPr>
            <p:cNvPr id="11" name="Picture 10" descr="Screen Shot 2014-12-07 at 4.32.30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125478" y="27188234"/>
              <a:ext cx="12505576" cy="7140280"/>
            </a:xfrm>
            <a:prstGeom prst="rect">
              <a:avLst/>
            </a:prstGeom>
          </p:spPr>
        </p:pic>
        <p:sp>
          <p:nvSpPr>
            <p:cNvPr id="12" name="TextBox 11"/>
            <p:cNvSpPr txBox="1"/>
            <p:nvPr/>
          </p:nvSpPr>
          <p:spPr>
            <a:xfrm>
              <a:off x="30593292" y="34431277"/>
              <a:ext cx="2037762" cy="400110"/>
            </a:xfrm>
            <a:prstGeom prst="rect">
              <a:avLst/>
            </a:prstGeom>
            <a:noFill/>
          </p:spPr>
          <p:txBody>
            <a:bodyPr wrap="none" rtlCol="0">
              <a:spAutoFit/>
            </a:bodyPr>
            <a:lstStyle/>
            <a:p>
              <a:r>
                <a:rPr lang="en-US" sz="2000" dirty="0" smtClean="0"/>
                <a:t>Document Screen</a:t>
              </a:r>
              <a:endParaRPr lang="en-US" sz="2000" dirty="0"/>
            </a:p>
          </p:txBody>
        </p:sp>
      </p:grpSp>
      <p:sp>
        <p:nvSpPr>
          <p:cNvPr id="13" name="TextBox 12"/>
          <p:cNvSpPr txBox="1"/>
          <p:nvPr/>
        </p:nvSpPr>
        <p:spPr>
          <a:xfrm>
            <a:off x="17645106" y="20212597"/>
            <a:ext cx="13970194" cy="3231654"/>
          </a:xfrm>
          <a:prstGeom prst="rect">
            <a:avLst/>
          </a:prstGeom>
          <a:noFill/>
        </p:spPr>
        <p:txBody>
          <a:bodyPr wrap="square" rtlCol="0">
            <a:spAutoFit/>
          </a:bodyPr>
          <a:lstStyle/>
          <a:p>
            <a:r>
              <a:rPr lang="en-US" sz="3600" b="1" dirty="0" smtClean="0"/>
              <a:t>Design Decisions</a:t>
            </a:r>
          </a:p>
          <a:p>
            <a:r>
              <a:rPr lang="en-US" sz="2800" dirty="0" smtClean="0"/>
              <a:t>Above is an image of the login screen.  We decided to use a chalk-type font to be cohesive with our note taking theme.  It is a very simple user interface, however uses modern transitions from one screen to another</a:t>
            </a:r>
            <a:r>
              <a:rPr lang="en-US" sz="2800" dirty="0" smtClean="0"/>
              <a:t>.  We also decided to use modals to display every pop up window.  It is a very modern approach, and rather than switching to a different screen, the window simply has a modal pop up to display the information.  Below is a block diagram of how information is processed within firebase, and the users local machine.</a:t>
            </a:r>
            <a:endParaRPr lang="en-US" sz="2800" dirty="0"/>
          </a:p>
        </p:txBody>
      </p:sp>
      <p:sp>
        <p:nvSpPr>
          <p:cNvPr id="14" name="TextBox 13"/>
          <p:cNvSpPr txBox="1"/>
          <p:nvPr/>
        </p:nvSpPr>
        <p:spPr>
          <a:xfrm>
            <a:off x="24489284" y="43306424"/>
            <a:ext cx="8429116" cy="584776"/>
          </a:xfrm>
          <a:prstGeom prst="rect">
            <a:avLst/>
          </a:prstGeom>
          <a:noFill/>
        </p:spPr>
        <p:txBody>
          <a:bodyPr wrap="square" rtlCol="0">
            <a:spAutoFit/>
          </a:bodyPr>
          <a:lstStyle/>
          <a:p>
            <a:r>
              <a:rPr lang="en-US" sz="3200" dirty="0" smtClean="0"/>
              <a:t>Team </a:t>
            </a:r>
            <a:r>
              <a:rPr lang="en-US" sz="3200" dirty="0" smtClean="0"/>
              <a:t>R17 – Raising the Bar</a:t>
            </a:r>
            <a:endParaRPr lang="en-US" sz="3200" dirty="0"/>
          </a:p>
        </p:txBody>
      </p:sp>
      <p:sp>
        <p:nvSpPr>
          <p:cNvPr id="58" name="TextBox 57"/>
          <p:cNvSpPr txBox="1"/>
          <p:nvPr/>
        </p:nvSpPr>
        <p:spPr>
          <a:xfrm>
            <a:off x="17631934" y="4078010"/>
            <a:ext cx="13983366" cy="3662541"/>
          </a:xfrm>
          <a:prstGeom prst="rect">
            <a:avLst/>
          </a:prstGeom>
          <a:noFill/>
        </p:spPr>
        <p:txBody>
          <a:bodyPr wrap="square" rtlCol="0">
            <a:spAutoFit/>
          </a:bodyPr>
          <a:lstStyle/>
          <a:p>
            <a:r>
              <a:rPr lang="en-US" sz="3600" b="1" dirty="0" smtClean="0"/>
              <a:t>Use-Cases</a:t>
            </a:r>
          </a:p>
          <a:p>
            <a:r>
              <a:rPr lang="en-US" sz="2800" dirty="0" smtClean="0"/>
              <a:t>The app is geared towards the student.  The student has the ability to take notes, and share them collaboratively with other classmates.  Once a note is created, the student can compare their notes with other classmates in order to fill in a spot they missed, or to insert a better note.  The student can also split their notes into different portions, edit their note portions, delete their note portions, or combine their note portions.  As a class creator, you have the ability to remove inappropriate users from your class, or to change the information pertaining to the </a:t>
            </a:r>
            <a:r>
              <a:rPr lang="en-US" sz="2800" dirty="0" smtClean="0"/>
              <a:t>class.  The use cases diagram is displayed below. </a:t>
            </a:r>
            <a:endParaRPr lang="en-US" sz="2800" dirty="0"/>
          </a:p>
        </p:txBody>
      </p:sp>
      <p:sp>
        <p:nvSpPr>
          <p:cNvPr id="59" name="TextBox 58"/>
          <p:cNvSpPr txBox="1"/>
          <p:nvPr/>
        </p:nvSpPr>
        <p:spPr>
          <a:xfrm>
            <a:off x="17631934" y="15688281"/>
            <a:ext cx="13970192" cy="4524316"/>
          </a:xfrm>
          <a:prstGeom prst="rect">
            <a:avLst/>
          </a:prstGeom>
          <a:noFill/>
        </p:spPr>
        <p:txBody>
          <a:bodyPr wrap="square" rtlCol="0">
            <a:spAutoFit/>
          </a:bodyPr>
          <a:lstStyle/>
          <a:p>
            <a:r>
              <a:rPr lang="en-US" sz="3600" b="1" dirty="0" smtClean="0"/>
              <a:t>Actors</a:t>
            </a:r>
          </a:p>
          <a:p>
            <a:r>
              <a:rPr lang="en-US" sz="2800" dirty="0" smtClean="0"/>
              <a:t>OpenNote consists of </a:t>
            </a:r>
            <a:r>
              <a:rPr lang="en-US" sz="2800" dirty="0" smtClean="0"/>
              <a:t>two </a:t>
            </a:r>
            <a:r>
              <a:rPr lang="en-US" sz="2800" dirty="0" smtClean="0"/>
              <a:t>different types of </a:t>
            </a:r>
            <a:r>
              <a:rPr lang="en-US" sz="2800" dirty="0" smtClean="0"/>
              <a:t>actors.  The above image depicts three actors, however, in the updated version of OpenNote, the app admin role is played by the class creator.  The roles are as follows:</a:t>
            </a:r>
            <a:endParaRPr lang="en-US" sz="2800" dirty="0" smtClean="0"/>
          </a:p>
          <a:p>
            <a:r>
              <a:rPr lang="en-US" sz="2800" dirty="0" smtClean="0"/>
              <a:t>	</a:t>
            </a:r>
            <a:r>
              <a:rPr lang="en-US" sz="2800" b="1" dirty="0" smtClean="0"/>
              <a:t>Student</a:t>
            </a:r>
            <a:r>
              <a:rPr lang="en-US" sz="2800" dirty="0" smtClean="0"/>
              <a:t> – Every user that uses the app to take notes is considered a student.  They are the users that use the app to keep their </a:t>
            </a:r>
            <a:r>
              <a:rPr lang="en-US" sz="2800" dirty="0" smtClean="0"/>
              <a:t>notes </a:t>
            </a:r>
            <a:r>
              <a:rPr lang="en-US" sz="2800" dirty="0" smtClean="0"/>
              <a:t>organized and work together collaboratively with other students to create the best possible notes.</a:t>
            </a:r>
          </a:p>
          <a:p>
            <a:r>
              <a:rPr lang="en-US" sz="2800" dirty="0" smtClean="0"/>
              <a:t>	</a:t>
            </a:r>
            <a:r>
              <a:rPr lang="en-US" sz="2800" b="1" dirty="0" smtClean="0"/>
              <a:t>Class Creator </a:t>
            </a:r>
            <a:r>
              <a:rPr lang="en-US" sz="2800" dirty="0" smtClean="0"/>
              <a:t>– The user that has originally created the class.  This user is able to remove users from their class, as well as delete the class they created if they like.</a:t>
            </a:r>
          </a:p>
          <a:p>
            <a:endParaRPr lang="en-US" sz="2800" dirty="0"/>
          </a:p>
        </p:txBody>
      </p:sp>
      <p:sp>
        <p:nvSpPr>
          <p:cNvPr id="60" name="TextBox 59"/>
          <p:cNvSpPr txBox="1"/>
          <p:nvPr/>
        </p:nvSpPr>
        <p:spPr>
          <a:xfrm>
            <a:off x="17509642" y="37072420"/>
            <a:ext cx="6837429" cy="4955203"/>
          </a:xfrm>
          <a:prstGeom prst="rect">
            <a:avLst/>
          </a:prstGeom>
          <a:noFill/>
        </p:spPr>
        <p:txBody>
          <a:bodyPr wrap="square" rtlCol="0">
            <a:spAutoFit/>
          </a:bodyPr>
          <a:lstStyle/>
          <a:p>
            <a:r>
              <a:rPr lang="en-US" sz="3600" b="1" dirty="0" smtClean="0"/>
              <a:t>Team Info</a:t>
            </a:r>
          </a:p>
          <a:p>
            <a:r>
              <a:rPr lang="en-US" sz="2800" dirty="0" smtClean="0"/>
              <a:t>Coming into this project, none of our group members knew too much about </a:t>
            </a:r>
            <a:r>
              <a:rPr lang="en-US" sz="2800" dirty="0" smtClean="0"/>
              <a:t>each other.  </a:t>
            </a:r>
            <a:r>
              <a:rPr lang="en-US" sz="2800" dirty="0" smtClean="0"/>
              <a:t>But having spent a whole semester together we have learned a lot, and grown to become very good friends.  We learned a great deal about the process involved in making an app, as well as how important communication is.  It isn’t always opportune to meet for everyone so it is extremely important to split up work and collaborate often.</a:t>
            </a:r>
            <a:endParaRPr lang="en-US" sz="2800" dirty="0"/>
          </a:p>
        </p:txBody>
      </p:sp>
      <p:pic>
        <p:nvPicPr>
          <p:cNvPr id="9" name="Picture 8" descr="Screen Shot 2014-12-07 at 11.56.51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489284" y="37527924"/>
            <a:ext cx="7962900" cy="5778500"/>
          </a:xfrm>
          <a:prstGeom prst="rect">
            <a:avLst/>
          </a:prstGeom>
        </p:spPr>
      </p:pic>
      <p:grpSp>
        <p:nvGrpSpPr>
          <p:cNvPr id="22" name="Group 21"/>
          <p:cNvGrpSpPr/>
          <p:nvPr/>
        </p:nvGrpSpPr>
        <p:grpSpPr>
          <a:xfrm>
            <a:off x="21410548" y="8116648"/>
            <a:ext cx="6157471" cy="7529805"/>
            <a:chOff x="713854" y="21214681"/>
            <a:chExt cx="7503114" cy="9347386"/>
          </a:xfrm>
        </p:grpSpPr>
        <p:pic>
          <p:nvPicPr>
            <p:cNvPr id="57" name="Picture 56" descr="Screen Shot 2014-12-07 at 4.53.10 PM.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13854" y="21214681"/>
              <a:ext cx="7503114" cy="8877231"/>
            </a:xfrm>
            <a:prstGeom prst="rect">
              <a:avLst/>
            </a:prstGeom>
          </p:spPr>
        </p:pic>
        <p:sp>
          <p:nvSpPr>
            <p:cNvPr id="21" name="TextBox 20"/>
            <p:cNvSpPr txBox="1"/>
            <p:nvPr/>
          </p:nvSpPr>
          <p:spPr>
            <a:xfrm>
              <a:off x="6012143" y="30161957"/>
              <a:ext cx="2204825" cy="400110"/>
            </a:xfrm>
            <a:prstGeom prst="rect">
              <a:avLst/>
            </a:prstGeom>
            <a:noFill/>
          </p:spPr>
          <p:txBody>
            <a:bodyPr wrap="none" rtlCol="0">
              <a:spAutoFit/>
            </a:bodyPr>
            <a:lstStyle/>
            <a:p>
              <a:r>
                <a:rPr lang="en-US" sz="2000" dirty="0" smtClean="0"/>
                <a:t>Different Use-cases</a:t>
              </a:r>
              <a:endParaRPr lang="en-US" sz="2000" dirty="0"/>
            </a:p>
          </p:txBody>
        </p:sp>
      </p:grpSp>
      <p:grpSp>
        <p:nvGrpSpPr>
          <p:cNvPr id="24" name="Group 23"/>
          <p:cNvGrpSpPr/>
          <p:nvPr/>
        </p:nvGrpSpPr>
        <p:grpSpPr>
          <a:xfrm>
            <a:off x="1058688" y="36923298"/>
            <a:ext cx="6109797" cy="6670476"/>
            <a:chOff x="12255925" y="21195757"/>
            <a:chExt cx="7632700" cy="9366310"/>
          </a:xfrm>
        </p:grpSpPr>
        <p:pic>
          <p:nvPicPr>
            <p:cNvPr id="2" name="Picture 1" descr="Screen Shot 2014-12-08 at 7.43.45 PM.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255925" y="21195757"/>
              <a:ext cx="7632700" cy="8966200"/>
            </a:xfrm>
            <a:prstGeom prst="rect">
              <a:avLst/>
            </a:prstGeom>
          </p:spPr>
        </p:pic>
        <p:sp>
          <p:nvSpPr>
            <p:cNvPr id="23" name="TextBox 22"/>
            <p:cNvSpPr txBox="1"/>
            <p:nvPr/>
          </p:nvSpPr>
          <p:spPr>
            <a:xfrm>
              <a:off x="16791750" y="30161958"/>
              <a:ext cx="2552602" cy="400109"/>
            </a:xfrm>
            <a:prstGeom prst="rect">
              <a:avLst/>
            </a:prstGeom>
            <a:noFill/>
          </p:spPr>
          <p:txBody>
            <a:bodyPr wrap="none" rtlCol="0">
              <a:spAutoFit/>
            </a:bodyPr>
            <a:lstStyle/>
            <a:p>
              <a:r>
                <a:rPr lang="en-US" sz="2000" dirty="0" smtClean="0"/>
                <a:t>Personal Profile Modal</a:t>
              </a:r>
              <a:endParaRPr lang="en-US" sz="2000" dirty="0"/>
            </a:p>
          </p:txBody>
        </p:sp>
      </p:grpSp>
      <p:grpSp>
        <p:nvGrpSpPr>
          <p:cNvPr id="50" name="Group 49"/>
          <p:cNvGrpSpPr/>
          <p:nvPr/>
        </p:nvGrpSpPr>
        <p:grpSpPr>
          <a:xfrm>
            <a:off x="8196058" y="37056985"/>
            <a:ext cx="7962900" cy="3607775"/>
            <a:chOff x="19683301" y="20646345"/>
            <a:chExt cx="7620000" cy="3958246"/>
          </a:xfrm>
        </p:grpSpPr>
        <p:pic>
          <p:nvPicPr>
            <p:cNvPr id="25" name="Picture 24" descr="Screen Shot 2014-12-08 at 7.51.30 PM.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9683301" y="20646345"/>
              <a:ext cx="7620000" cy="3238500"/>
            </a:xfrm>
            <a:prstGeom prst="rect">
              <a:avLst/>
            </a:prstGeom>
          </p:spPr>
        </p:pic>
        <p:sp>
          <p:nvSpPr>
            <p:cNvPr id="26" name="TextBox 25"/>
            <p:cNvSpPr txBox="1"/>
            <p:nvPr/>
          </p:nvSpPr>
          <p:spPr>
            <a:xfrm>
              <a:off x="24412065" y="24204481"/>
              <a:ext cx="2891236" cy="400110"/>
            </a:xfrm>
            <a:prstGeom prst="rect">
              <a:avLst/>
            </a:prstGeom>
            <a:noFill/>
          </p:spPr>
          <p:txBody>
            <a:bodyPr wrap="none" rtlCol="0">
              <a:spAutoFit/>
            </a:bodyPr>
            <a:lstStyle/>
            <a:p>
              <a:r>
                <a:rPr lang="en-US" sz="2000" dirty="0" smtClean="0"/>
                <a:t>Manage Classes Modal - 1</a:t>
              </a:r>
              <a:endParaRPr lang="en-US" sz="2000" dirty="0"/>
            </a:p>
          </p:txBody>
        </p:sp>
      </p:grpSp>
      <p:grpSp>
        <p:nvGrpSpPr>
          <p:cNvPr id="54" name="Group 53"/>
          <p:cNvGrpSpPr/>
          <p:nvPr/>
        </p:nvGrpSpPr>
        <p:grpSpPr>
          <a:xfrm>
            <a:off x="6170620" y="31477259"/>
            <a:ext cx="5206252" cy="4740517"/>
            <a:chOff x="19365824" y="24629583"/>
            <a:chExt cx="7620000" cy="5652502"/>
          </a:xfrm>
        </p:grpSpPr>
        <p:pic>
          <p:nvPicPr>
            <p:cNvPr id="51" name="Picture 50" descr="Screen Shot 2014-12-08 at 7.52.19 PM.pn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9365824" y="24629583"/>
              <a:ext cx="7620000" cy="5194300"/>
            </a:xfrm>
            <a:prstGeom prst="rect">
              <a:avLst/>
            </a:prstGeom>
          </p:spPr>
        </p:pic>
        <p:sp>
          <p:nvSpPr>
            <p:cNvPr id="52" name="TextBox 51"/>
            <p:cNvSpPr txBox="1"/>
            <p:nvPr/>
          </p:nvSpPr>
          <p:spPr>
            <a:xfrm>
              <a:off x="22932066" y="29881974"/>
              <a:ext cx="2891236" cy="400111"/>
            </a:xfrm>
            <a:prstGeom prst="rect">
              <a:avLst/>
            </a:prstGeom>
            <a:noFill/>
          </p:spPr>
          <p:txBody>
            <a:bodyPr wrap="none" rtlCol="0">
              <a:spAutoFit/>
            </a:bodyPr>
            <a:lstStyle/>
            <a:p>
              <a:r>
                <a:rPr lang="en-US" sz="2000" dirty="0" smtClean="0"/>
                <a:t>Manage Classes Modal - 2</a:t>
              </a:r>
              <a:endParaRPr lang="en-US" sz="2000" dirty="0"/>
            </a:p>
          </p:txBody>
        </p:sp>
      </p:grpSp>
      <p:grpSp>
        <p:nvGrpSpPr>
          <p:cNvPr id="62" name="Group 61"/>
          <p:cNvGrpSpPr/>
          <p:nvPr/>
        </p:nvGrpSpPr>
        <p:grpSpPr>
          <a:xfrm>
            <a:off x="11376872" y="31477260"/>
            <a:ext cx="4782086" cy="4769645"/>
            <a:chOff x="7036604" y="29857435"/>
            <a:chExt cx="7594600" cy="5518740"/>
          </a:xfrm>
        </p:grpSpPr>
        <p:pic>
          <p:nvPicPr>
            <p:cNvPr id="55" name="Picture 54" descr="Screen Shot 2014-12-08 at 7.53.23 PM.png"/>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036604" y="29857435"/>
              <a:ext cx="7594600" cy="5295900"/>
            </a:xfrm>
            <a:prstGeom prst="rect">
              <a:avLst/>
            </a:prstGeom>
          </p:spPr>
        </p:pic>
        <p:sp>
          <p:nvSpPr>
            <p:cNvPr id="56" name="TextBox 55"/>
            <p:cNvSpPr txBox="1"/>
            <p:nvPr/>
          </p:nvSpPr>
          <p:spPr>
            <a:xfrm>
              <a:off x="12015632" y="34976065"/>
              <a:ext cx="1723549" cy="400110"/>
            </a:xfrm>
            <a:prstGeom prst="rect">
              <a:avLst/>
            </a:prstGeom>
            <a:noFill/>
          </p:spPr>
          <p:txBody>
            <a:bodyPr wrap="none" rtlCol="0">
              <a:spAutoFit/>
            </a:bodyPr>
            <a:lstStyle/>
            <a:p>
              <a:r>
                <a:rPr lang="en-US" sz="2000" dirty="0" smtClean="0"/>
                <a:t>Contact Modal</a:t>
              </a:r>
              <a:endParaRPr lang="en-US" sz="2000" dirty="0"/>
            </a:p>
          </p:txBody>
        </p:sp>
      </p:grpSp>
      <p:grpSp>
        <p:nvGrpSpPr>
          <p:cNvPr id="65" name="Group 64"/>
          <p:cNvGrpSpPr/>
          <p:nvPr/>
        </p:nvGrpSpPr>
        <p:grpSpPr>
          <a:xfrm>
            <a:off x="1058688" y="31477261"/>
            <a:ext cx="5111931" cy="4769644"/>
            <a:chOff x="10039936" y="31868854"/>
            <a:chExt cx="7620000" cy="4451410"/>
          </a:xfrm>
        </p:grpSpPr>
        <p:pic>
          <p:nvPicPr>
            <p:cNvPr id="63" name="Picture 62" descr="Screen Shot 2014-12-08 at 7.54.20 PM.png"/>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0039936" y="31868854"/>
              <a:ext cx="7620000" cy="4051300"/>
            </a:xfrm>
            <a:prstGeom prst="rect">
              <a:avLst/>
            </a:prstGeom>
          </p:spPr>
        </p:pic>
        <p:sp>
          <p:nvSpPr>
            <p:cNvPr id="64" name="TextBox 63"/>
            <p:cNvSpPr txBox="1"/>
            <p:nvPr/>
          </p:nvSpPr>
          <p:spPr>
            <a:xfrm>
              <a:off x="13705669" y="35920154"/>
              <a:ext cx="2747843" cy="400110"/>
            </a:xfrm>
            <a:prstGeom prst="rect">
              <a:avLst/>
            </a:prstGeom>
            <a:noFill/>
          </p:spPr>
          <p:txBody>
            <a:bodyPr wrap="none" rtlCol="0">
              <a:spAutoFit/>
            </a:bodyPr>
            <a:lstStyle/>
            <a:p>
              <a:r>
                <a:rPr lang="en-US" sz="2000" dirty="0" smtClean="0"/>
                <a:t>Change Password Modal</a:t>
              </a:r>
              <a:endParaRPr lang="en-US" sz="2000" dirty="0"/>
            </a:p>
          </p:txBody>
        </p:sp>
      </p:grpSp>
      <p:grpSp>
        <p:nvGrpSpPr>
          <p:cNvPr id="68" name="Group 67"/>
          <p:cNvGrpSpPr/>
          <p:nvPr/>
        </p:nvGrpSpPr>
        <p:grpSpPr>
          <a:xfrm>
            <a:off x="11376872" y="26012888"/>
            <a:ext cx="4782086" cy="4720963"/>
            <a:chOff x="11343179" y="37425309"/>
            <a:chExt cx="7632700" cy="4362510"/>
          </a:xfrm>
        </p:grpSpPr>
        <p:pic>
          <p:nvPicPr>
            <p:cNvPr id="66" name="Picture 65" descr="Screen Shot 2014-12-08 at 7.55.12 PM.png"/>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1343179" y="37425309"/>
              <a:ext cx="7632700" cy="3962400"/>
            </a:xfrm>
            <a:prstGeom prst="rect">
              <a:avLst/>
            </a:prstGeom>
          </p:spPr>
        </p:pic>
        <p:sp>
          <p:nvSpPr>
            <p:cNvPr id="67" name="TextBox 66"/>
            <p:cNvSpPr txBox="1"/>
            <p:nvPr/>
          </p:nvSpPr>
          <p:spPr>
            <a:xfrm>
              <a:off x="15498398" y="41387709"/>
              <a:ext cx="2356985" cy="400110"/>
            </a:xfrm>
            <a:prstGeom prst="rect">
              <a:avLst/>
            </a:prstGeom>
            <a:noFill/>
          </p:spPr>
          <p:txBody>
            <a:bodyPr wrap="none" rtlCol="0">
              <a:spAutoFit/>
            </a:bodyPr>
            <a:lstStyle/>
            <a:p>
              <a:r>
                <a:rPr lang="en-US" sz="2000" dirty="0" smtClean="0"/>
                <a:t>Create a Note Modal</a:t>
              </a:r>
              <a:endParaRPr lang="en-US" sz="2000" dirty="0"/>
            </a:p>
          </p:txBody>
        </p:sp>
      </p:grpSp>
      <p:grpSp>
        <p:nvGrpSpPr>
          <p:cNvPr id="71" name="Group 70"/>
          <p:cNvGrpSpPr/>
          <p:nvPr/>
        </p:nvGrpSpPr>
        <p:grpSpPr>
          <a:xfrm>
            <a:off x="6170619" y="26003751"/>
            <a:ext cx="5206253" cy="4730100"/>
            <a:chOff x="10886746" y="11552758"/>
            <a:chExt cx="7594600" cy="8246790"/>
          </a:xfrm>
        </p:grpSpPr>
        <p:pic>
          <p:nvPicPr>
            <p:cNvPr id="69" name="Picture 68" descr="Screen Shot 2014-12-08 at 7.56.03 PM.png"/>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0886746" y="11552758"/>
              <a:ext cx="7594600" cy="7899400"/>
            </a:xfrm>
            <a:prstGeom prst="rect">
              <a:avLst/>
            </a:prstGeom>
          </p:spPr>
        </p:pic>
        <p:sp>
          <p:nvSpPr>
            <p:cNvPr id="70" name="TextBox 69"/>
            <p:cNvSpPr txBox="1"/>
            <p:nvPr/>
          </p:nvSpPr>
          <p:spPr>
            <a:xfrm>
              <a:off x="15663305" y="19399438"/>
              <a:ext cx="2082221" cy="400110"/>
            </a:xfrm>
            <a:prstGeom prst="rect">
              <a:avLst/>
            </a:prstGeom>
            <a:noFill/>
          </p:spPr>
          <p:txBody>
            <a:bodyPr wrap="none" rtlCol="0">
              <a:spAutoFit/>
            </a:bodyPr>
            <a:lstStyle/>
            <a:p>
              <a:r>
                <a:rPr lang="en-US" sz="2000" dirty="0" smtClean="0"/>
                <a:t>Join a Class Modal</a:t>
              </a:r>
              <a:endParaRPr lang="en-US" sz="2000" dirty="0"/>
            </a:p>
          </p:txBody>
        </p:sp>
      </p:grpSp>
      <p:grpSp>
        <p:nvGrpSpPr>
          <p:cNvPr id="74" name="Group 73"/>
          <p:cNvGrpSpPr/>
          <p:nvPr/>
        </p:nvGrpSpPr>
        <p:grpSpPr>
          <a:xfrm>
            <a:off x="1058688" y="26003751"/>
            <a:ext cx="5064611" cy="4969796"/>
            <a:chOff x="23413656" y="18050731"/>
            <a:chExt cx="7620000" cy="6271477"/>
          </a:xfrm>
        </p:grpSpPr>
        <p:pic>
          <p:nvPicPr>
            <p:cNvPr id="72" name="Picture 71" descr="Screen Shot 2014-12-08 at 7.56.57 PM.pn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3413656" y="18050731"/>
              <a:ext cx="7620000" cy="5969000"/>
            </a:xfrm>
            <a:prstGeom prst="rect">
              <a:avLst/>
            </a:prstGeom>
          </p:spPr>
        </p:pic>
        <p:sp>
          <p:nvSpPr>
            <p:cNvPr id="73" name="TextBox 72"/>
            <p:cNvSpPr txBox="1"/>
            <p:nvPr/>
          </p:nvSpPr>
          <p:spPr>
            <a:xfrm>
              <a:off x="28123470" y="23922098"/>
              <a:ext cx="2361744" cy="400110"/>
            </a:xfrm>
            <a:prstGeom prst="rect">
              <a:avLst/>
            </a:prstGeom>
            <a:noFill/>
          </p:spPr>
          <p:txBody>
            <a:bodyPr wrap="none" rtlCol="0">
              <a:spAutoFit/>
            </a:bodyPr>
            <a:lstStyle/>
            <a:p>
              <a:r>
                <a:rPr lang="en-US" sz="2000" dirty="0" smtClean="0"/>
                <a:t>Create a Class Modal</a:t>
              </a:r>
              <a:endParaRPr lang="en-US" sz="2000" dirty="0"/>
            </a:p>
          </p:txBody>
        </p:sp>
      </p:grpSp>
      <p:grpSp>
        <p:nvGrpSpPr>
          <p:cNvPr id="77" name="Group 76"/>
          <p:cNvGrpSpPr/>
          <p:nvPr/>
        </p:nvGrpSpPr>
        <p:grpSpPr>
          <a:xfrm>
            <a:off x="9594899" y="6934122"/>
            <a:ext cx="6002380" cy="5312114"/>
            <a:chOff x="3912703" y="15161241"/>
            <a:chExt cx="6004079" cy="5600838"/>
          </a:xfrm>
        </p:grpSpPr>
        <p:pic>
          <p:nvPicPr>
            <p:cNvPr id="75" name="Picture 74" descr="Screen Shot 2014-12-08 at 7.58.19 PM.png"/>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3912703" y="15161241"/>
              <a:ext cx="6002380" cy="5200727"/>
            </a:xfrm>
            <a:prstGeom prst="rect">
              <a:avLst/>
            </a:prstGeom>
          </p:spPr>
        </p:pic>
        <p:sp>
          <p:nvSpPr>
            <p:cNvPr id="76" name="TextBox 75"/>
            <p:cNvSpPr txBox="1"/>
            <p:nvPr/>
          </p:nvSpPr>
          <p:spPr>
            <a:xfrm>
              <a:off x="7745269" y="20361969"/>
              <a:ext cx="2171513" cy="400110"/>
            </a:xfrm>
            <a:prstGeom prst="rect">
              <a:avLst/>
            </a:prstGeom>
            <a:noFill/>
          </p:spPr>
          <p:txBody>
            <a:bodyPr wrap="none" rtlCol="0">
              <a:spAutoFit/>
            </a:bodyPr>
            <a:lstStyle/>
            <a:p>
              <a:r>
                <a:rPr lang="en-US" sz="2000" dirty="0" smtClean="0"/>
                <a:t>Registration Modal</a:t>
              </a:r>
              <a:endParaRPr lang="en-US" sz="2000" dirty="0"/>
            </a:p>
          </p:txBody>
        </p:sp>
      </p:grpSp>
      <p:sp>
        <p:nvSpPr>
          <p:cNvPr id="78" name="TextBox 77"/>
          <p:cNvSpPr txBox="1"/>
          <p:nvPr/>
        </p:nvSpPr>
        <p:spPr>
          <a:xfrm>
            <a:off x="1058688" y="23690439"/>
            <a:ext cx="14315027" cy="2246769"/>
          </a:xfrm>
          <a:prstGeom prst="rect">
            <a:avLst/>
          </a:prstGeom>
          <a:noFill/>
        </p:spPr>
        <p:txBody>
          <a:bodyPr wrap="square" rtlCol="0">
            <a:spAutoFit/>
          </a:bodyPr>
          <a:lstStyle/>
          <a:p>
            <a:r>
              <a:rPr lang="en-US" sz="2800" dirty="0" smtClean="0"/>
              <a:t>From the Document Screen (above) you can access almost all of the features of OpenNote.  For example, from this screen, you can contact the management of OpenNote, you can change your password,  you can create a new note, create a new class, join a class, you can manage the classes that you are an admin, or you can view your profile.  These modals are all displayed below.</a:t>
            </a:r>
            <a:endParaRPr lang="en-US" sz="2800" dirty="0"/>
          </a:p>
        </p:txBody>
      </p:sp>
      <p:grpSp>
        <p:nvGrpSpPr>
          <p:cNvPr id="81" name="Group 80"/>
          <p:cNvGrpSpPr/>
          <p:nvPr/>
        </p:nvGrpSpPr>
        <p:grpSpPr>
          <a:xfrm>
            <a:off x="20826165" y="23444250"/>
            <a:ext cx="7326238" cy="4910711"/>
            <a:chOff x="16157719" y="28919179"/>
            <a:chExt cx="7607300" cy="5225640"/>
          </a:xfrm>
        </p:grpSpPr>
        <p:pic>
          <p:nvPicPr>
            <p:cNvPr id="79" name="Picture 78" descr="Screen Shot 2014-12-08 at 8.15.46 PM.png"/>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16157719" y="28919179"/>
              <a:ext cx="7607300" cy="5029200"/>
            </a:xfrm>
            <a:prstGeom prst="rect">
              <a:avLst/>
            </a:prstGeom>
          </p:spPr>
        </p:pic>
        <p:sp>
          <p:nvSpPr>
            <p:cNvPr id="80" name="TextBox 79"/>
            <p:cNvSpPr txBox="1"/>
            <p:nvPr/>
          </p:nvSpPr>
          <p:spPr>
            <a:xfrm>
              <a:off x="21997030" y="33744709"/>
              <a:ext cx="1678715" cy="400110"/>
            </a:xfrm>
            <a:prstGeom prst="rect">
              <a:avLst/>
            </a:prstGeom>
            <a:noFill/>
          </p:spPr>
          <p:txBody>
            <a:bodyPr wrap="none" rtlCol="0">
              <a:spAutoFit/>
            </a:bodyPr>
            <a:lstStyle/>
            <a:p>
              <a:r>
                <a:rPr lang="en-US" sz="2000" dirty="0" smtClean="0"/>
                <a:t>Block Diagram</a:t>
              </a:r>
              <a:endParaRPr lang="en-US" sz="2000" dirty="0"/>
            </a:p>
          </p:txBody>
        </p:sp>
      </p:grpSp>
      <p:sp>
        <p:nvSpPr>
          <p:cNvPr id="82" name="TextBox 81"/>
          <p:cNvSpPr txBox="1"/>
          <p:nvPr/>
        </p:nvSpPr>
        <p:spPr>
          <a:xfrm>
            <a:off x="17522816" y="32835637"/>
            <a:ext cx="14092484" cy="4031873"/>
          </a:xfrm>
          <a:prstGeom prst="rect">
            <a:avLst/>
          </a:prstGeom>
          <a:noFill/>
        </p:spPr>
        <p:txBody>
          <a:bodyPr wrap="square" rtlCol="0">
            <a:spAutoFit/>
          </a:bodyPr>
          <a:lstStyle/>
          <a:p>
            <a:r>
              <a:rPr lang="en-US" sz="3200" b="1" dirty="0" smtClean="0"/>
              <a:t>Other Features</a:t>
            </a:r>
          </a:p>
          <a:p>
            <a:r>
              <a:rPr lang="en-US" sz="2800" dirty="0" smtClean="0"/>
              <a:t>OpenNote has other features that have not been mentioned.  As a OpenNote user, you have the ability to synchronously compare your notes with other users in your class from similar time frames.  While taking notes, if you have two notes that are related, you can join them together into one thought, or do the latter, and split a thought into two thoughts.  Another feature is the flashcard feature, in which the user can flip the thought over, write a keyword and use this effect for studying.  A final feature is the star feature in which the user can star an important note, and at the end of the session, they can print a study guide, consisting of all of the starred elements on one page to make it easy for studying the key points.</a:t>
            </a:r>
            <a:r>
              <a:rPr lang="en-US" sz="2400" dirty="0" smtClean="0"/>
              <a:t> </a:t>
            </a:r>
            <a:endParaRPr lang="en-US" sz="2400" dirty="0"/>
          </a:p>
        </p:txBody>
      </p:sp>
      <p:pic>
        <p:nvPicPr>
          <p:cNvPr id="83" name="Picture 82"/>
          <p:cNvPicPr>
            <a:picLocks noChangeAspect="1"/>
          </p:cNvPicPr>
          <p:nvPr/>
        </p:nvPicPr>
        <p:blipFill>
          <a:blip r:embed="rId16"/>
          <a:stretch>
            <a:fillRect/>
          </a:stretch>
        </p:blipFill>
        <p:spPr>
          <a:xfrm>
            <a:off x="20024402" y="353913"/>
            <a:ext cx="11590897" cy="4064000"/>
          </a:xfrm>
          <a:prstGeom prst="rect">
            <a:avLst/>
          </a:prstGeom>
        </p:spPr>
      </p:pic>
      <p:pic>
        <p:nvPicPr>
          <p:cNvPr id="84" name="Picture 83"/>
          <p:cNvPicPr>
            <a:picLocks noChangeAspect="1"/>
          </p:cNvPicPr>
          <p:nvPr/>
        </p:nvPicPr>
        <p:blipFill>
          <a:blip r:embed="rId16"/>
          <a:stretch>
            <a:fillRect/>
          </a:stretch>
        </p:blipFill>
        <p:spPr>
          <a:xfrm rot="10800000">
            <a:off x="1298910" y="353913"/>
            <a:ext cx="11590897" cy="4064000"/>
          </a:xfrm>
          <a:prstGeom prst="rect">
            <a:avLst/>
          </a:prstGeom>
        </p:spPr>
      </p:pic>
      <p:cxnSp>
        <p:nvCxnSpPr>
          <p:cNvPr id="87" name="Straight Connector 86"/>
          <p:cNvCxnSpPr/>
          <p:nvPr/>
        </p:nvCxnSpPr>
        <p:spPr>
          <a:xfrm flipH="1">
            <a:off x="16459201" y="4248749"/>
            <a:ext cx="1" cy="39060076"/>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90" name="TextBox 89"/>
          <p:cNvSpPr txBox="1"/>
          <p:nvPr/>
        </p:nvSpPr>
        <p:spPr>
          <a:xfrm>
            <a:off x="17645106" y="28087775"/>
            <a:ext cx="14092484" cy="4893648"/>
          </a:xfrm>
          <a:prstGeom prst="rect">
            <a:avLst/>
          </a:prstGeom>
          <a:noFill/>
        </p:spPr>
        <p:txBody>
          <a:bodyPr wrap="square" rtlCol="0">
            <a:spAutoFit/>
          </a:bodyPr>
          <a:lstStyle/>
          <a:p>
            <a:r>
              <a:rPr lang="en-US" sz="3200" b="1" dirty="0" smtClean="0"/>
              <a:t>Lessons Learnt</a:t>
            </a:r>
          </a:p>
          <a:p>
            <a:r>
              <a:rPr lang="en-US" sz="2800" dirty="0" smtClean="0"/>
              <a:t>From this project, we have learned a great deal about the process involved in starting from scratch, and working to completion on a web app.  We learned that communication is the single most important tool in working effectively.  We have seen this in such instances as group members working on the same feature of the app, and then running into merge conflicts.  It is also key in finding a solution to a problem you just can’t seem to fix on your own.  With group members of all different skill levels, and different backgrounds it is key to understand each members strengths and work accordingly.  The biggest thing we learnt is that you will not succeed if you don’t try.  We created our app using firebase.  No one in our group was familiar with firebase when we started, but with practice we all learned a great deal and it is a great tool that can be used.</a:t>
            </a:r>
            <a:endParaRPr lang="en-US" sz="2800" dirty="0"/>
          </a:p>
        </p:txBody>
      </p:sp>
    </p:spTree>
    <p:extLst>
      <p:ext uri="{BB962C8B-B14F-4D97-AF65-F5344CB8AC3E}">
        <p14:creationId xmlns:p14="http://schemas.microsoft.com/office/powerpoint/2010/main" val="33915595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559</TotalTime>
  <Words>1070</Words>
  <Application>Microsoft Macintosh PowerPoint</Application>
  <PresentationFormat>Custom</PresentationFormat>
  <Paragraphs>39</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Matt Szpak</dc:creator>
  <cp:lastModifiedBy>Matt Szpak</cp:lastModifiedBy>
  <cp:revision>19</cp:revision>
  <dcterms:created xsi:type="dcterms:W3CDTF">2014-12-07T21:53:10Z</dcterms:created>
  <dcterms:modified xsi:type="dcterms:W3CDTF">2014-12-09T02:56:15Z</dcterms:modified>
</cp:coreProperties>
</file>