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63" autoAdjust="0"/>
  </p:normalViewPr>
  <p:slideViewPr>
    <p:cSldViewPr snapToGrid="0" snapToObjects="1">
      <p:cViewPr>
        <p:scale>
          <a:sx n="19" d="100"/>
          <a:sy n="19" d="100"/>
        </p:scale>
        <p:origin x="-1328" y="-8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4266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237483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5926459" y="11247123"/>
            <a:ext cx="79444213" cy="23968455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8503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54006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5D0B455-88A9-8143-8BEA-7DBBC3C41270}"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226826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9527442"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5D0B455-88A9-8143-8BEA-7DBBC3C41270}"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29420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5D0B455-88A9-8143-8BEA-7DBBC3C41270}" type="datetimeFigureOut">
              <a:rPr lang="en-US" smtClean="0"/>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409396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5D0B455-88A9-8143-8BEA-7DBBC3C41270}" type="datetimeFigureOut">
              <a:rPr lang="en-US" smtClean="0"/>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26452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0B455-88A9-8143-8BEA-7DBBC3C41270}" type="datetimeFigureOut">
              <a:rPr lang="en-US" smtClean="0"/>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378416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5D0B455-88A9-8143-8BEA-7DBBC3C41270}"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69392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5D0B455-88A9-8143-8BEA-7DBBC3C41270}"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23915414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5D0B455-88A9-8143-8BEA-7DBBC3C41270}" type="datetimeFigureOut">
              <a:rPr lang="en-US" smtClean="0"/>
              <a:t>12/7/14</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98820C8-C989-2D4B-9DCD-F9244D890EDB}" type="slidenum">
              <a:rPr lang="en-US" smtClean="0"/>
              <a:t>‹#›</a:t>
            </a:fld>
            <a:endParaRPr lang="en-US"/>
          </a:p>
        </p:txBody>
      </p:sp>
    </p:spTree>
    <p:extLst>
      <p:ext uri="{BB962C8B-B14F-4D97-AF65-F5344CB8AC3E}">
        <p14:creationId xmlns:p14="http://schemas.microsoft.com/office/powerpoint/2010/main" val="266859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4812436" y="0"/>
            <a:ext cx="0" cy="4389120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18534" y="407801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8534" y="693412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8534" y="836217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8534" y="979023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18534" y="1121829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8534" y="1264634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8534" y="1407440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8534" y="1550245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18534" y="1693051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8534" y="1835857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8534" y="1978662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18534" y="2121468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8534" y="2264273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18534" y="2407079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8534" y="2549885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8534" y="2692690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8534" y="2835496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8534" y="2978301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8534" y="3121107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8534" y="3263913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18534" y="3406718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8534" y="3549524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18534" y="3692329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18534" y="3835135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18534" y="3977941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18534" y="4120746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8534" y="42635533"/>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534" y="550606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2246598" y="353913"/>
            <a:ext cx="8436545" cy="3724097"/>
          </a:xfrm>
          <a:prstGeom prst="rect">
            <a:avLst/>
          </a:prstGeom>
          <a:noFill/>
        </p:spPr>
        <p:txBody>
          <a:bodyPr wrap="square" rtlCol="0">
            <a:spAutoFit/>
          </a:bodyPr>
          <a:lstStyle/>
          <a:p>
            <a:pPr algn="ctr"/>
            <a:r>
              <a:rPr lang="en-US" sz="9600" b="1" dirty="0" err="1" smtClean="0"/>
              <a:t>O</a:t>
            </a:r>
            <a:r>
              <a:rPr lang="en-US" sz="9600" b="1" dirty="0" err="1" smtClean="0">
                <a:solidFill>
                  <a:srgbClr val="0000FF"/>
                </a:solidFill>
              </a:rPr>
              <a:t>pen</a:t>
            </a:r>
            <a:r>
              <a:rPr lang="en-US" sz="9600" b="1" dirty="0" err="1" smtClean="0"/>
              <a:t>N</a:t>
            </a:r>
            <a:r>
              <a:rPr lang="en-US" sz="9600" b="1" dirty="0" err="1" smtClean="0">
                <a:solidFill>
                  <a:srgbClr val="0000FF"/>
                </a:solidFill>
              </a:rPr>
              <a:t>ote</a:t>
            </a:r>
            <a:endParaRPr lang="en-US" sz="9600" b="1" dirty="0" smtClean="0">
              <a:solidFill>
                <a:srgbClr val="0000FF"/>
              </a:solidFill>
            </a:endParaRPr>
          </a:p>
          <a:p>
            <a:pPr algn="ctr"/>
            <a:r>
              <a:rPr lang="en-US" sz="2000" dirty="0" smtClean="0"/>
              <a:t>Created By:</a:t>
            </a:r>
          </a:p>
          <a:p>
            <a:pPr algn="ctr"/>
            <a:r>
              <a:rPr lang="en-US" sz="2000" dirty="0" smtClean="0"/>
              <a:t>Kim </a:t>
            </a:r>
            <a:r>
              <a:rPr lang="en-US" sz="2000" dirty="0" err="1" smtClean="0"/>
              <a:t>Booe</a:t>
            </a:r>
            <a:endParaRPr lang="en-US" sz="2000" dirty="0" smtClean="0"/>
          </a:p>
          <a:p>
            <a:pPr algn="ctr"/>
            <a:r>
              <a:rPr lang="en-US" sz="2000" dirty="0" smtClean="0"/>
              <a:t>Shaun Van </a:t>
            </a:r>
            <a:r>
              <a:rPr lang="en-US" sz="2000" dirty="0" err="1" smtClean="0"/>
              <a:t>Weelden</a:t>
            </a:r>
            <a:endParaRPr lang="en-US" sz="2000" dirty="0" smtClean="0"/>
          </a:p>
          <a:p>
            <a:pPr algn="ctr"/>
            <a:r>
              <a:rPr lang="en-US" sz="2000" dirty="0" smtClean="0"/>
              <a:t>Matthew Szpak</a:t>
            </a:r>
          </a:p>
          <a:p>
            <a:pPr algn="ctr"/>
            <a:r>
              <a:rPr lang="en-US" sz="2000" dirty="0" smtClean="0"/>
              <a:t>Alec </a:t>
            </a:r>
            <a:r>
              <a:rPr lang="en-US" sz="2000" dirty="0" err="1" smtClean="0"/>
              <a:t>Poczatek</a:t>
            </a:r>
            <a:endParaRPr lang="en-US" sz="2000" dirty="0" smtClean="0"/>
          </a:p>
          <a:p>
            <a:pPr algn="ctr"/>
            <a:r>
              <a:rPr lang="en-US" sz="3600" dirty="0" smtClean="0"/>
              <a:t>COM S 309 Fall 2014</a:t>
            </a:r>
            <a:endParaRPr lang="en-US" sz="3600" dirty="0"/>
          </a:p>
        </p:txBody>
      </p:sp>
      <p:sp>
        <p:nvSpPr>
          <p:cNvPr id="5" name="TextBox 4"/>
          <p:cNvSpPr txBox="1"/>
          <p:nvPr/>
        </p:nvSpPr>
        <p:spPr>
          <a:xfrm>
            <a:off x="713854" y="4211697"/>
            <a:ext cx="13970193" cy="2031325"/>
          </a:xfrm>
          <a:prstGeom prst="rect">
            <a:avLst/>
          </a:prstGeom>
          <a:noFill/>
        </p:spPr>
        <p:txBody>
          <a:bodyPr wrap="square" rtlCol="0">
            <a:spAutoFit/>
          </a:bodyPr>
          <a:lstStyle/>
          <a:p>
            <a:r>
              <a:rPr lang="en-US" sz="2400" dirty="0" smtClean="0"/>
              <a:t>Note taking has never been so much fun and collaborative before.  OpenNote’s Real-time synchronization technology allows students to not only save their own notes, but to add classmates and instructors notes as well.  When students take notes together the whole class benefits.</a:t>
            </a:r>
          </a:p>
          <a:p>
            <a:endParaRPr lang="en-US" sz="5400" dirty="0"/>
          </a:p>
        </p:txBody>
      </p:sp>
      <p:sp>
        <p:nvSpPr>
          <p:cNvPr id="6" name="TextBox 5"/>
          <p:cNvSpPr txBox="1"/>
          <p:nvPr/>
        </p:nvSpPr>
        <p:spPr>
          <a:xfrm>
            <a:off x="19202396" y="4029553"/>
            <a:ext cx="13428658" cy="3077766"/>
          </a:xfrm>
          <a:prstGeom prst="rect">
            <a:avLst/>
          </a:prstGeom>
          <a:noFill/>
        </p:spPr>
        <p:txBody>
          <a:bodyPr wrap="square" rtlCol="0">
            <a:spAutoFit/>
          </a:bodyPr>
          <a:lstStyle/>
          <a:p>
            <a:r>
              <a:rPr lang="en-US" sz="3600" b="1" dirty="0" smtClean="0"/>
              <a:t>User-Interfaces</a:t>
            </a:r>
          </a:p>
          <a:p>
            <a:r>
              <a:rPr lang="en-US" sz="2400" dirty="0" smtClean="0"/>
              <a:t>The user interface for the student and class creator are one in the same.  The only difference is that the class creator has more power within the app.  They can manage their classes by removing users or changing the class specs/information.</a:t>
            </a:r>
          </a:p>
          <a:p>
            <a:endParaRPr lang="en-US" dirty="0"/>
          </a:p>
        </p:txBody>
      </p:sp>
      <p:grpSp>
        <p:nvGrpSpPr>
          <p:cNvPr id="3" name="Group 2"/>
          <p:cNvGrpSpPr/>
          <p:nvPr/>
        </p:nvGrpSpPr>
        <p:grpSpPr>
          <a:xfrm>
            <a:off x="713854" y="11785330"/>
            <a:ext cx="12345274" cy="8397456"/>
            <a:chOff x="1542164" y="26752284"/>
            <a:chExt cx="12345274" cy="8397456"/>
          </a:xfrm>
        </p:grpSpPr>
        <p:pic>
          <p:nvPicPr>
            <p:cNvPr id="8" name="Picture 7" descr="Screen Shot 2014-12-07 at 4.2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164" y="26752284"/>
              <a:ext cx="12345274" cy="7641800"/>
            </a:xfrm>
            <a:prstGeom prst="rect">
              <a:avLst/>
            </a:prstGeom>
          </p:spPr>
        </p:pic>
        <p:sp>
          <p:nvSpPr>
            <p:cNvPr id="10" name="TextBox 9"/>
            <p:cNvSpPr txBox="1"/>
            <p:nvPr/>
          </p:nvSpPr>
          <p:spPr>
            <a:xfrm>
              <a:off x="11517828" y="34564964"/>
              <a:ext cx="2298426" cy="584776"/>
            </a:xfrm>
            <a:prstGeom prst="rect">
              <a:avLst/>
            </a:prstGeom>
            <a:noFill/>
          </p:spPr>
          <p:txBody>
            <a:bodyPr wrap="none" rtlCol="0">
              <a:spAutoFit/>
            </a:bodyPr>
            <a:lstStyle/>
            <a:p>
              <a:r>
                <a:rPr lang="en-US" sz="3200" dirty="0" smtClean="0"/>
                <a:t>Login Screen</a:t>
              </a:r>
              <a:endParaRPr lang="en-US" sz="3200" dirty="0"/>
            </a:p>
          </p:txBody>
        </p:sp>
      </p:grpSp>
      <p:grpSp>
        <p:nvGrpSpPr>
          <p:cNvPr id="7" name="Group 6"/>
          <p:cNvGrpSpPr/>
          <p:nvPr/>
        </p:nvGrpSpPr>
        <p:grpSpPr>
          <a:xfrm>
            <a:off x="19338336" y="11218290"/>
            <a:ext cx="12505576" cy="7827819"/>
            <a:chOff x="20125478" y="27188234"/>
            <a:chExt cx="12505576" cy="7827819"/>
          </a:xfrm>
        </p:grpSpPr>
        <p:pic>
          <p:nvPicPr>
            <p:cNvPr id="11" name="Picture 10" descr="Screen Shot 2014-12-07 at 4.32.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478" y="27188234"/>
              <a:ext cx="12505576" cy="7140280"/>
            </a:xfrm>
            <a:prstGeom prst="rect">
              <a:avLst/>
            </a:prstGeom>
          </p:spPr>
        </p:pic>
        <p:sp>
          <p:nvSpPr>
            <p:cNvPr id="12" name="TextBox 11"/>
            <p:cNvSpPr txBox="1"/>
            <p:nvPr/>
          </p:nvSpPr>
          <p:spPr>
            <a:xfrm>
              <a:off x="29481434" y="34431277"/>
              <a:ext cx="3149620" cy="584776"/>
            </a:xfrm>
            <a:prstGeom prst="rect">
              <a:avLst/>
            </a:prstGeom>
            <a:noFill/>
          </p:spPr>
          <p:txBody>
            <a:bodyPr wrap="none" rtlCol="0">
              <a:spAutoFit/>
            </a:bodyPr>
            <a:lstStyle/>
            <a:p>
              <a:r>
                <a:rPr lang="en-US" sz="3200" dirty="0" smtClean="0"/>
                <a:t>Document Screen</a:t>
              </a:r>
              <a:endParaRPr lang="en-US" sz="3200" dirty="0"/>
            </a:p>
          </p:txBody>
        </p:sp>
      </p:grpSp>
      <p:sp>
        <p:nvSpPr>
          <p:cNvPr id="13" name="TextBox 12"/>
          <p:cNvSpPr txBox="1"/>
          <p:nvPr/>
        </p:nvSpPr>
        <p:spPr>
          <a:xfrm>
            <a:off x="713852" y="9231423"/>
            <a:ext cx="13970194" cy="1384995"/>
          </a:xfrm>
          <a:prstGeom prst="rect">
            <a:avLst/>
          </a:prstGeom>
          <a:noFill/>
        </p:spPr>
        <p:txBody>
          <a:bodyPr wrap="square" rtlCol="0">
            <a:spAutoFit/>
          </a:bodyPr>
          <a:lstStyle/>
          <a:p>
            <a:r>
              <a:rPr lang="en-US" sz="3600" b="1" dirty="0" smtClean="0"/>
              <a:t>Design Decisions</a:t>
            </a:r>
          </a:p>
          <a:p>
            <a:r>
              <a:rPr lang="en-US" sz="2400" dirty="0" smtClean="0"/>
              <a:t>Above is an image of the login screen.  We decided to use a chalk-type font to be cohesive with our note taking theme.  It is a very simple user interface, however uses modern transitions from one screen to another.</a:t>
            </a:r>
            <a:endParaRPr lang="en-US" sz="2400" dirty="0"/>
          </a:p>
        </p:txBody>
      </p:sp>
      <p:sp>
        <p:nvSpPr>
          <p:cNvPr id="14" name="TextBox 13"/>
          <p:cNvSpPr txBox="1"/>
          <p:nvPr/>
        </p:nvSpPr>
        <p:spPr>
          <a:xfrm>
            <a:off x="31073624" y="43306424"/>
            <a:ext cx="1844776" cy="584776"/>
          </a:xfrm>
          <a:prstGeom prst="rect">
            <a:avLst/>
          </a:prstGeom>
          <a:noFill/>
        </p:spPr>
        <p:txBody>
          <a:bodyPr wrap="none" rtlCol="0">
            <a:spAutoFit/>
          </a:bodyPr>
          <a:lstStyle/>
          <a:p>
            <a:r>
              <a:rPr lang="en-US" sz="3200" dirty="0" smtClean="0"/>
              <a:t>Team R17</a:t>
            </a:r>
            <a:endParaRPr lang="en-US" sz="3200" dirty="0"/>
          </a:p>
        </p:txBody>
      </p:sp>
      <p:pic>
        <p:nvPicPr>
          <p:cNvPr id="57" name="Picture 56" descr="Screen Shot 2014-12-07 at 4.5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54" y="21214682"/>
            <a:ext cx="6238040" cy="7380472"/>
          </a:xfrm>
          <a:prstGeom prst="rect">
            <a:avLst/>
          </a:prstGeom>
        </p:spPr>
      </p:pic>
      <p:sp>
        <p:nvSpPr>
          <p:cNvPr id="58" name="TextBox 57"/>
          <p:cNvSpPr txBox="1"/>
          <p:nvPr/>
        </p:nvSpPr>
        <p:spPr>
          <a:xfrm>
            <a:off x="19202396" y="6293536"/>
            <a:ext cx="13428658" cy="2862322"/>
          </a:xfrm>
          <a:prstGeom prst="rect">
            <a:avLst/>
          </a:prstGeom>
          <a:noFill/>
        </p:spPr>
        <p:txBody>
          <a:bodyPr wrap="square" rtlCol="0">
            <a:spAutoFit/>
          </a:bodyPr>
          <a:lstStyle/>
          <a:p>
            <a:r>
              <a:rPr lang="en-US" sz="3600" b="1" dirty="0" smtClean="0"/>
              <a:t>Use-Cases</a:t>
            </a:r>
          </a:p>
          <a:p>
            <a:r>
              <a:rPr lang="en-US" sz="2400" dirty="0" smtClean="0"/>
              <a:t>The app is geared towards the student.  The student has the ability to take notes, and share them collaboratively with other classmates.  Once a note is created, the student can compare their notes with other classmates in order to fill in a spot they missed, or to insert a better note.  The student can also split their notes into different portions, edit their note portions, delete their note portions, or combine their note portions.  As a class creator, you have the ability to remove inappropriate users from your class, or to change the information pertaining to the class  </a:t>
            </a:r>
            <a:endParaRPr lang="en-US" sz="2400" dirty="0"/>
          </a:p>
        </p:txBody>
      </p:sp>
      <p:sp>
        <p:nvSpPr>
          <p:cNvPr id="59" name="TextBox 58"/>
          <p:cNvSpPr txBox="1"/>
          <p:nvPr/>
        </p:nvSpPr>
        <p:spPr>
          <a:xfrm>
            <a:off x="713854" y="6084631"/>
            <a:ext cx="13970192" cy="4185762"/>
          </a:xfrm>
          <a:prstGeom prst="rect">
            <a:avLst/>
          </a:prstGeom>
          <a:noFill/>
        </p:spPr>
        <p:txBody>
          <a:bodyPr wrap="square" rtlCol="0">
            <a:spAutoFit/>
          </a:bodyPr>
          <a:lstStyle/>
          <a:p>
            <a:r>
              <a:rPr lang="en-US" sz="3600" b="1" dirty="0" smtClean="0"/>
              <a:t>Actors</a:t>
            </a:r>
          </a:p>
          <a:p>
            <a:r>
              <a:rPr lang="en-US" sz="2400" dirty="0" err="1" smtClean="0"/>
              <a:t>OpenNote</a:t>
            </a:r>
            <a:r>
              <a:rPr lang="en-US" sz="2400" dirty="0" smtClean="0"/>
              <a:t> consists of three different types of actors:</a:t>
            </a:r>
          </a:p>
          <a:p>
            <a:r>
              <a:rPr lang="en-US" sz="2400" dirty="0" smtClean="0"/>
              <a:t>	Student – Every user that uses the app to take notes is considered a student.  They are the users that use the app to keep their </a:t>
            </a:r>
            <a:r>
              <a:rPr lang="en-US" sz="2400" dirty="0" err="1" smtClean="0"/>
              <a:t>ntoes</a:t>
            </a:r>
            <a:r>
              <a:rPr lang="en-US" sz="2400" dirty="0" smtClean="0"/>
              <a:t> organized and work together collaboratively with other students to create the best possible notes.</a:t>
            </a:r>
          </a:p>
          <a:p>
            <a:r>
              <a:rPr lang="en-US" sz="2400" dirty="0" smtClean="0"/>
              <a:t>	</a:t>
            </a:r>
            <a:r>
              <a:rPr lang="en-US" sz="2400" dirty="0" smtClean="0"/>
              <a:t>Class </a:t>
            </a:r>
            <a:r>
              <a:rPr lang="en-US" sz="2400" dirty="0" smtClean="0"/>
              <a:t>Creator – The user that has originally created the class.  This user is able to remove users from their class, as well as delete the class they created if they like.</a:t>
            </a:r>
          </a:p>
          <a:p>
            <a:endParaRPr lang="en-US" dirty="0"/>
          </a:p>
        </p:txBody>
      </p:sp>
      <p:sp>
        <p:nvSpPr>
          <p:cNvPr id="60" name="TextBox 59"/>
          <p:cNvSpPr txBox="1"/>
          <p:nvPr/>
        </p:nvSpPr>
        <p:spPr>
          <a:xfrm>
            <a:off x="9629731" y="21214682"/>
            <a:ext cx="13141884" cy="2492990"/>
          </a:xfrm>
          <a:prstGeom prst="rect">
            <a:avLst/>
          </a:prstGeom>
          <a:noFill/>
        </p:spPr>
        <p:txBody>
          <a:bodyPr wrap="square" rtlCol="0">
            <a:spAutoFit/>
          </a:bodyPr>
          <a:lstStyle/>
          <a:p>
            <a:r>
              <a:rPr lang="en-US" sz="3600" b="1" dirty="0" smtClean="0"/>
              <a:t>Team Info</a:t>
            </a:r>
          </a:p>
          <a:p>
            <a:r>
              <a:rPr lang="en-US" sz="2400" dirty="0" smtClean="0"/>
              <a:t>Coming into this project, none of our group members knew too much about </a:t>
            </a:r>
            <a:r>
              <a:rPr lang="en-US" sz="2400" dirty="0" err="1" smtClean="0"/>
              <a:t>eachother</a:t>
            </a:r>
            <a:r>
              <a:rPr lang="en-US" sz="2400" dirty="0" smtClean="0"/>
              <a:t>.  But having spent a whole semester together we have learned a lot, and grown to become very good friends.  We learned a great deal about the process involved in making an app, as well as how important communication is.  It isn’t always opportune to meet for everyone so it is extremely important to split up work and collaborate often.</a:t>
            </a:r>
            <a:endParaRPr lang="en-US" sz="2400" dirty="0"/>
          </a:p>
        </p:txBody>
      </p:sp>
      <p:sp>
        <p:nvSpPr>
          <p:cNvPr id="61" name="TextBox 60"/>
          <p:cNvSpPr txBox="1"/>
          <p:nvPr/>
        </p:nvSpPr>
        <p:spPr>
          <a:xfrm>
            <a:off x="19583942" y="37137386"/>
            <a:ext cx="12259970" cy="1415772"/>
          </a:xfrm>
          <a:prstGeom prst="rect">
            <a:avLst/>
          </a:prstGeom>
          <a:noFill/>
        </p:spPr>
        <p:txBody>
          <a:bodyPr wrap="square" rtlCol="0">
            <a:spAutoFit/>
          </a:bodyPr>
          <a:lstStyle/>
          <a:p>
            <a:pPr algn="ctr"/>
            <a:r>
              <a:rPr lang="en-US" dirty="0" smtClean="0"/>
              <a:t>Insert team picture</a:t>
            </a:r>
            <a:endParaRPr lang="en-US" dirty="0"/>
          </a:p>
        </p:txBody>
      </p:sp>
      <p:pic>
        <p:nvPicPr>
          <p:cNvPr id="9" name="Picture 8" descr="Screen Shot 2014-12-07 at 11.56.5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42907" y="25385606"/>
            <a:ext cx="7962900" cy="5778500"/>
          </a:xfrm>
          <a:prstGeom prst="rect">
            <a:avLst/>
          </a:prstGeom>
        </p:spPr>
      </p:pic>
    </p:spTree>
    <p:extLst>
      <p:ext uri="{BB962C8B-B14F-4D97-AF65-F5344CB8AC3E}">
        <p14:creationId xmlns:p14="http://schemas.microsoft.com/office/powerpoint/2010/main" val="339155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TotalTime>
  <Words>376</Words>
  <Application>Microsoft Macintosh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Szpak</dc:creator>
  <cp:lastModifiedBy>Matt Szpak</cp:lastModifiedBy>
  <cp:revision>11</cp:revision>
  <dcterms:created xsi:type="dcterms:W3CDTF">2014-12-07T21:53:10Z</dcterms:created>
  <dcterms:modified xsi:type="dcterms:W3CDTF">2014-12-08T05:57:28Z</dcterms:modified>
</cp:coreProperties>
</file>