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943"/>
    <a:srgbClr val="4D2403"/>
    <a:srgbClr val="793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6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E5C3-341D-4F26-B394-316F2274C929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320F-1804-41B0-8F87-A93980CB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/>
        </p:nvSpPr>
        <p:spPr>
          <a:xfrm>
            <a:off x="1664861" y="3886200"/>
            <a:ext cx="2438400" cy="24384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52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 rot="5400000">
            <a:off x="1715661" y="990600"/>
            <a:ext cx="2286000" cy="24384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52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Fb</a:t>
            </a:r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 rot="16200000">
            <a:off x="4724400" y="3886200"/>
            <a:ext cx="2438400" cy="24384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52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4686301" y="1097434"/>
            <a:ext cx="2438400" cy="22860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52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14308"/>
            <a:ext cx="1958122" cy="1958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7"/>
          <a:stretch/>
        </p:blipFill>
        <p:spPr>
          <a:xfrm>
            <a:off x="4953000" y="1312448"/>
            <a:ext cx="1904126" cy="1855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9282"/>
            <a:ext cx="2029671" cy="1978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114800"/>
            <a:ext cx="1905000" cy="19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OlujeromeNB</dc:creator>
  <cp:lastModifiedBy>OlujeromeNB</cp:lastModifiedBy>
  <cp:revision>3</cp:revision>
  <dcterms:created xsi:type="dcterms:W3CDTF">2012-07-06T03:39:33Z</dcterms:created>
  <dcterms:modified xsi:type="dcterms:W3CDTF">2012-07-06T04:27:19Z</dcterms:modified>
</cp:coreProperties>
</file>