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38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47D6-B2E9-49CD-A6A0-B24DF1D2ABCC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DE3F-1CFC-4B78-90CD-17F8DA63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8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47D6-B2E9-49CD-A6A0-B24DF1D2ABCC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DE3F-1CFC-4B78-90CD-17F8DA63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2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47D6-B2E9-49CD-A6A0-B24DF1D2ABCC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DE3F-1CFC-4B78-90CD-17F8DA63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4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47D6-B2E9-49CD-A6A0-B24DF1D2ABCC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DE3F-1CFC-4B78-90CD-17F8DA63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2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47D6-B2E9-49CD-A6A0-B24DF1D2ABCC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DE3F-1CFC-4B78-90CD-17F8DA63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8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47D6-B2E9-49CD-A6A0-B24DF1D2ABCC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DE3F-1CFC-4B78-90CD-17F8DA63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6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47D6-B2E9-49CD-A6A0-B24DF1D2ABCC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DE3F-1CFC-4B78-90CD-17F8DA63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3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47D6-B2E9-49CD-A6A0-B24DF1D2ABCC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DE3F-1CFC-4B78-90CD-17F8DA63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2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47D6-B2E9-49CD-A6A0-B24DF1D2ABCC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DE3F-1CFC-4B78-90CD-17F8DA63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5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47D6-B2E9-49CD-A6A0-B24DF1D2ABCC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DE3F-1CFC-4B78-90CD-17F8DA63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4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47D6-B2E9-49CD-A6A0-B24DF1D2ABCC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DE3F-1CFC-4B78-90CD-17F8DA63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4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647D6-B2E9-49CD-A6A0-B24DF1D2ABCC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7DE3F-1CFC-4B78-90CD-17F8DA63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9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63" y="-17003"/>
            <a:ext cx="4436268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336863" y="0"/>
            <a:ext cx="4436268" cy="6858000"/>
          </a:xfrm>
          <a:prstGeom prst="roundRect">
            <a:avLst>
              <a:gd name="adj" fmla="val 0"/>
            </a:avLst>
          </a:prstGeom>
          <a:blipFill dpi="0" rotWithShape="1">
            <a:blip r:embed="rId3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202559" y="304800"/>
            <a:ext cx="2669227" cy="742080"/>
            <a:chOff x="1991155" y="834270"/>
            <a:chExt cx="6101088" cy="1696180"/>
          </a:xfrm>
        </p:grpSpPr>
        <p:grpSp>
          <p:nvGrpSpPr>
            <p:cNvPr id="8" name="Group 7"/>
            <p:cNvGrpSpPr/>
            <p:nvPr/>
          </p:nvGrpSpPr>
          <p:grpSpPr>
            <a:xfrm>
              <a:off x="1991155" y="1226929"/>
              <a:ext cx="914400" cy="914400"/>
              <a:chOff x="2867079" y="1342268"/>
              <a:chExt cx="640080" cy="640080"/>
            </a:xfrm>
            <a:solidFill>
              <a:schemeClr val="bg1">
                <a:lumMod val="95000"/>
                <a:alpha val="70000"/>
              </a:schemeClr>
            </a:solidFill>
          </p:grpSpPr>
          <p:sp>
            <p:nvSpPr>
              <p:cNvPr id="10" name="Oval 9"/>
              <p:cNvSpPr/>
              <p:nvPr/>
            </p:nvSpPr>
            <p:spPr>
              <a:xfrm>
                <a:off x="2867079" y="1342268"/>
                <a:ext cx="640080" cy="640080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alpha val="35000"/>
                    </a:srgbClr>
                  </a:gs>
                  <a:gs pos="35000">
                    <a:srgbClr val="FFFF00">
                      <a:alpha val="37000"/>
                    </a:srgbClr>
                  </a:gs>
                  <a:gs pos="100000">
                    <a:schemeClr val="dk1">
                      <a:tint val="15000"/>
                      <a:satMod val="350000"/>
                      <a:alpha val="2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63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3005607" y="1487522"/>
                <a:ext cx="152400" cy="152400"/>
              </a:xfrm>
              <a:prstGeom prst="line">
                <a:avLst/>
              </a:prstGeom>
              <a:grpFill/>
              <a:ln w="508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215641" y="1677005"/>
                <a:ext cx="192024" cy="52053"/>
              </a:xfrm>
              <a:prstGeom prst="line">
                <a:avLst/>
              </a:prstGeom>
              <a:grpFill/>
              <a:ln w="508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3187121" y="1488141"/>
                <a:ext cx="152400" cy="174784"/>
              </a:xfrm>
              <a:prstGeom prst="line">
                <a:avLst/>
              </a:prstGeom>
              <a:grpFill/>
              <a:ln w="50800">
                <a:solidFill>
                  <a:schemeClr val="bg1">
                    <a:lumMod val="75000"/>
                    <a:alpha val="5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3141399" y="1617205"/>
                <a:ext cx="91440" cy="914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0">
                <a:solidFill>
                  <a:schemeClr val="bg1">
                    <a:lumMod val="75000"/>
                  </a:schemeClr>
                </a:solidFill>
              </a:ln>
              <a:effectLst>
                <a:outerShdw blurRad="152400" sx="102000" sy="102000" algn="c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6259" y="834270"/>
              <a:ext cx="5465984" cy="169618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2766569" y="1046880"/>
            <a:ext cx="3576855" cy="5353920"/>
            <a:chOff x="2766569" y="1046880"/>
            <a:chExt cx="3576855" cy="5353920"/>
          </a:xfrm>
        </p:grpSpPr>
        <p:sp>
          <p:nvSpPr>
            <p:cNvPr id="26" name="Rounded Rectangle 25"/>
            <p:cNvSpPr/>
            <p:nvPr/>
          </p:nvSpPr>
          <p:spPr>
            <a:xfrm>
              <a:off x="2766569" y="1046880"/>
              <a:ext cx="3576855" cy="5353920"/>
            </a:xfrm>
            <a:prstGeom prst="roundRect">
              <a:avLst>
                <a:gd name="adj" fmla="val 1857"/>
              </a:avLst>
            </a:prstGeom>
            <a:solidFill>
              <a:schemeClr val="bg1">
                <a:lumMod val="95000"/>
                <a:alpha val="4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505200" y="1828800"/>
              <a:ext cx="2316239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474961" y="2895600"/>
              <a:ext cx="2316239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505200" y="4038600"/>
              <a:ext cx="2316239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540425" y="5029200"/>
              <a:ext cx="2316239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3810000" y="14917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95000"/>
                  </a:schemeClr>
                </a:solidFill>
                <a:latin typeface="Helvetica" pitchFamily="34" charset="0"/>
              </a:rPr>
              <a:t>Name</a:t>
            </a:r>
            <a:endParaRPr lang="en-US" i="1" dirty="0">
              <a:solidFill>
                <a:schemeClr val="bg1">
                  <a:lumMod val="95000"/>
                </a:schemeClr>
              </a:solidFill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60344" y="2526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95000"/>
                  </a:schemeClr>
                </a:solidFill>
                <a:latin typeface="Helvetica" pitchFamily="34" charset="0"/>
              </a:rPr>
              <a:t>Email</a:t>
            </a:r>
            <a:endParaRPr lang="en-US" i="1" dirty="0">
              <a:solidFill>
                <a:schemeClr val="bg1">
                  <a:lumMod val="95000"/>
                </a:schemeClr>
              </a:solidFill>
              <a:latin typeface="Helvetic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37901" y="36344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95000"/>
                  </a:schemeClr>
                </a:solidFill>
                <a:latin typeface="Helvetica" pitchFamily="34" charset="0"/>
              </a:rPr>
              <a:t>Password</a:t>
            </a:r>
            <a:endParaRPr lang="en-US" i="1" dirty="0">
              <a:solidFill>
                <a:schemeClr val="bg1">
                  <a:lumMod val="95000"/>
                </a:schemeClr>
              </a:solidFill>
              <a:latin typeface="Helvetic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15458" y="468677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95000"/>
                  </a:schemeClr>
                </a:solidFill>
                <a:latin typeface="Helvetica" pitchFamily="34" charset="0"/>
              </a:rPr>
              <a:t>Password</a:t>
            </a:r>
            <a:endParaRPr lang="en-US" i="1" dirty="0">
              <a:solidFill>
                <a:schemeClr val="bg1">
                  <a:lumMod val="95000"/>
                </a:schemeClr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39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66569" y="1046880"/>
            <a:ext cx="3576855" cy="5353920"/>
            <a:chOff x="2766569" y="1046880"/>
            <a:chExt cx="3576855" cy="5353920"/>
          </a:xfrm>
        </p:grpSpPr>
        <p:sp>
          <p:nvSpPr>
            <p:cNvPr id="5" name="Rounded Rectangle 4"/>
            <p:cNvSpPr/>
            <p:nvPr/>
          </p:nvSpPr>
          <p:spPr>
            <a:xfrm>
              <a:off x="2766569" y="1046880"/>
              <a:ext cx="3576855" cy="5353920"/>
            </a:xfrm>
            <a:prstGeom prst="roundRect">
              <a:avLst>
                <a:gd name="adj" fmla="val 1857"/>
              </a:avLst>
            </a:prstGeom>
            <a:solidFill>
              <a:schemeClr val="bg1">
                <a:lumMod val="95000"/>
                <a:alpha val="4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563931" y="2362200"/>
              <a:ext cx="2316239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563931" y="3379880"/>
              <a:ext cx="2316239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555547" y="4419600"/>
              <a:ext cx="2316239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97835" y="5410200"/>
              <a:ext cx="2316239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40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OluJerome</dc:creator>
  <cp:lastModifiedBy>OluJerome</cp:lastModifiedBy>
  <cp:revision>6</cp:revision>
  <dcterms:created xsi:type="dcterms:W3CDTF">2014-05-17T04:45:22Z</dcterms:created>
  <dcterms:modified xsi:type="dcterms:W3CDTF">2014-05-18T07:20:26Z</dcterms:modified>
</cp:coreProperties>
</file>