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56" r:id="rId3"/>
    <p:sldId id="258" r:id="rId4"/>
    <p:sldId id="259" r:id="rId5"/>
    <p:sldId id="260" r:id="rId6"/>
    <p:sldId id="257" r:id="rId7"/>
    <p:sldId id="262" r:id="rId8"/>
    <p:sldId id="264" r:id="rId9"/>
    <p:sldId id="267" r:id="rId10"/>
    <p:sldId id="268" r:id="rId11"/>
    <p:sldId id="266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BF"/>
    <a:srgbClr val="4C3667"/>
    <a:srgbClr val="604A7B"/>
    <a:srgbClr val="17375E"/>
    <a:srgbClr val="03234A"/>
    <a:srgbClr val="F8F8F8"/>
    <a:srgbClr val="FFFFFF"/>
    <a:srgbClr val="EAFF21"/>
    <a:srgbClr val="517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125" d="100"/>
          <a:sy n="125" d="100"/>
        </p:scale>
        <p:origin x="-79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/>
            </a:pPr>
            <a:endParaRPr lang="en-US"/>
          </a:p>
        </c:txPr>
      </c:legendEntry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>
          <a:solidFill>
            <a:schemeClr val="bg1">
              <a:lumMod val="8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3486017206878"/>
          <c:y val="6.2785068533100036E-2"/>
          <c:w val="0.25428536152252595"/>
          <c:h val="0.521341498979294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8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0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000"/>
            </a:pPr>
            <a:endParaRPr lang="en-US"/>
          </a:p>
        </c:txPr>
      </c:legendEntry>
      <c:layout>
        <c:manualLayout>
          <c:xMode val="edge"/>
          <c:yMode val="edge"/>
          <c:x val="0.40347318117860459"/>
          <c:y val="9.5596967045785963E-2"/>
          <c:w val="0.3722472086132918"/>
          <c:h val="0.41876757072032661"/>
        </c:manualLayout>
      </c:layout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00">
          <a:solidFill>
            <a:schemeClr val="bg1">
              <a:lumMod val="8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73559960643877"/>
          <c:y val="4.7619047619047616E-2"/>
          <c:w val="0.34099689958224783"/>
          <c:h val="0.8253968253968253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explosion val="0"/>
          </c:dPt>
          <c:dPt>
            <c:idx val="1"/>
            <c:bubble3D val="0"/>
            <c:explosion val="1"/>
          </c:dPt>
          <c:dPt>
            <c:idx val="2"/>
            <c:bubble3D val="0"/>
            <c:explosion val="1"/>
          </c:dPt>
          <c:dPt>
            <c:idx val="3"/>
            <c:bubble3D val="0"/>
            <c:explosion val="0"/>
          </c:dPt>
          <c:cat>
            <c:strRef>
              <c:f>Sheet1!$A$2:$A$4</c:f>
              <c:strCache>
                <c:ptCount val="3"/>
                <c:pt idx="0">
                  <c:v>Completed</c:v>
                </c:pt>
                <c:pt idx="1">
                  <c:v>Clashing</c:v>
                </c:pt>
                <c:pt idx="2">
                  <c:v>Uncompleted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egendEntry>
        <c:idx val="0"/>
        <c:txPr>
          <a:bodyPr/>
          <a:lstStyle/>
          <a:p>
            <a:pPr>
              <a:defRPr>
                <a:solidFill>
                  <a:srgbClr val="F8F8F8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solidFill>
                  <a:schemeClr val="bg1">
                    <a:lumMod val="95000"/>
                  </a:schemeClr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>
                <a:solidFill>
                  <a:schemeClr val="bg1">
                    <a:lumMod val="85000"/>
                  </a:schemeClr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50371133796851542"/>
          <c:y val="0.14004118019730291"/>
          <c:w val="0.3722472086132918"/>
          <c:h val="0.6854344284550638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6AD4-C39E-4EBA-981E-AA690C3DD537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FF6FE-68E8-4270-911F-3AB485EB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1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0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7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4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C74D-DD12-43CA-AB61-CEB9B4EE38E1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7D74-AFAD-47F0-8D33-6F3901D5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4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15544" y="1276350"/>
            <a:ext cx="2860378" cy="5715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1722" y="1143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/>
          <p:cNvSpPr/>
          <p:nvPr/>
        </p:nvSpPr>
        <p:spPr>
          <a:xfrm>
            <a:off x="767816" y="819094"/>
            <a:ext cx="164549" cy="149294"/>
          </a:xfrm>
          <a:prstGeom prst="plus">
            <a:avLst>
              <a:gd name="adj" fmla="val 436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200400" y="1242060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209144" y="137160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2643770" y="1323395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68" name="Oval 67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2514600" y="137160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990600" y="1523093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19869" y="1537156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05172" y="1308556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Study Electrical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3400" y="1523093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898822" y="2000250"/>
            <a:ext cx="2935308" cy="640080"/>
            <a:chOff x="898822" y="2000250"/>
            <a:chExt cx="2935308" cy="640080"/>
          </a:xfrm>
        </p:grpSpPr>
        <p:sp>
          <p:nvSpPr>
            <p:cNvPr id="102" name="Rectangle 101"/>
            <p:cNvSpPr/>
            <p:nvPr/>
          </p:nvSpPr>
          <p:spPr>
            <a:xfrm>
              <a:off x="911522" y="2031692"/>
              <a:ext cx="2860378" cy="5715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898822" y="2000250"/>
              <a:ext cx="2935308" cy="640080"/>
              <a:chOff x="898822" y="2000250"/>
              <a:chExt cx="2935308" cy="64008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3194050" y="200025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637420" y="2081585"/>
                <a:ext cx="411480" cy="41148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Oval 109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TextBox 112"/>
              <p:cNvSpPr txBox="1"/>
              <p:nvPr/>
            </p:nvSpPr>
            <p:spPr>
              <a:xfrm>
                <a:off x="1813519" y="2295346"/>
                <a:ext cx="103792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>
                        <a:lumMod val="85000"/>
                      </a:schemeClr>
                    </a:solidFill>
                  </a:rPr>
                  <a:t>10:00PM-1:00AM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98822" y="2066746"/>
                <a:ext cx="1601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Pick Up Grocery</a:t>
                </a: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932365" y="2286000"/>
                <a:ext cx="838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Engineering Cen.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</p:grpSp>
      </p:grpSp>
      <p:sp>
        <p:nvSpPr>
          <p:cNvPr id="118" name="Rectangle 117"/>
          <p:cNvSpPr/>
          <p:nvPr/>
        </p:nvSpPr>
        <p:spPr>
          <a:xfrm>
            <a:off x="915544" y="2609929"/>
            <a:ext cx="2860378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3194050" y="2575639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3202794" y="2705179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637420" y="2656974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122" name="Oval 121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126"/>
          <p:cNvCxnSpPr/>
          <p:nvPr/>
        </p:nvCxnSpPr>
        <p:spPr>
          <a:xfrm>
            <a:off x="2508250" y="2705179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984250" y="2856672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813519" y="2870735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98822" y="2642135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Play  Soccer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27050" y="2856672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94806" y="2640094"/>
            <a:ext cx="59944" cy="571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5" y="2066746"/>
            <a:ext cx="103769" cy="1052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4" name="Group 133"/>
          <p:cNvGrpSpPr/>
          <p:nvPr/>
        </p:nvGrpSpPr>
        <p:grpSpPr>
          <a:xfrm>
            <a:off x="3308350" y="701717"/>
            <a:ext cx="384048" cy="384048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135" name="Oval 134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651722" y="5029200"/>
            <a:ext cx="1033272" cy="355009"/>
          </a:xfrm>
          <a:prstGeom prst="rect">
            <a:avLst/>
          </a:prstGeom>
          <a:ln>
            <a:noFill/>
          </a:ln>
          <a:effectLst>
            <a:innerShdw blurRad="38100"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Next Twelve Hours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693164" y="5029198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Week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738628" y="5029200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Month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55600" y="1276350"/>
            <a:ext cx="59944" cy="57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 Same Side Corner Rectangle 159"/>
          <p:cNvSpPr/>
          <p:nvPr/>
        </p:nvSpPr>
        <p:spPr>
          <a:xfrm rot="10800000">
            <a:off x="1181332" y="667995"/>
            <a:ext cx="2025691" cy="425957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2" name="Straight Connector 161"/>
          <p:cNvCxnSpPr>
            <a:stCxn id="160" idx="0"/>
            <a:endCxn id="160" idx="2"/>
          </p:cNvCxnSpPr>
          <p:nvPr/>
        </p:nvCxnSpPr>
        <p:spPr>
          <a:xfrm>
            <a:off x="1181332" y="880973"/>
            <a:ext cx="20256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328017" y="667995"/>
            <a:ext cx="17272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Added New Event</a:t>
            </a:r>
          </a:p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Clash Detected</a:t>
            </a:r>
            <a:endParaRPr lang="en-US" sz="1000" b="1" dirty="0"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220526" y="730147"/>
            <a:ext cx="303473" cy="301652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3202794" y="212979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508250" y="2129790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984250" y="2281283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334000" y="65980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5.17</a:t>
            </a:r>
          </a:p>
          <a:p>
            <a:r>
              <a:rPr lang="en-US" dirty="0" smtClean="0"/>
              <a:t>3.42</a:t>
            </a:r>
            <a:endParaRPr lang="en-US" dirty="0"/>
          </a:p>
        </p:txBody>
      </p:sp>
      <p:sp>
        <p:nvSpPr>
          <p:cNvPr id="175" name="Rounded Rectangle 174"/>
          <p:cNvSpPr/>
          <p:nvPr/>
        </p:nvSpPr>
        <p:spPr>
          <a:xfrm>
            <a:off x="4686300" y="804111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4954144" y="1420652"/>
            <a:ext cx="2860378" cy="5715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4690322" y="1287302"/>
            <a:ext cx="31242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Cross 177"/>
          <p:cNvSpPr/>
          <p:nvPr/>
        </p:nvSpPr>
        <p:spPr>
          <a:xfrm>
            <a:off x="4806416" y="963396"/>
            <a:ext cx="164549" cy="149294"/>
          </a:xfrm>
          <a:prstGeom prst="plus">
            <a:avLst>
              <a:gd name="adj" fmla="val 4362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7239000" y="1386362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/>
          <p:nvPr/>
        </p:nvCxnSpPr>
        <p:spPr>
          <a:xfrm>
            <a:off x="7247744" y="151590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6682370" y="1467697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182" name="Oval 181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Straight Connector 186"/>
          <p:cNvCxnSpPr/>
          <p:nvPr/>
        </p:nvCxnSpPr>
        <p:spPr>
          <a:xfrm>
            <a:off x="6553200" y="151590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5029200" y="1667395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858469" y="1681458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4943772" y="1452858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Study Electrical </a:t>
            </a:r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572000" y="1667395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937422" y="2144552"/>
            <a:ext cx="2935308" cy="640080"/>
            <a:chOff x="898822" y="2000250"/>
            <a:chExt cx="2935308" cy="640080"/>
          </a:xfrm>
        </p:grpSpPr>
        <p:sp>
          <p:nvSpPr>
            <p:cNvPr id="193" name="Rectangle 192"/>
            <p:cNvSpPr/>
            <p:nvPr/>
          </p:nvSpPr>
          <p:spPr>
            <a:xfrm>
              <a:off x="911522" y="2031692"/>
              <a:ext cx="2860378" cy="5715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898822" y="2000250"/>
              <a:ext cx="2935308" cy="640080"/>
              <a:chOff x="898822" y="2000250"/>
              <a:chExt cx="2935308" cy="64008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3194050" y="2000250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2637420" y="2081585"/>
                <a:ext cx="411480" cy="41148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200" name="Oval 199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Oval 203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TextBox 196"/>
              <p:cNvSpPr txBox="1"/>
              <p:nvPr/>
            </p:nvSpPr>
            <p:spPr>
              <a:xfrm>
                <a:off x="1813519" y="2295346"/>
                <a:ext cx="103792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" dirty="0" smtClean="0">
                    <a:solidFill>
                      <a:schemeClr val="bg1">
                        <a:lumMod val="85000"/>
                      </a:schemeClr>
                    </a:solidFill>
                  </a:rPr>
                  <a:t>10:00PM-1:00AM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898822" y="2066746"/>
                <a:ext cx="16019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Pick Up Grocery</a:t>
                </a:r>
                <a:endParaRPr lang="en-US" sz="8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932365" y="2286000"/>
                <a:ext cx="83820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 smtClean="0">
                    <a:solidFill>
                      <a:schemeClr val="bg1">
                        <a:lumMod val="85000"/>
                      </a:schemeClr>
                    </a:solidFill>
                    <a:latin typeface="Gulim" panose="020B0600000101010101" pitchFamily="34" charset="-127"/>
                    <a:ea typeface="Gulim" panose="020B0600000101010101" pitchFamily="34" charset="-127"/>
                    <a:cs typeface="Arabic Typesetting" panose="03020402040406030203" pitchFamily="66" charset="-78"/>
                  </a:rPr>
                  <a:t>Engineering Cen.</a:t>
                </a:r>
                <a:endParaRPr lang="en-US" sz="600" dirty="0">
                  <a:solidFill>
                    <a:schemeClr val="bg1">
                      <a:lumMod val="8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  <a:cs typeface="Arabic Typesetting" panose="03020402040406030203" pitchFamily="66" charset="-78"/>
                </a:endParaRPr>
              </a:p>
            </p:txBody>
          </p:sp>
        </p:grpSp>
      </p:grpSp>
      <p:sp>
        <p:nvSpPr>
          <p:cNvPr id="205" name="Rectangle 204"/>
          <p:cNvSpPr/>
          <p:nvPr/>
        </p:nvSpPr>
        <p:spPr>
          <a:xfrm>
            <a:off x="4954144" y="2754231"/>
            <a:ext cx="2860378" cy="571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/>
          <p:cNvSpPr/>
          <p:nvPr/>
        </p:nvSpPr>
        <p:spPr>
          <a:xfrm>
            <a:off x="7232650" y="2719941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7241394" y="2849481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6676020" y="2801276"/>
            <a:ext cx="411480" cy="41148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209" name="Oval 208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Connector 209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Oval 212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4" name="Straight Connector 213"/>
          <p:cNvCxnSpPr/>
          <p:nvPr/>
        </p:nvCxnSpPr>
        <p:spPr>
          <a:xfrm>
            <a:off x="6546850" y="2849481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5022850" y="3000974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852119" y="3015037"/>
            <a:ext cx="10379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>
                    <a:lumMod val="85000"/>
                  </a:schemeClr>
                </a:solidFill>
              </a:rPr>
              <a:t>5:00PM-6:00PM</a:t>
            </a:r>
            <a:endParaRPr lang="en-US" sz="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37422" y="2786437"/>
            <a:ext cx="1601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Play  Soccer</a:t>
            </a:r>
            <a:endParaRPr lang="en-US" sz="8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565650" y="3000974"/>
            <a:ext cx="160193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smtClean="0">
                <a:solidFill>
                  <a:schemeClr val="bg1">
                    <a:lumMod val="8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Engineering Cen.</a:t>
            </a:r>
            <a:endParaRPr lang="en-US" sz="600" dirty="0">
              <a:solidFill>
                <a:schemeClr val="bg1">
                  <a:lumMod val="8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733406" y="3429000"/>
            <a:ext cx="59944" cy="571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65" y="2211048"/>
            <a:ext cx="103769" cy="1052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1" name="Group 220"/>
          <p:cNvGrpSpPr/>
          <p:nvPr/>
        </p:nvGrpSpPr>
        <p:grpSpPr>
          <a:xfrm>
            <a:off x="7346950" y="846019"/>
            <a:ext cx="384048" cy="384048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222" name="Oval 221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3047998" y="2752286"/>
              <a:ext cx="152400" cy="1524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3237985" y="2919589"/>
              <a:ext cx="152400" cy="38100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V="1">
              <a:off x="3212631" y="2736056"/>
              <a:ext cx="152400" cy="174784"/>
            </a:xfrm>
            <a:prstGeom prst="line">
              <a:avLst/>
            </a:prstGeom>
            <a:grpFill/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Rectangle 226"/>
          <p:cNvSpPr/>
          <p:nvPr/>
        </p:nvSpPr>
        <p:spPr>
          <a:xfrm>
            <a:off x="4690322" y="5173502"/>
            <a:ext cx="1033272" cy="355009"/>
          </a:xfrm>
          <a:prstGeom prst="rect">
            <a:avLst/>
          </a:prstGeom>
          <a:ln>
            <a:noFill/>
          </a:ln>
          <a:effectLst>
            <a:innerShdw blurRad="38100">
              <a:prstClr val="black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Next Twelve Hours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5731764" y="5173500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Week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777228" y="5173502"/>
            <a:ext cx="1033272" cy="35500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Month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911021" y="1427207"/>
            <a:ext cx="59944" cy="57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 Same Side Corner Rectangle 230"/>
          <p:cNvSpPr/>
          <p:nvPr/>
        </p:nvSpPr>
        <p:spPr>
          <a:xfrm rot="10800000">
            <a:off x="5219932" y="812297"/>
            <a:ext cx="2025691" cy="425957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2" name="Straight Connector 231"/>
          <p:cNvCxnSpPr>
            <a:stCxn id="231" idx="0"/>
            <a:endCxn id="231" idx="2"/>
          </p:cNvCxnSpPr>
          <p:nvPr/>
        </p:nvCxnSpPr>
        <p:spPr>
          <a:xfrm>
            <a:off x="5219932" y="1025275"/>
            <a:ext cx="20256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366617" y="812297"/>
            <a:ext cx="17272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Added New Event</a:t>
            </a:r>
          </a:p>
          <a:p>
            <a:pPr algn="ctr"/>
            <a:r>
              <a:rPr lang="en-US" sz="1000" b="1" dirty="0" smtClean="0">
                <a:latin typeface="Gulim" panose="020B0600000101010101" pitchFamily="34" charset="-127"/>
                <a:ea typeface="Gulim" panose="020B0600000101010101" pitchFamily="34" charset="-127"/>
                <a:cs typeface="Arabic Typesetting" panose="03020402040406030203" pitchFamily="66" charset="-78"/>
              </a:rPr>
              <a:t>Clash Detected</a:t>
            </a:r>
            <a:endParaRPr lang="en-US" sz="1000" b="1" dirty="0">
              <a:latin typeface="Gulim" panose="020B0600000101010101" pitchFamily="34" charset="-127"/>
              <a:ea typeface="Gulim" panose="020B0600000101010101" pitchFamily="34" charset="-127"/>
              <a:cs typeface="Arabic Typesetting" panose="03020402040406030203" pitchFamily="66" charset="-78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5259126" y="874449"/>
            <a:ext cx="303473" cy="301652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!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>
            <a:off x="7241394" y="227409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546850" y="2274092"/>
            <a:ext cx="0" cy="381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5022850" y="2425585"/>
            <a:ext cx="1516506" cy="90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51880" y="4962395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686300" y="50973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659809"/>
            <a:ext cx="3124200" cy="4724400"/>
            <a:chOff x="4191000" y="659809"/>
            <a:chExt cx="3124200" cy="4724400"/>
          </a:xfrm>
        </p:grpSpPr>
        <p:sp>
          <p:nvSpPr>
            <p:cNvPr id="5" name="Rounded Rectangle 4"/>
            <p:cNvSpPr/>
            <p:nvPr/>
          </p:nvSpPr>
          <p:spPr>
            <a:xfrm>
              <a:off x="4191000" y="659809"/>
              <a:ext cx="3124200" cy="47244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00897" y="780455"/>
              <a:ext cx="365760" cy="365760"/>
              <a:chOff x="3065526" y="4495800"/>
              <a:chExt cx="640080" cy="64008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065526" y="4495800"/>
                <a:ext cx="640080" cy="640080"/>
              </a:xfrm>
              <a:prstGeom prst="ellipse">
                <a:avLst/>
              </a:prstGeom>
              <a:noFill/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187731" y="4637031"/>
                <a:ext cx="395669" cy="357617"/>
                <a:chOff x="3291840" y="838200"/>
                <a:chExt cx="901524" cy="843738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291840" y="838200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344746" y="10668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344746" y="12876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02692" y="1529539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4264323" y="1200151"/>
              <a:ext cx="298458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and Round Single Corner Rectangle 7"/>
            <p:cNvSpPr/>
            <p:nvPr/>
          </p:nvSpPr>
          <p:spPr>
            <a:xfrm>
              <a:off x="6362700" y="924263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Options</a:t>
              </a:r>
              <a:endParaRPr lang="en-US" sz="1000" dirty="0"/>
            </a:p>
          </p:txBody>
        </p:sp>
        <p:sp>
          <p:nvSpPr>
            <p:cNvPr id="11" name="Snip and Round Single Corner Rectangle 10"/>
            <p:cNvSpPr/>
            <p:nvPr/>
          </p:nvSpPr>
          <p:spPr>
            <a:xfrm>
              <a:off x="53756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77800" sx="116000" sy="11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Recurrence</a:t>
              </a:r>
              <a:endParaRPr lang="en-US" sz="800" dirty="0"/>
            </a:p>
          </p:txBody>
        </p:sp>
        <p:sp>
          <p:nvSpPr>
            <p:cNvPr id="10" name="Snip and Round Single Corner Rectangle 9"/>
            <p:cNvSpPr/>
            <p:nvPr/>
          </p:nvSpPr>
          <p:spPr>
            <a:xfrm>
              <a:off x="4832350" y="924502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9" name="Snip and Round Single Corner Rectangle 8"/>
            <p:cNvSpPr/>
            <p:nvPr/>
          </p:nvSpPr>
          <p:spPr>
            <a:xfrm>
              <a:off x="59090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Range</a:t>
              </a:r>
              <a:endParaRPr lang="en-US" sz="10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812141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0050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67913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781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5167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36784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660" y="3657600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913834" y="4286250"/>
            <a:ext cx="229802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Of Repetition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72161" y="1905000"/>
            <a:ext cx="20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2160" y="2362200"/>
            <a:ext cx="20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3" y="2108596"/>
            <a:ext cx="1089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Deadline: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5000" y="1658779"/>
            <a:ext cx="1089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Start: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68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02995" y="1600200"/>
            <a:ext cx="2286000" cy="2286000"/>
          </a:xfrm>
          <a:prstGeom prst="ellipse">
            <a:avLst/>
          </a:prstGeom>
          <a:noFill/>
          <a:ln w="571500">
            <a:solidFill>
              <a:schemeClr val="bg1">
                <a:lumMod val="95000"/>
              </a:schemeClr>
            </a:solidFill>
          </a:ln>
          <a:effectLst>
            <a:outerShdw blurRad="457200" dist="38100" dir="5400000" sx="106000" sy="106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/>
          <p:cNvSpPr/>
          <p:nvPr/>
        </p:nvSpPr>
        <p:spPr>
          <a:xfrm>
            <a:off x="1981200" y="1447800"/>
            <a:ext cx="3657600" cy="3657600"/>
          </a:xfrm>
          <a:prstGeom prst="plus">
            <a:avLst>
              <a:gd name="adj" fmla="val 3021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0" y="839188"/>
            <a:ext cx="3657600" cy="3657600"/>
            <a:chOff x="3065526" y="4495800"/>
            <a:chExt cx="640080" cy="640080"/>
          </a:xfrm>
        </p:grpSpPr>
        <p:sp>
          <p:nvSpPr>
            <p:cNvPr id="12" name="Oval 11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Oval 17"/>
          <p:cNvSpPr/>
          <p:nvPr/>
        </p:nvSpPr>
        <p:spPr>
          <a:xfrm>
            <a:off x="533400" y="839188"/>
            <a:ext cx="3657600" cy="3657600"/>
          </a:xfrm>
          <a:prstGeom prst="ellips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0" dirty="0" smtClean="0">
                <a:solidFill>
                  <a:srgbClr val="C00000"/>
                </a:solidFill>
              </a:rPr>
              <a:t>!</a:t>
            </a:r>
            <a:endParaRPr lang="en-US" sz="18000" dirty="0">
              <a:solidFill>
                <a:srgbClr val="C00000"/>
              </a:solidFill>
            </a:endParaRPr>
          </a:p>
        </p:txBody>
      </p:sp>
      <p:sp>
        <p:nvSpPr>
          <p:cNvPr id="19" name="Cross 18"/>
          <p:cNvSpPr/>
          <p:nvPr/>
        </p:nvSpPr>
        <p:spPr>
          <a:xfrm>
            <a:off x="533400" y="838200"/>
            <a:ext cx="3657600" cy="3657600"/>
          </a:xfrm>
          <a:prstGeom prst="plus">
            <a:avLst>
              <a:gd name="adj" fmla="val 4010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722" y="4267200"/>
            <a:ext cx="31242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1722" y="3505200"/>
            <a:ext cx="3124200" cy="7620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874860" y="4000498"/>
            <a:ext cx="2667000" cy="228599"/>
            <a:chOff x="914400" y="3695699"/>
            <a:chExt cx="2667000" cy="228599"/>
          </a:xfrm>
        </p:grpSpPr>
        <p:sp>
          <p:nvSpPr>
            <p:cNvPr id="18" name="Rounded Rectangle 17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/>
          <p:cNvSpPr/>
          <p:nvPr/>
        </p:nvSpPr>
        <p:spPr>
          <a:xfrm>
            <a:off x="2285238" y="4495800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21023" y="723575"/>
            <a:ext cx="2984583" cy="476576"/>
            <a:chOff x="826070" y="942261"/>
            <a:chExt cx="1834325" cy="152140"/>
          </a:xfrm>
        </p:grpSpPr>
        <p:sp>
          <p:nvSpPr>
            <p:cNvPr id="33" name="TextBox 32"/>
            <p:cNvSpPr txBox="1"/>
            <p:nvPr/>
          </p:nvSpPr>
          <p:spPr>
            <a:xfrm>
              <a:off x="1105897" y="942261"/>
              <a:ext cx="1551288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rgbClr val="FFFFFF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065526" y="4495800"/>
            <a:ext cx="640080" cy="640080"/>
            <a:chOff x="3065526" y="4495800"/>
            <a:chExt cx="640080" cy="640080"/>
          </a:xfrm>
        </p:grpSpPr>
        <p:sp>
          <p:nvSpPr>
            <p:cNvPr id="30" name="Oval 29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Rectangle 65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411877" y="4478564"/>
            <a:ext cx="915102" cy="914300"/>
            <a:chOff x="936968" y="2080255"/>
            <a:chExt cx="915102" cy="914300"/>
          </a:xfrm>
        </p:grpSpPr>
        <p:sp>
          <p:nvSpPr>
            <p:cNvPr id="34" name="Rectangle 33"/>
            <p:cNvSpPr/>
            <p:nvPr/>
          </p:nvSpPr>
          <p:spPr>
            <a:xfrm>
              <a:off x="936968" y="2080255"/>
              <a:ext cx="845929" cy="903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094811" y="2080255"/>
              <a:ext cx="640080" cy="64008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2891" y="2763723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rgbClr val="BFBFB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Directions</a:t>
              </a:r>
              <a:endParaRPr lang="en-US" sz="900" b="1" dirty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5800" y="4436392"/>
            <a:ext cx="876300" cy="1024888"/>
            <a:chOff x="914400" y="838200"/>
            <a:chExt cx="876300" cy="1024888"/>
          </a:xfrm>
        </p:grpSpPr>
        <p:sp>
          <p:nvSpPr>
            <p:cNvPr id="44" name="Rectangle 43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48" name="Oval 47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rgbClr val="BFBFBF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rgbClr val="BFBFB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2173393" y="5157556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Silence</a:t>
            </a:r>
            <a:endParaRPr lang="en-US" sz="900" b="1" dirty="0">
              <a:solidFill>
                <a:srgbClr val="BFBFBF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25318" y="5153377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rgbClr val="BFBFB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More</a:t>
            </a:r>
            <a:endParaRPr lang="en-US" sz="900" b="1" dirty="0">
              <a:solidFill>
                <a:srgbClr val="BFBFBF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aphicFrame>
        <p:nvGraphicFramePr>
          <p:cNvPr id="61" name="Chart 60"/>
          <p:cNvGraphicFramePr/>
          <p:nvPr>
            <p:extLst>
              <p:ext uri="{D42A27DB-BD31-4B8C-83A1-F6EECF244321}">
                <p14:modId xmlns:p14="http://schemas.microsoft.com/office/powerpoint/2010/main" val="765702472"/>
              </p:ext>
            </p:extLst>
          </p:nvPr>
        </p:nvGraphicFramePr>
        <p:xfrm>
          <a:off x="236266" y="1386150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" name="Rectangle 61"/>
          <p:cNvSpPr/>
          <p:nvPr/>
        </p:nvSpPr>
        <p:spPr>
          <a:xfrm>
            <a:off x="652929" y="19431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4820" y="2019300"/>
            <a:ext cx="3127080" cy="5715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54368" y="2590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2294" y="202692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4820" y="3429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86254" y="21336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6494" y="2075765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2324100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37200" y="276606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WEATHER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1577194" y="284607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804296" y="2791843"/>
            <a:ext cx="921045" cy="460331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  70°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Sunny/Showers</a:t>
            </a:r>
            <a:endParaRPr lang="en-US" sz="800" b="1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61500" y="352806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2" y="2610027"/>
            <a:ext cx="788152" cy="796113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1577194" y="356616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0201" y="35433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09691" y="37338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58190" y="771527"/>
            <a:ext cx="365760" cy="365760"/>
            <a:chOff x="2895600" y="2590800"/>
            <a:chExt cx="640080" cy="640080"/>
          </a:xfrm>
        </p:grpSpPr>
        <p:sp>
          <p:nvSpPr>
            <p:cNvPr id="84" name="Oval 83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080723" y="2910840"/>
              <a:ext cx="25058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ounded Rectangle 85"/>
          <p:cNvSpPr/>
          <p:nvPr/>
        </p:nvSpPr>
        <p:spPr>
          <a:xfrm>
            <a:off x="4095348" y="653076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4099370" y="4260467"/>
            <a:ext cx="3124200" cy="1591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099370" y="3498467"/>
            <a:ext cx="3124200" cy="76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322508" y="3993765"/>
            <a:ext cx="2667000" cy="228599"/>
            <a:chOff x="914400" y="3695699"/>
            <a:chExt cx="2667000" cy="228599"/>
          </a:xfrm>
        </p:grpSpPr>
        <p:sp>
          <p:nvSpPr>
            <p:cNvPr id="90" name="Rounded Rectangle 89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Oval 91"/>
          <p:cNvSpPr/>
          <p:nvPr/>
        </p:nvSpPr>
        <p:spPr>
          <a:xfrm>
            <a:off x="5732886" y="4489067"/>
            <a:ext cx="640080" cy="64008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381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4168671" y="716842"/>
            <a:ext cx="2984583" cy="476576"/>
            <a:chOff x="826070" y="942261"/>
            <a:chExt cx="1834325" cy="152140"/>
          </a:xfrm>
        </p:grpSpPr>
        <p:sp>
          <p:nvSpPr>
            <p:cNvPr id="94" name="TextBox 93"/>
            <p:cNvSpPr txBox="1"/>
            <p:nvPr/>
          </p:nvSpPr>
          <p:spPr>
            <a:xfrm>
              <a:off x="1105897" y="942261"/>
              <a:ext cx="1551288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513174" y="4489067"/>
            <a:ext cx="640080" cy="640080"/>
            <a:chOff x="3065526" y="4495800"/>
            <a:chExt cx="640080" cy="640080"/>
          </a:xfrm>
        </p:grpSpPr>
        <p:sp>
          <p:nvSpPr>
            <p:cNvPr id="97" name="Oval 96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Rectangle 98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4859525" y="4471831"/>
            <a:ext cx="915102" cy="914300"/>
            <a:chOff x="936968" y="2080255"/>
            <a:chExt cx="915102" cy="914300"/>
          </a:xfrm>
        </p:grpSpPr>
        <p:sp>
          <p:nvSpPr>
            <p:cNvPr id="104" name="Rectangle 103"/>
            <p:cNvSpPr/>
            <p:nvPr/>
          </p:nvSpPr>
          <p:spPr>
            <a:xfrm>
              <a:off x="936968" y="2080255"/>
              <a:ext cx="845929" cy="903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094811" y="2080255"/>
              <a:ext cx="640080" cy="64008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972891" y="2763723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Directions</a:t>
              </a:r>
              <a:endPara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33448" y="4429659"/>
            <a:ext cx="876300" cy="1024888"/>
            <a:chOff x="914400" y="838200"/>
            <a:chExt cx="876300" cy="1024888"/>
          </a:xfrm>
        </p:grpSpPr>
        <p:sp>
          <p:nvSpPr>
            <p:cNvPr id="108" name="Rectangle 107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112" name="Oval 111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sp>
        <p:nvSpPr>
          <p:cNvPr id="117" name="TextBox 116"/>
          <p:cNvSpPr txBox="1"/>
          <p:nvPr/>
        </p:nvSpPr>
        <p:spPr>
          <a:xfrm>
            <a:off x="5621041" y="5150823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Silence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372966" y="5146644"/>
            <a:ext cx="8791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More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graphicFrame>
        <p:nvGraphicFramePr>
          <p:cNvPr id="119" name="Chart 118"/>
          <p:cNvGraphicFramePr/>
          <p:nvPr>
            <p:extLst>
              <p:ext uri="{D42A27DB-BD31-4B8C-83A1-F6EECF244321}">
                <p14:modId xmlns:p14="http://schemas.microsoft.com/office/powerpoint/2010/main" val="1355145410"/>
              </p:ext>
            </p:extLst>
          </p:nvPr>
        </p:nvGraphicFramePr>
        <p:xfrm>
          <a:off x="3689137" y="1193418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0" name="Rectangle 119"/>
          <p:cNvSpPr/>
          <p:nvPr/>
        </p:nvSpPr>
        <p:spPr>
          <a:xfrm>
            <a:off x="4100577" y="19363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092468" y="2012567"/>
            <a:ext cx="3127080" cy="571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102016" y="25840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099942" y="2020187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092468" y="3422267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5033902" y="212686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14142" y="2069032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047848" y="2317367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5024842" y="283933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084848" y="2759327"/>
            <a:ext cx="3088141" cy="563880"/>
            <a:chOff x="4084848" y="2759327"/>
            <a:chExt cx="3088141" cy="563880"/>
          </a:xfrm>
        </p:grpSpPr>
        <p:sp>
          <p:nvSpPr>
            <p:cNvPr id="128" name="Rectangle 127"/>
            <p:cNvSpPr/>
            <p:nvPr/>
          </p:nvSpPr>
          <p:spPr>
            <a:xfrm>
              <a:off x="4084848" y="2759327"/>
              <a:ext cx="924900" cy="563880"/>
            </a:xfrm>
            <a:prstGeom prst="rect">
              <a:avLst/>
            </a:prstGeom>
            <a:noFill/>
            <a:ln w="25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WEATHER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251944" y="2785110"/>
              <a:ext cx="921045" cy="460331"/>
            </a:xfrm>
            <a:prstGeom prst="rect">
              <a:avLst/>
            </a:prstGeom>
            <a:noFill/>
            <a:ln w="254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   70°</a:t>
              </a:r>
            </a:p>
            <a:p>
              <a:pPr algn="ctr"/>
              <a:r>
                <a:rPr 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DotumChe" panose="020B0609000101010101" pitchFamily="49" charset="-127"/>
                </a:rPr>
                <a:t>Sunny/Showers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endParaRP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4109148" y="3521327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00" y="2603294"/>
            <a:ext cx="788152" cy="796113"/>
          </a:xfrm>
          <a:prstGeom prst="rect">
            <a:avLst/>
          </a:prstGeom>
        </p:spPr>
      </p:pic>
      <p:cxnSp>
        <p:nvCxnSpPr>
          <p:cNvPr id="133" name="Straight Connector 132"/>
          <p:cNvCxnSpPr/>
          <p:nvPr/>
        </p:nvCxnSpPr>
        <p:spPr>
          <a:xfrm>
            <a:off x="5024842" y="3559427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047849" y="3536567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857339" y="3727067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205838" y="764794"/>
            <a:ext cx="365760" cy="365760"/>
            <a:chOff x="2895600" y="2590800"/>
            <a:chExt cx="640080" cy="640080"/>
          </a:xfrm>
        </p:grpSpPr>
        <p:sp>
          <p:nvSpPr>
            <p:cNvPr id="137" name="Oval 136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3080723" y="2910840"/>
              <a:ext cx="250583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08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44820" y="659808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1722" y="4267200"/>
            <a:ext cx="3124200" cy="15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1722" y="3505200"/>
            <a:ext cx="3124200" cy="7620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74860" y="4000498"/>
            <a:ext cx="2667000" cy="228599"/>
            <a:chOff x="914400" y="3695699"/>
            <a:chExt cx="2667000" cy="228599"/>
          </a:xfrm>
        </p:grpSpPr>
        <p:sp>
          <p:nvSpPr>
            <p:cNvPr id="8" name="Rounded Rectangle 7"/>
            <p:cNvSpPr/>
            <p:nvPr/>
          </p:nvSpPr>
          <p:spPr>
            <a:xfrm>
              <a:off x="914400" y="3771899"/>
              <a:ext cx="2667000" cy="76201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  <a:effectLst>
              <a:innerShdw blurRad="114300">
                <a:schemeClr val="tx1">
                  <a:lumMod val="95000"/>
                  <a:lumOff val="5000"/>
                  <a:alpha val="42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6926" y="3695699"/>
              <a:ext cx="228600" cy="228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21023" y="723575"/>
            <a:ext cx="3004318" cy="476576"/>
            <a:chOff x="826070" y="942261"/>
            <a:chExt cx="1846454" cy="152140"/>
          </a:xfrm>
        </p:grpSpPr>
        <p:sp>
          <p:nvSpPr>
            <p:cNvPr id="13" name="TextBox 12"/>
            <p:cNvSpPr txBox="1"/>
            <p:nvPr/>
          </p:nvSpPr>
          <p:spPr>
            <a:xfrm>
              <a:off x="838199" y="942261"/>
              <a:ext cx="1834325" cy="1473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  <a:p>
              <a:r>
                <a:rPr lang="en-US" sz="10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Engineering Center 4:00pm-5:00pm</a:t>
              </a:r>
              <a:endParaRPr lang="en-US" sz="1000" b="1" dirty="0">
                <a:solidFill>
                  <a:srgbClr val="FFFFFF"/>
                </a:solidFill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826070" y="1094401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856564092"/>
              </p:ext>
            </p:extLst>
          </p:nvPr>
        </p:nvGraphicFramePr>
        <p:xfrm>
          <a:off x="241489" y="1200151"/>
          <a:ext cx="3464117" cy="116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Rectangle 36"/>
          <p:cNvSpPr/>
          <p:nvPr/>
        </p:nvSpPr>
        <p:spPr>
          <a:xfrm>
            <a:off x="652929" y="19431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4820" y="2019300"/>
            <a:ext cx="3127080" cy="571500"/>
          </a:xfrm>
          <a:prstGeom prst="rect">
            <a:avLst/>
          </a:prstGeom>
          <a:solidFill>
            <a:schemeClr val="bg1">
              <a:lumMod val="8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4368" y="2590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2294" y="202692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NEXT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4820" y="3429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86254" y="21336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494" y="2075765"/>
            <a:ext cx="2001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Copperplate Gothic Light" panose="020E0507020206020404" pitchFamily="34" charset="0"/>
                <a:cs typeface="Consolas" panose="020B0609020204030204" pitchFamily="49" charset="0"/>
              </a:rPr>
              <a:t>5  :   4  :  35  : 10</a:t>
            </a:r>
            <a:endParaRPr lang="en-US" sz="1500" dirty="0">
              <a:solidFill>
                <a:schemeClr val="bg1">
                  <a:lumMod val="75000"/>
                </a:schemeClr>
              </a:solidFill>
              <a:latin typeface="Copperplate Gothic Light" panose="020E0507020206020404" pitchFamily="34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00200" y="2324100"/>
            <a:ext cx="20675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    Days     Hours       Min       Seconds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7200" y="2766060"/>
            <a:ext cx="924900" cy="5638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WEATHER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577194" y="284607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04296" y="2791843"/>
            <a:ext cx="921045" cy="460331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  70°</a:t>
            </a:r>
          </a:p>
          <a:p>
            <a:pPr algn="ctr"/>
            <a:r>
              <a:rPr lang="en-US" sz="8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Sunny/Showers</a:t>
            </a:r>
            <a:endParaRPr lang="en-US" sz="800" b="1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1500" y="352806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Adjust Range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52" y="2610027"/>
            <a:ext cx="788152" cy="796113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1577194" y="356616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600201" y="35433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Start: Last Tuesday, 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09691" y="3733800"/>
            <a:ext cx="1955216" cy="19050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End: Friday, 11</a:t>
            </a:r>
            <a:r>
              <a:rPr lang="en-US" sz="1000" b="1" baseline="30000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th</a:t>
            </a:r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 of March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219200" y="464820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12410" y="466344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Back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450818" y="5105400"/>
            <a:ext cx="279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96242" y="5105400"/>
            <a:ext cx="2798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539594" y="5105400"/>
            <a:ext cx="2798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11592" y="4663440"/>
            <a:ext cx="0" cy="381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949107" y="4663440"/>
            <a:ext cx="79392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Update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416728" y="466344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975679" y="465582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506639" y="4648200"/>
            <a:ext cx="320932" cy="381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762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143510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Day(s)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6400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Hour(s)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33049" y="5059680"/>
            <a:ext cx="924900" cy="36576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Min(s)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96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638312" y="659808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725518" y="1357846"/>
            <a:ext cx="2970220" cy="318373"/>
            <a:chOff x="835436" y="942261"/>
            <a:chExt cx="1837088" cy="101636"/>
          </a:xfrm>
        </p:grpSpPr>
        <p:sp>
          <p:nvSpPr>
            <p:cNvPr id="50" name="TextBox 49"/>
            <p:cNvSpPr txBox="1"/>
            <p:nvPr/>
          </p:nvSpPr>
          <p:spPr>
            <a:xfrm>
              <a:off x="838199" y="942261"/>
              <a:ext cx="1834325" cy="884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Study Electrical Engineering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835436" y="1043897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25518" y="753132"/>
            <a:ext cx="457200" cy="457200"/>
            <a:chOff x="3065526" y="4495800"/>
            <a:chExt cx="640080" cy="640080"/>
          </a:xfrm>
        </p:grpSpPr>
        <p:sp>
          <p:nvSpPr>
            <p:cNvPr id="83" name="Oval 82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Rectangle 84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1326308" y="803517"/>
            <a:ext cx="2385099" cy="331683"/>
            <a:chOff x="826069" y="942261"/>
            <a:chExt cx="1846455" cy="105885"/>
          </a:xfrm>
        </p:grpSpPr>
        <p:sp>
          <p:nvSpPr>
            <p:cNvPr id="90" name="TextBox 89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Change Event Options</a:t>
              </a: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/>
          <p:cNvSpPr/>
          <p:nvPr/>
        </p:nvSpPr>
        <p:spPr>
          <a:xfrm>
            <a:off x="639112" y="1676219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53785" y="1676400"/>
            <a:ext cx="737181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Location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4820" y="21336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>
            <a:off x="1422981" y="2049780"/>
            <a:ext cx="215841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38312" y="45720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39112" y="2209800"/>
            <a:ext cx="803122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Recurrence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1703199" y="2237913"/>
            <a:ext cx="1734166" cy="429087"/>
            <a:chOff x="1380496" y="2685394"/>
            <a:chExt cx="1734166" cy="42908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614223" y="2686347"/>
              <a:ext cx="210583" cy="424026"/>
              <a:chOff x="1524000" y="2686050"/>
              <a:chExt cx="210583" cy="424026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877709" y="2686347"/>
              <a:ext cx="210583" cy="424026"/>
              <a:chOff x="1524000" y="2686050"/>
              <a:chExt cx="210583" cy="424026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2132702" y="2685394"/>
              <a:ext cx="210583" cy="424026"/>
              <a:chOff x="1524000" y="2686050"/>
              <a:chExt cx="210583" cy="424026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W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2406332" y="2690455"/>
              <a:ext cx="210583" cy="424026"/>
              <a:chOff x="1524000" y="2686050"/>
              <a:chExt cx="210583" cy="424026"/>
            </a:xfrm>
          </p:grpSpPr>
          <p:sp>
            <p:nvSpPr>
              <p:cNvPr id="120" name="Rounded Rectangle 11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2649087" y="2690455"/>
              <a:ext cx="210583" cy="424026"/>
              <a:chOff x="1524000" y="2686050"/>
              <a:chExt cx="210583" cy="424026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F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380496" y="2689338"/>
              <a:ext cx="210583" cy="424026"/>
              <a:chOff x="1524000" y="2686050"/>
              <a:chExt cx="210583" cy="424026"/>
            </a:xfrm>
          </p:grpSpPr>
          <p:sp>
            <p:nvSpPr>
              <p:cNvPr id="126" name="Rounded Rectangle 125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904079" y="2685394"/>
              <a:ext cx="210583" cy="424026"/>
              <a:chOff x="1524000" y="2686050"/>
              <a:chExt cx="210583" cy="424026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1699728" y="2667000"/>
            <a:ext cx="1816127" cy="228600"/>
            <a:chOff x="1380496" y="3200400"/>
            <a:chExt cx="1667504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380496" y="3200400"/>
              <a:ext cx="166750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Weekly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32" name="Isosceles Triangle 131"/>
            <p:cNvSpPr/>
            <p:nvPr/>
          </p:nvSpPr>
          <p:spPr>
            <a:xfrm rot="10800000">
              <a:off x="2819461" y="3238009"/>
              <a:ext cx="169236" cy="15338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2760173" y="3200400"/>
              <a:ext cx="0" cy="2286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1481287" y="3937549"/>
            <a:ext cx="2230120" cy="634451"/>
            <a:chOff x="1465617" y="3446435"/>
            <a:chExt cx="2230120" cy="634451"/>
          </a:xfrm>
        </p:grpSpPr>
        <p:grpSp>
          <p:nvGrpSpPr>
            <p:cNvPr id="144" name="Group 143"/>
            <p:cNvGrpSpPr/>
            <p:nvPr/>
          </p:nvGrpSpPr>
          <p:grpSpPr>
            <a:xfrm>
              <a:off x="1975502" y="3488789"/>
              <a:ext cx="1720235" cy="228600"/>
              <a:chOff x="1895280" y="3504709"/>
              <a:chExt cx="1816127" cy="228600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3/14/2014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145" name="Group 144"/>
            <p:cNvGrpSpPr/>
            <p:nvPr/>
          </p:nvGrpSpPr>
          <p:grpSpPr>
            <a:xfrm>
              <a:off x="1978854" y="3791106"/>
              <a:ext cx="1712417" cy="228600"/>
              <a:chOff x="1895280" y="3504709"/>
              <a:chExt cx="1816127" cy="228600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150" name="TextBox 149"/>
            <p:cNvSpPr txBox="1"/>
            <p:nvPr/>
          </p:nvSpPr>
          <p:spPr>
            <a:xfrm>
              <a:off x="1480206" y="3446435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Start: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65617" y="3711554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2799950" y="4703932"/>
            <a:ext cx="788314" cy="296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Update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57547" y="4703932"/>
            <a:ext cx="830642" cy="2852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Delete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828794" y="5061146"/>
            <a:ext cx="752606" cy="28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1219200" y="2971800"/>
            <a:ext cx="2329108" cy="235212"/>
            <a:chOff x="1892263" y="3042962"/>
            <a:chExt cx="2329108" cy="235212"/>
          </a:xfrm>
        </p:grpSpPr>
        <p:grpSp>
          <p:nvGrpSpPr>
            <p:cNvPr id="161" name="Group 160"/>
            <p:cNvGrpSpPr/>
            <p:nvPr/>
          </p:nvGrpSpPr>
          <p:grpSpPr>
            <a:xfrm>
              <a:off x="1892263" y="3042962"/>
              <a:ext cx="430022" cy="223914"/>
              <a:chOff x="1735244" y="3128886"/>
              <a:chExt cx="607393" cy="223914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0" name="Isosceles Triangle 15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2129134" y="3049574"/>
              <a:ext cx="2092237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  Events,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Each Spanning</a:t>
              </a:r>
            </a:p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1906567" y="3225274"/>
            <a:ext cx="119124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1586261" y="3320090"/>
            <a:ext cx="1726339" cy="515223"/>
            <a:chOff x="1840933" y="3434390"/>
            <a:chExt cx="1726339" cy="515223"/>
          </a:xfrm>
        </p:grpSpPr>
        <p:grpSp>
          <p:nvGrpSpPr>
            <p:cNvPr id="162" name="Group 161"/>
            <p:cNvGrpSpPr/>
            <p:nvPr/>
          </p:nvGrpSpPr>
          <p:grpSpPr>
            <a:xfrm>
              <a:off x="1913798" y="3445059"/>
              <a:ext cx="414820" cy="223914"/>
              <a:chOff x="1733045" y="3099149"/>
              <a:chExt cx="607393" cy="223914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733045" y="3099149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2131050" y="3129025"/>
                <a:ext cx="184321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2470594" y="3439669"/>
              <a:ext cx="414821" cy="223914"/>
              <a:chOff x="1735244" y="3128886"/>
              <a:chExt cx="607393" cy="223914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3003838" y="3434390"/>
              <a:ext cx="414821" cy="223914"/>
              <a:chOff x="1735244" y="3128886"/>
              <a:chExt cx="607393" cy="22391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70" name="Isosceles Triangle 16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1840933" y="3708949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Days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437762" y="3714981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Hour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34591" y="3721013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Min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17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644308" y="700006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725518" y="753132"/>
            <a:ext cx="457200" cy="457200"/>
            <a:chOff x="3065526" y="4495800"/>
            <a:chExt cx="640080" cy="640080"/>
          </a:xfrm>
        </p:grpSpPr>
        <p:sp>
          <p:nvSpPr>
            <p:cNvPr id="27" name="Oval 26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326308" y="803517"/>
            <a:ext cx="2385099" cy="331683"/>
            <a:chOff x="826069" y="942261"/>
            <a:chExt cx="1846455" cy="105885"/>
          </a:xfrm>
        </p:grpSpPr>
        <p:sp>
          <p:nvSpPr>
            <p:cNvPr id="34" name="TextBox 33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Name Of Event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638312" y="1276193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53785" y="1295400"/>
            <a:ext cx="737181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Location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4820" y="21336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3079" y="4876800"/>
            <a:ext cx="3124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9112" y="2209800"/>
            <a:ext cx="803122" cy="411480"/>
          </a:xfrm>
          <a:prstGeom prst="rect">
            <a:avLst/>
          </a:prstGeom>
          <a:noFill/>
          <a:ln w="25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bg1">
                    <a:lumMod val="75000"/>
                  </a:schemeClr>
                </a:solidFill>
                <a:latin typeface="Garamond" panose="02020404030301010803" pitchFamily="18" charset="0"/>
                <a:ea typeface="DotumChe" panose="020B0609000101010101" pitchFamily="49" charset="-127"/>
              </a:rPr>
              <a:t>Frequency</a:t>
            </a:r>
            <a:endParaRPr lang="en-US" sz="1000" dirty="0">
              <a:solidFill>
                <a:srgbClr val="F8F8F8"/>
              </a:solidFill>
              <a:latin typeface="Garamond" panose="02020404030301010803" pitchFamily="18" charset="0"/>
              <a:ea typeface="DotumChe" panose="020B0609000101010101" pitchFamily="49" charset="-127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703199" y="2237913"/>
            <a:ext cx="1734166" cy="429087"/>
            <a:chOff x="1380496" y="2685394"/>
            <a:chExt cx="1734166" cy="429087"/>
          </a:xfrm>
        </p:grpSpPr>
        <p:grpSp>
          <p:nvGrpSpPr>
            <p:cNvPr id="43" name="Group 42"/>
            <p:cNvGrpSpPr/>
            <p:nvPr/>
          </p:nvGrpSpPr>
          <p:grpSpPr>
            <a:xfrm>
              <a:off x="1614223" y="2686347"/>
              <a:ext cx="210583" cy="424026"/>
              <a:chOff x="1524000" y="2686050"/>
              <a:chExt cx="210583" cy="424026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877709" y="2686347"/>
              <a:ext cx="210583" cy="424026"/>
              <a:chOff x="1524000" y="2686050"/>
              <a:chExt cx="210583" cy="42402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132702" y="2685394"/>
              <a:ext cx="210583" cy="424026"/>
              <a:chOff x="1524000" y="2686050"/>
              <a:chExt cx="210583" cy="424026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W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06332" y="2690455"/>
              <a:ext cx="210583" cy="424026"/>
              <a:chOff x="1524000" y="2686050"/>
              <a:chExt cx="210583" cy="424026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649087" y="2690455"/>
              <a:ext cx="210583" cy="424026"/>
              <a:chOff x="1524000" y="2686050"/>
              <a:chExt cx="210583" cy="424026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F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380496" y="2689338"/>
              <a:ext cx="210583" cy="424026"/>
              <a:chOff x="1524000" y="2686050"/>
              <a:chExt cx="210583" cy="424026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904079" y="2685394"/>
              <a:ext cx="210583" cy="424026"/>
              <a:chOff x="1524000" y="2686050"/>
              <a:chExt cx="210583" cy="42402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1524000" y="2686050"/>
                <a:ext cx="210583" cy="23622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  <a:ln w="127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549878" y="2879244"/>
                <a:ext cx="1704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>
                    <a:solidFill>
                      <a:schemeClr val="bg1">
                        <a:lumMod val="75000"/>
                      </a:schemeClr>
                    </a:solidFill>
                  </a:rPr>
                  <a:t>S</a:t>
                </a:r>
                <a:endParaRPr lang="en-US" sz="9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59014" y="4014650"/>
            <a:ext cx="1816127" cy="228600"/>
            <a:chOff x="1380496" y="3200400"/>
            <a:chExt cx="1667504" cy="228600"/>
          </a:xfrm>
        </p:grpSpPr>
        <p:sp>
          <p:nvSpPr>
            <p:cNvPr id="65" name="Rectangle 64"/>
            <p:cNvSpPr/>
            <p:nvPr/>
          </p:nvSpPr>
          <p:spPr>
            <a:xfrm>
              <a:off x="1380496" y="3200400"/>
              <a:ext cx="166750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Weekly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66" name="Isosceles Triangle 65"/>
            <p:cNvSpPr/>
            <p:nvPr/>
          </p:nvSpPr>
          <p:spPr>
            <a:xfrm rot="10800000">
              <a:off x="2819461" y="3238009"/>
              <a:ext cx="169236" cy="153381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2760173" y="3200400"/>
              <a:ext cx="0" cy="2286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430643" y="3385536"/>
            <a:ext cx="2230120" cy="634451"/>
            <a:chOff x="1465617" y="3446435"/>
            <a:chExt cx="2230120" cy="634451"/>
          </a:xfrm>
        </p:grpSpPr>
        <p:grpSp>
          <p:nvGrpSpPr>
            <p:cNvPr id="69" name="Group 68"/>
            <p:cNvGrpSpPr/>
            <p:nvPr/>
          </p:nvGrpSpPr>
          <p:grpSpPr>
            <a:xfrm>
              <a:off x="1975502" y="3488789"/>
              <a:ext cx="1720235" cy="228600"/>
              <a:chOff x="1895280" y="3504709"/>
              <a:chExt cx="1816127" cy="228600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Today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70" name="Group 69"/>
            <p:cNvGrpSpPr/>
            <p:nvPr/>
          </p:nvGrpSpPr>
          <p:grpSpPr>
            <a:xfrm>
              <a:off x="1978854" y="3791106"/>
              <a:ext cx="1712417" cy="228600"/>
              <a:chOff x="1895280" y="3504709"/>
              <a:chExt cx="1816127" cy="228600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1895280" y="3504709"/>
                <a:ext cx="1816127" cy="228600"/>
                <a:chOff x="1380496" y="3200400"/>
                <a:chExt cx="1667504" cy="2286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380496" y="3200400"/>
                  <a:ext cx="1667504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71" name="TextBox 70"/>
            <p:cNvSpPr txBox="1"/>
            <p:nvPr/>
          </p:nvSpPr>
          <p:spPr>
            <a:xfrm>
              <a:off x="1480206" y="3446435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Start: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65617" y="3711554"/>
              <a:ext cx="846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78982" y="5038147"/>
            <a:ext cx="788314" cy="2966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801520" y="5045861"/>
            <a:ext cx="752606" cy="281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Cancel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292512" y="2621280"/>
            <a:ext cx="2329108" cy="235212"/>
            <a:chOff x="1892263" y="3042962"/>
            <a:chExt cx="2329108" cy="235212"/>
          </a:xfrm>
        </p:grpSpPr>
        <p:grpSp>
          <p:nvGrpSpPr>
            <p:cNvPr id="85" name="Group 84"/>
            <p:cNvGrpSpPr/>
            <p:nvPr/>
          </p:nvGrpSpPr>
          <p:grpSpPr>
            <a:xfrm>
              <a:off x="1892263" y="3042962"/>
              <a:ext cx="430022" cy="223914"/>
              <a:chOff x="1735244" y="3128886"/>
              <a:chExt cx="607393" cy="22391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2129134" y="3049574"/>
              <a:ext cx="2092237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   Events,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Each Spanning</a:t>
              </a:r>
            </a:p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1906567" y="3225274"/>
            <a:ext cx="1191246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722596" y="2882377"/>
            <a:ext cx="1726339" cy="515223"/>
            <a:chOff x="1840933" y="3434390"/>
            <a:chExt cx="1726339" cy="515223"/>
          </a:xfrm>
        </p:grpSpPr>
        <p:grpSp>
          <p:nvGrpSpPr>
            <p:cNvPr id="91" name="Group 90"/>
            <p:cNvGrpSpPr/>
            <p:nvPr/>
          </p:nvGrpSpPr>
          <p:grpSpPr>
            <a:xfrm>
              <a:off x="1913798" y="3445059"/>
              <a:ext cx="414820" cy="223914"/>
              <a:chOff x="1733045" y="3099149"/>
              <a:chExt cx="607393" cy="223914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1733045" y="3099149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02" name="Isosceles Triangle 101"/>
              <p:cNvSpPr/>
              <p:nvPr/>
            </p:nvSpPr>
            <p:spPr>
              <a:xfrm rot="10800000">
                <a:off x="2131050" y="3129025"/>
                <a:ext cx="184321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2470594" y="3439669"/>
              <a:ext cx="414821" cy="223914"/>
              <a:chOff x="1735244" y="3128886"/>
              <a:chExt cx="607393" cy="22391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3003838" y="3434390"/>
              <a:ext cx="414821" cy="223914"/>
              <a:chOff x="1735244" y="3128886"/>
              <a:chExt cx="607393" cy="223914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735244" y="3128886"/>
                <a:ext cx="607393" cy="2239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8</a:t>
                </a:r>
                <a:endPara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</p:txBody>
          </p:sp>
          <p:sp>
            <p:nvSpPr>
              <p:cNvPr id="98" name="Isosceles Triangle 97"/>
              <p:cNvSpPr/>
              <p:nvPr/>
            </p:nvSpPr>
            <p:spPr>
              <a:xfrm rot="10800000">
                <a:off x="2134759" y="3164152"/>
                <a:ext cx="184320" cy="15338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/>
            <p:cNvSpPr/>
            <p:nvPr/>
          </p:nvSpPr>
          <p:spPr>
            <a:xfrm>
              <a:off x="1840933" y="3708949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Days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37762" y="3714981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Hour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34591" y="3721013"/>
              <a:ext cx="532681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Min</a:t>
              </a:r>
              <a:endParaRPr lang="en-US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1" y="1752600"/>
            <a:ext cx="2205424" cy="331683"/>
            <a:chOff x="826069" y="942261"/>
            <a:chExt cx="1846455" cy="105885"/>
          </a:xfrm>
        </p:grpSpPr>
        <p:sp>
          <p:nvSpPr>
            <p:cNvPr id="104" name="TextBox 103"/>
            <p:cNvSpPr txBox="1"/>
            <p:nvPr/>
          </p:nvSpPr>
          <p:spPr>
            <a:xfrm>
              <a:off x="838199" y="942261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Tag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1399477" y="1399102"/>
            <a:ext cx="2205424" cy="353494"/>
            <a:chOff x="826069" y="935298"/>
            <a:chExt cx="1846455" cy="112848"/>
          </a:xfrm>
        </p:grpSpPr>
        <p:sp>
          <p:nvSpPr>
            <p:cNvPr id="107" name="TextBox 106"/>
            <p:cNvSpPr txBox="1"/>
            <p:nvPr/>
          </p:nvSpPr>
          <p:spPr>
            <a:xfrm>
              <a:off x="838199" y="935298"/>
              <a:ext cx="1834325" cy="9825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>
                  <a:solidFill>
                    <a:srgbClr val="FFFFFF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Address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826069" y="1048146"/>
              <a:ext cx="183432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040673" y="4250619"/>
            <a:ext cx="2626358" cy="587010"/>
            <a:chOff x="1704553" y="3456895"/>
            <a:chExt cx="1991185" cy="587010"/>
          </a:xfrm>
        </p:grpSpPr>
        <p:grpSp>
          <p:nvGrpSpPr>
            <p:cNvPr id="110" name="Group 109"/>
            <p:cNvGrpSpPr/>
            <p:nvPr/>
          </p:nvGrpSpPr>
          <p:grpSpPr>
            <a:xfrm>
              <a:off x="2398112" y="3488789"/>
              <a:ext cx="1297626" cy="228600"/>
              <a:chOff x="2341447" y="3504709"/>
              <a:chExt cx="1369960" cy="22860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2341447" y="3504709"/>
                <a:ext cx="1369960" cy="228600"/>
                <a:chOff x="1790151" y="3200400"/>
                <a:chExt cx="1257849" cy="2286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1790151" y="3200400"/>
                  <a:ext cx="1257849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Today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grpSp>
          <p:nvGrpSpPr>
            <p:cNvPr id="111" name="Group 110"/>
            <p:cNvGrpSpPr/>
            <p:nvPr/>
          </p:nvGrpSpPr>
          <p:grpSpPr>
            <a:xfrm>
              <a:off x="2395571" y="3791106"/>
              <a:ext cx="1295702" cy="228600"/>
              <a:chOff x="2337234" y="3504709"/>
              <a:chExt cx="1374174" cy="2286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337234" y="3504709"/>
                <a:ext cx="1374174" cy="228600"/>
                <a:chOff x="1786282" y="3200400"/>
                <a:chExt cx="1261718" cy="228600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1786282" y="3200400"/>
                  <a:ext cx="1261718" cy="2286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abic Typesetting" panose="03020402040406030203" pitchFamily="66" charset="-78"/>
                      <a:cs typeface="Arabic Typesetting" panose="03020402040406030203" pitchFamily="66" charset="-78"/>
                    </a:rPr>
                    <a:t>3/20/2014</a:t>
                  </a:r>
                  <a:endPara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abic Typesetting" panose="03020402040406030203" pitchFamily="66" charset="-78"/>
                    <a:cs typeface="Arabic Typesetting" panose="03020402040406030203" pitchFamily="66" charset="-78"/>
                  </a:endParaRPr>
                </a:p>
              </p:txBody>
            </p: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760173" y="3200400"/>
                  <a:ext cx="0" cy="22860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>
                  <a:outerShdw blurRad="508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4954" y="3542563"/>
                <a:ext cx="152891" cy="152891"/>
              </a:xfrm>
              <a:prstGeom prst="rect">
                <a:avLst/>
              </a:prstGeom>
            </p:spPr>
          </p:pic>
        </p:grpSp>
        <p:sp>
          <p:nvSpPr>
            <p:cNvPr id="112" name="TextBox 111"/>
            <p:cNvSpPr txBox="1"/>
            <p:nvPr/>
          </p:nvSpPr>
          <p:spPr>
            <a:xfrm>
              <a:off x="1704553" y="3456895"/>
              <a:ext cx="84676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Repetition Start:</a:t>
              </a:r>
              <a:endParaRPr lang="en-US" sz="1300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763356" y="3766906"/>
              <a:ext cx="846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Repetition </a:t>
              </a:r>
              <a:r>
                <a:rPr lang="en-US" sz="1200" dirty="0" smtClean="0">
                  <a:solidFill>
                    <a:schemeClr val="bg1">
                      <a:lumMod val="7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End:</a:t>
              </a:r>
              <a:endParaRPr lang="en-US" sz="1200" dirty="0">
                <a:solidFill>
                  <a:schemeClr val="bg1">
                    <a:lumMod val="7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6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291840" y="838200"/>
            <a:ext cx="822960" cy="152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29940" y="1066800"/>
            <a:ext cx="746760" cy="152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68040" y="1295400"/>
            <a:ext cx="670560" cy="152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172200" y="1676400"/>
            <a:ext cx="654050" cy="532249"/>
            <a:chOff x="3291840" y="838200"/>
            <a:chExt cx="822960" cy="8689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9" name="Rectangle 38"/>
            <p:cNvSpPr/>
            <p:nvPr/>
          </p:nvSpPr>
          <p:spPr>
            <a:xfrm>
              <a:off x="3291840" y="83820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29940" y="10668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29940" y="12954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1840" y="155479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76801" y="3124200"/>
            <a:ext cx="304799" cy="373375"/>
            <a:chOff x="3291840" y="838200"/>
            <a:chExt cx="822960" cy="8689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Rectangle 44"/>
            <p:cNvSpPr/>
            <p:nvPr/>
          </p:nvSpPr>
          <p:spPr>
            <a:xfrm>
              <a:off x="3291840" y="83820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29940" y="10668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29940" y="1295400"/>
              <a:ext cx="74676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91840" y="1554790"/>
              <a:ext cx="822960" cy="1524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14400" y="838200"/>
            <a:ext cx="876300" cy="1024888"/>
            <a:chOff x="914400" y="838200"/>
            <a:chExt cx="876300" cy="1024888"/>
          </a:xfrm>
        </p:grpSpPr>
        <p:sp>
          <p:nvSpPr>
            <p:cNvPr id="2" name="Rectangle 1"/>
            <p:cNvSpPr/>
            <p:nvPr/>
          </p:nvSpPr>
          <p:spPr>
            <a:xfrm>
              <a:off x="914400" y="838200"/>
              <a:ext cx="876300" cy="10248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49621" y="922004"/>
              <a:ext cx="825693" cy="857280"/>
              <a:chOff x="701850" y="4524375"/>
              <a:chExt cx="825693" cy="85728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17517" y="4524375"/>
                <a:ext cx="594360" cy="594360"/>
                <a:chOff x="2895600" y="2590800"/>
                <a:chExt cx="640080" cy="640080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23" name="Oval 22"/>
                <p:cNvSpPr/>
                <p:nvPr/>
              </p:nvSpPr>
              <p:spPr>
                <a:xfrm>
                  <a:off x="2895600" y="2590800"/>
                  <a:ext cx="640080" cy="640080"/>
                </a:xfrm>
                <a:prstGeom prst="ellipse">
                  <a:avLst/>
                </a:prstGeom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047998" y="2752286"/>
                  <a:ext cx="152400" cy="1524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3237985" y="2919589"/>
                  <a:ext cx="152400" cy="38100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3212631" y="2736056"/>
                  <a:ext cx="152400" cy="174784"/>
                </a:xfrm>
                <a:prstGeom prst="line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  <a:alpha val="59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3169919" y="286573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701850" y="5181600"/>
                <a:ext cx="82569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Meiryo" panose="020B0604030504040204" pitchFamily="34" charset="-128"/>
                  </a:rPr>
                  <a:t>Procrastinate</a:t>
                </a:r>
                <a:endParaRPr 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813560" y="838200"/>
            <a:ext cx="883975" cy="1024888"/>
            <a:chOff x="936968" y="2021291"/>
            <a:chExt cx="883975" cy="1024888"/>
          </a:xfrm>
        </p:grpSpPr>
        <p:sp>
          <p:nvSpPr>
            <p:cNvPr id="33" name="Rectangle 32"/>
            <p:cNvSpPr/>
            <p:nvPr/>
          </p:nvSpPr>
          <p:spPr>
            <a:xfrm>
              <a:off x="936968" y="2021291"/>
              <a:ext cx="876300" cy="1024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32510" y="2080255"/>
              <a:ext cx="640080" cy="64008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1764" y="2735580"/>
              <a:ext cx="87917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rPr>
                <a:t>Directions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026448434"/>
              </p:ext>
            </p:extLst>
          </p:nvPr>
        </p:nvGraphicFramePr>
        <p:xfrm>
          <a:off x="1744834" y="3733800"/>
          <a:ext cx="4625487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2895600" y="2590800"/>
            <a:ext cx="640080" cy="640080"/>
            <a:chOff x="2895600" y="2590800"/>
            <a:chExt cx="640080" cy="640080"/>
          </a:xfrm>
        </p:grpSpPr>
        <p:sp>
          <p:nvSpPr>
            <p:cNvPr id="50" name="Oval 49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noFill/>
            <a:ln w="6350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048000" y="2743200"/>
              <a:ext cx="152400" cy="1524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15640" y="2917984"/>
              <a:ext cx="152400" cy="3810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215640" y="2743200"/>
              <a:ext cx="152400" cy="17478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169920" y="2865120"/>
              <a:ext cx="91440" cy="9144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635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42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37420" y="685800"/>
            <a:ext cx="3657600" cy="3657600"/>
            <a:chOff x="2895600" y="2590800"/>
            <a:chExt cx="640080" cy="640080"/>
          </a:xfrm>
          <a:solidFill>
            <a:schemeClr val="bg1">
              <a:lumMod val="95000"/>
              <a:alpha val="70000"/>
            </a:schemeClr>
          </a:solidFill>
        </p:grpSpPr>
        <p:sp>
          <p:nvSpPr>
            <p:cNvPr id="5" name="Oval 4"/>
            <p:cNvSpPr/>
            <p:nvPr/>
          </p:nvSpPr>
          <p:spPr>
            <a:xfrm>
              <a:off x="2895600" y="2590800"/>
              <a:ext cx="640080" cy="640080"/>
            </a:xfrm>
            <a:prstGeom prst="ellipse">
              <a:avLst/>
            </a:prstGeom>
            <a:ln w="5080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034127" y="2736056"/>
              <a:ext cx="152400" cy="152400"/>
            </a:xfrm>
            <a:prstGeom prst="line">
              <a:avLst/>
            </a:prstGeom>
            <a:grpFill/>
            <a:ln w="381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15640" y="2911458"/>
              <a:ext cx="174745" cy="52053"/>
            </a:xfrm>
            <a:prstGeom prst="line">
              <a:avLst/>
            </a:prstGeom>
            <a:grpFill/>
            <a:ln w="3429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215640" y="2736674"/>
              <a:ext cx="152400" cy="174784"/>
            </a:xfrm>
            <a:prstGeom prst="line">
              <a:avLst/>
            </a:prstGeom>
            <a:grpFill/>
            <a:ln w="317500">
              <a:solidFill>
                <a:schemeClr val="tx1">
                  <a:lumMod val="50000"/>
                  <a:lumOff val="50000"/>
                  <a:alpha val="5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169919" y="2865738"/>
              <a:ext cx="91440" cy="914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0">
              <a:solidFill>
                <a:schemeClr val="bg1">
                  <a:lumMod val="50000"/>
                </a:schemeClr>
              </a:solidFill>
            </a:ln>
            <a:effectLst>
              <a:outerShdw blurRad="152400" sx="102000" sy="102000" algn="ctr" rotWithShape="0">
                <a:srgbClr val="000000">
                  <a:alpha val="6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34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7700" y="659809"/>
            <a:ext cx="3124200" cy="472440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7597" y="780455"/>
            <a:ext cx="365760" cy="365760"/>
            <a:chOff x="3065526" y="4495800"/>
            <a:chExt cx="640080" cy="640080"/>
          </a:xfrm>
        </p:grpSpPr>
        <p:sp>
          <p:nvSpPr>
            <p:cNvPr id="10" name="Oval 9"/>
            <p:cNvSpPr/>
            <p:nvPr/>
          </p:nvSpPr>
          <p:spPr>
            <a:xfrm>
              <a:off x="3065526" y="4495800"/>
              <a:ext cx="640080" cy="640080"/>
            </a:xfrm>
            <a:prstGeom prst="ellipse">
              <a:avLst/>
            </a:prstGeom>
            <a:noFill/>
            <a:ln w="508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87731" y="4637031"/>
              <a:ext cx="395669" cy="357617"/>
              <a:chOff x="3291840" y="838200"/>
              <a:chExt cx="901524" cy="843738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tangle 11"/>
              <p:cNvSpPr/>
              <p:nvPr/>
            </p:nvSpPr>
            <p:spPr>
              <a:xfrm>
                <a:off x="3291840" y="838200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44746" y="10668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344746" y="1287601"/>
                <a:ext cx="784859" cy="15239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02692" y="1529539"/>
                <a:ext cx="890672" cy="15239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" name="Straight Connector 15"/>
          <p:cNvCxnSpPr/>
          <p:nvPr/>
        </p:nvCxnSpPr>
        <p:spPr>
          <a:xfrm>
            <a:off x="721023" y="1200151"/>
            <a:ext cx="298458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and Round Single Corner Rectangle 20"/>
          <p:cNvSpPr/>
          <p:nvPr/>
        </p:nvSpPr>
        <p:spPr>
          <a:xfrm>
            <a:off x="2819400" y="924263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Options</a:t>
            </a:r>
            <a:endParaRPr lang="en-US" sz="1000" dirty="0"/>
          </a:p>
        </p:txBody>
      </p:sp>
      <p:sp>
        <p:nvSpPr>
          <p:cNvPr id="20" name="Snip and Round Single Corner Rectangle 19"/>
          <p:cNvSpPr/>
          <p:nvPr/>
        </p:nvSpPr>
        <p:spPr>
          <a:xfrm>
            <a:off x="2365714" y="927239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Range</a:t>
            </a:r>
            <a:endParaRPr lang="en-US" sz="1000" dirty="0"/>
          </a:p>
        </p:txBody>
      </p:sp>
      <p:sp>
        <p:nvSpPr>
          <p:cNvPr id="18" name="Snip and Round Single Corner Rectangle 17"/>
          <p:cNvSpPr/>
          <p:nvPr/>
        </p:nvSpPr>
        <p:spPr>
          <a:xfrm>
            <a:off x="1832314" y="927239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Recurrence</a:t>
            </a:r>
            <a:endParaRPr lang="en-US" sz="800" dirty="0"/>
          </a:p>
        </p:txBody>
      </p:sp>
      <p:sp>
        <p:nvSpPr>
          <p:cNvPr id="3" name="Snip and Round Single Corner Rectangle 2"/>
          <p:cNvSpPr/>
          <p:nvPr/>
        </p:nvSpPr>
        <p:spPr>
          <a:xfrm>
            <a:off x="1289050" y="924502"/>
            <a:ext cx="762000" cy="26660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Name</a:t>
            </a:r>
            <a:endParaRPr lang="en-US" sz="1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7325" y="1371600"/>
            <a:ext cx="2527875" cy="246221"/>
            <a:chOff x="977325" y="1371600"/>
            <a:chExt cx="2527875" cy="24622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37535" y="1600200"/>
              <a:ext cx="2467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77325" y="1371600"/>
              <a:ext cx="1080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Name :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77325" y="1752600"/>
            <a:ext cx="2527875" cy="246221"/>
            <a:chOff x="977325" y="1371600"/>
            <a:chExt cx="2527875" cy="246221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037535" y="1600200"/>
              <a:ext cx="2467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77325" y="1371600"/>
              <a:ext cx="10800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Location: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90600" y="2209800"/>
            <a:ext cx="2527875" cy="246221"/>
            <a:chOff x="977325" y="1371600"/>
            <a:chExt cx="2527875" cy="246221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1037535" y="1600200"/>
              <a:ext cx="246766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77325" y="1371600"/>
              <a:ext cx="11722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solidFill>
                    <a:schemeClr val="bg1">
                      <a:lumMod val="85000"/>
                    </a:schemeClr>
                  </a:solidFill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Location Tag/Nick Name:</a:t>
              </a:r>
              <a:endParaRPr lang="en-US" sz="1000" b="1" dirty="0">
                <a:solidFill>
                  <a:schemeClr val="bg1">
                    <a:lumMod val="8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1219200" y="3886200"/>
            <a:ext cx="2209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1053525" y="2971800"/>
            <a:ext cx="2350677" cy="246221"/>
            <a:chOff x="4584348" y="1963579"/>
            <a:chExt cx="2350677" cy="246221"/>
          </a:xfrm>
        </p:grpSpPr>
        <p:sp>
          <p:nvSpPr>
            <p:cNvPr id="93" name="Rectangle 92"/>
            <p:cNvSpPr/>
            <p:nvPr/>
          </p:nvSpPr>
          <p:spPr>
            <a:xfrm>
              <a:off x="4584348" y="2028109"/>
              <a:ext cx="140051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Allow Auto Scheduling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 rot="5400000">
            <a:off x="1017411" y="2649558"/>
            <a:ext cx="196290" cy="156041"/>
          </a:xfrm>
          <a:prstGeom prst="rect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289050" y="2604467"/>
            <a:ext cx="2132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Select Color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1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24000" y="659809"/>
            <a:ext cx="3124200" cy="4724400"/>
            <a:chOff x="4191000" y="659809"/>
            <a:chExt cx="3124200" cy="4724400"/>
          </a:xfrm>
        </p:grpSpPr>
        <p:sp>
          <p:nvSpPr>
            <p:cNvPr id="5" name="Rounded Rectangle 4"/>
            <p:cNvSpPr/>
            <p:nvPr/>
          </p:nvSpPr>
          <p:spPr>
            <a:xfrm>
              <a:off x="4191000" y="659809"/>
              <a:ext cx="3124200" cy="47244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00897" y="780455"/>
              <a:ext cx="365760" cy="365760"/>
              <a:chOff x="3065526" y="4495800"/>
              <a:chExt cx="640080" cy="64008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065526" y="4495800"/>
                <a:ext cx="640080" cy="640080"/>
              </a:xfrm>
              <a:prstGeom prst="ellipse">
                <a:avLst/>
              </a:prstGeom>
              <a:noFill/>
              <a:ln w="508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187731" y="4637031"/>
                <a:ext cx="395669" cy="357617"/>
                <a:chOff x="3291840" y="838200"/>
                <a:chExt cx="901524" cy="843738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3291840" y="838200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344746" y="10668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344746" y="1287601"/>
                  <a:ext cx="784859" cy="1523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302692" y="1529539"/>
                  <a:ext cx="890672" cy="15239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>
              <a:off x="4264323" y="1200151"/>
              <a:ext cx="298458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nip and Round Single Corner Rectangle 7"/>
            <p:cNvSpPr/>
            <p:nvPr/>
          </p:nvSpPr>
          <p:spPr>
            <a:xfrm>
              <a:off x="6362700" y="924263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Options</a:t>
              </a:r>
              <a:endParaRPr lang="en-US" sz="1000" dirty="0"/>
            </a:p>
          </p:txBody>
        </p:sp>
        <p:sp>
          <p:nvSpPr>
            <p:cNvPr id="9" name="Snip and Round Single Corner Rectangle 8"/>
            <p:cNvSpPr/>
            <p:nvPr/>
          </p:nvSpPr>
          <p:spPr>
            <a:xfrm>
              <a:off x="59090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Range</a:t>
              </a:r>
              <a:endParaRPr lang="en-US" sz="1000" dirty="0"/>
            </a:p>
          </p:txBody>
        </p:sp>
        <p:sp>
          <p:nvSpPr>
            <p:cNvPr id="10" name="Snip and Round Single Corner Rectangle 9"/>
            <p:cNvSpPr/>
            <p:nvPr/>
          </p:nvSpPr>
          <p:spPr>
            <a:xfrm>
              <a:off x="4832350" y="924502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Name</a:t>
              </a:r>
              <a:endParaRPr lang="en-US" sz="1000" dirty="0"/>
            </a:p>
          </p:txBody>
        </p:sp>
        <p:sp>
          <p:nvSpPr>
            <p:cNvPr id="11" name="Snip and Round Single Corner Rectangle 10"/>
            <p:cNvSpPr/>
            <p:nvPr/>
          </p:nvSpPr>
          <p:spPr>
            <a:xfrm>
              <a:off x="5375614" y="927239"/>
              <a:ext cx="762000" cy="266602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77800" sx="116000" sy="116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Recurrence</a:t>
              </a:r>
              <a:endParaRPr lang="en-US" sz="8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812141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0050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67913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94781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51678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36784" y="3665221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137660" y="3657600"/>
            <a:ext cx="320040" cy="320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866391" y="1503521"/>
            <a:ext cx="2623398" cy="228600"/>
            <a:chOff x="4543658" y="1600200"/>
            <a:chExt cx="2623398" cy="228600"/>
          </a:xfrm>
        </p:grpSpPr>
        <p:sp>
          <p:nvSpPr>
            <p:cNvPr id="26" name="Rectangle 25"/>
            <p:cNvSpPr/>
            <p:nvPr/>
          </p:nvSpPr>
          <p:spPr>
            <a:xfrm>
              <a:off x="4543658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Daily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00120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Weekly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54848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Monthly</a:t>
              </a:r>
              <a:endParaRPr lang="en-US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12328" y="1600200"/>
              <a:ext cx="654728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Yearly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13834" y="1963579"/>
            <a:ext cx="2350677" cy="246221"/>
            <a:chOff x="4584348" y="1963579"/>
            <a:chExt cx="2350677" cy="246221"/>
          </a:xfrm>
        </p:grpSpPr>
        <p:sp>
          <p:nvSpPr>
            <p:cNvPr id="31" name="Rectangle 30"/>
            <p:cNvSpPr/>
            <p:nvPr/>
          </p:nvSpPr>
          <p:spPr>
            <a:xfrm>
              <a:off x="4584348" y="2028109"/>
              <a:ext cx="140051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Business Hours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927104" y="2209800"/>
            <a:ext cx="2350676" cy="246221"/>
            <a:chOff x="4584349" y="1963579"/>
            <a:chExt cx="2350676" cy="246221"/>
          </a:xfrm>
        </p:grpSpPr>
        <p:sp>
          <p:nvSpPr>
            <p:cNvPr id="34" name="Rectangle 33"/>
            <p:cNvSpPr/>
            <p:nvPr/>
          </p:nvSpPr>
          <p:spPr>
            <a:xfrm>
              <a:off x="4584349" y="2028109"/>
              <a:ext cx="126782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Anytime During the Day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23297" y="2445064"/>
            <a:ext cx="2350676" cy="246221"/>
            <a:chOff x="4584349" y="1963579"/>
            <a:chExt cx="2350676" cy="246221"/>
          </a:xfrm>
        </p:grpSpPr>
        <p:sp>
          <p:nvSpPr>
            <p:cNvPr id="37" name="Rectangle 36"/>
            <p:cNvSpPr/>
            <p:nvPr/>
          </p:nvSpPr>
          <p:spPr>
            <a:xfrm>
              <a:off x="4584349" y="2028109"/>
              <a:ext cx="126782" cy="1231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02695" y="1963579"/>
              <a:ext cx="21323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>
                      <a:lumMod val="85000"/>
                    </a:schemeClr>
                  </a:solidFill>
                </a:rPr>
                <a:t>Range of Event</a:t>
              </a:r>
              <a:endParaRPr 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913834" y="4286250"/>
            <a:ext cx="229802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Range Of Repetition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7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8645</TotalTime>
  <Words>335</Words>
  <Application>Microsoft Office PowerPoint</Application>
  <PresentationFormat>On-screen Show (4:3)</PresentationFormat>
  <Paragraphs>170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OluJerome</dc:creator>
  <cp:lastModifiedBy>OluJerome</cp:lastModifiedBy>
  <cp:revision>139</cp:revision>
  <dcterms:created xsi:type="dcterms:W3CDTF">2014-03-12T13:55:42Z</dcterms:created>
  <dcterms:modified xsi:type="dcterms:W3CDTF">2014-03-26T16:27:05Z</dcterms:modified>
</cp:coreProperties>
</file>