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56" r:id="rId3"/>
    <p:sldId id="258" r:id="rId4"/>
    <p:sldId id="259" r:id="rId5"/>
    <p:sldId id="260" r:id="rId6"/>
    <p:sldId id="257" r:id="rId7"/>
    <p:sldId id="262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FBFBF"/>
    <a:srgbClr val="4C3667"/>
    <a:srgbClr val="604A7B"/>
    <a:srgbClr val="17375E"/>
    <a:srgbClr val="03234A"/>
    <a:srgbClr val="F8F8F8"/>
    <a:srgbClr val="FFFFFF"/>
    <a:srgbClr val="EAFF21"/>
    <a:srgbClr val="517D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660"/>
  </p:normalViewPr>
  <p:slideViewPr>
    <p:cSldViewPr>
      <p:cViewPr>
        <p:scale>
          <a:sx n="100" d="100"/>
          <a:sy n="100" d="100"/>
        </p:scale>
        <p:origin x="222" y="-26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3486017206878"/>
          <c:y val="6.2785068533100036E-2"/>
          <c:w val="0.25428536152252595"/>
          <c:h val="0.5213414989792942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8"/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cat>
            <c:strRef>
              <c:f>Sheet1!$A$2:$A$4</c:f>
              <c:strCache>
                <c:ptCount val="3"/>
                <c:pt idx="0">
                  <c:v>Completed</c:v>
                </c:pt>
                <c:pt idx="1">
                  <c:v>Clashing</c:v>
                </c:pt>
                <c:pt idx="2">
                  <c:v>Uncompleted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1</c:v>
                </c:pt>
                <c:pt idx="2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egendEntry>
        <c:idx val="0"/>
        <c:txPr>
          <a:bodyPr/>
          <a:lstStyle/>
          <a:p>
            <a:pPr>
              <a:defRPr sz="100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000"/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000"/>
            </a:pPr>
            <a:endParaRPr lang="en-US"/>
          </a:p>
        </c:txPr>
      </c:legendEntry>
      <c:layout>
        <c:manualLayout>
          <c:xMode val="edge"/>
          <c:yMode val="edge"/>
          <c:x val="0.40347318117860459"/>
          <c:y val="9.5596967045785963E-2"/>
          <c:w val="0.3722472086132918"/>
          <c:h val="0.41876757072032661"/>
        </c:manualLayout>
      </c:layout>
      <c:overlay val="0"/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500">
          <a:solidFill>
            <a:schemeClr val="bg1">
              <a:lumMod val="8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3486017206878"/>
          <c:y val="6.2785068533100036E-2"/>
          <c:w val="0.25428536152252595"/>
          <c:h val="0.5213414989792942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8"/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cat>
            <c:strRef>
              <c:f>Sheet1!$A$2:$A$4</c:f>
              <c:strCache>
                <c:ptCount val="3"/>
                <c:pt idx="0">
                  <c:v>Completed</c:v>
                </c:pt>
                <c:pt idx="1">
                  <c:v>Clashing</c:v>
                </c:pt>
                <c:pt idx="2">
                  <c:v>Uncompleted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1</c:v>
                </c:pt>
                <c:pt idx="2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>
        <c:manualLayout>
          <c:xMode val="edge"/>
          <c:yMode val="edge"/>
          <c:x val="0.40347318117860459"/>
          <c:y val="9.5596967045785963E-2"/>
          <c:w val="0.3722472086132918"/>
          <c:h val="0.4187675707203266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>
          <a:solidFill>
            <a:schemeClr val="tx1">
              <a:lumMod val="75000"/>
              <a:lumOff val="2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3486017206878"/>
          <c:y val="6.2785068533100036E-2"/>
          <c:w val="0.25428536152252595"/>
          <c:h val="0.5213414989792942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8"/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cat>
            <c:strRef>
              <c:f>Sheet1!$A$2:$A$4</c:f>
              <c:strCache>
                <c:ptCount val="3"/>
                <c:pt idx="0">
                  <c:v>Completed</c:v>
                </c:pt>
                <c:pt idx="1">
                  <c:v>Clashing</c:v>
                </c:pt>
                <c:pt idx="2">
                  <c:v>Uncompleted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1</c:v>
                </c:pt>
                <c:pt idx="2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egendEntry>
        <c:idx val="0"/>
        <c:txPr>
          <a:bodyPr/>
          <a:lstStyle/>
          <a:p>
            <a:pPr>
              <a:defRPr sz="100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000"/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000"/>
            </a:pPr>
            <a:endParaRPr lang="en-US"/>
          </a:p>
        </c:txPr>
      </c:legendEntry>
      <c:layout>
        <c:manualLayout>
          <c:xMode val="edge"/>
          <c:yMode val="edge"/>
          <c:x val="0.40347318117860459"/>
          <c:y val="9.5596967045785963E-2"/>
          <c:w val="0.3722472086132918"/>
          <c:h val="0.41876757072032661"/>
        </c:manualLayout>
      </c:layout>
      <c:overlay val="0"/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500">
          <a:solidFill>
            <a:schemeClr val="bg1">
              <a:lumMod val="8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73559960643877"/>
          <c:y val="4.7619047619047616E-2"/>
          <c:w val="0.34099689958224783"/>
          <c:h val="0.8253968253968253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5"/>
          <c:dPt>
            <c:idx val="0"/>
            <c:bubble3D val="0"/>
            <c:explosion val="0"/>
          </c:dPt>
          <c:dPt>
            <c:idx val="1"/>
            <c:bubble3D val="0"/>
            <c:explosion val="1"/>
          </c:dPt>
          <c:dPt>
            <c:idx val="2"/>
            <c:bubble3D val="0"/>
            <c:explosion val="1"/>
          </c:dPt>
          <c:dPt>
            <c:idx val="3"/>
            <c:bubble3D val="0"/>
            <c:explosion val="0"/>
          </c:dPt>
          <c:cat>
            <c:strRef>
              <c:f>Sheet1!$A$2:$A$4</c:f>
              <c:strCache>
                <c:ptCount val="3"/>
                <c:pt idx="0">
                  <c:v>Completed</c:v>
                </c:pt>
                <c:pt idx="1">
                  <c:v>Clashing</c:v>
                </c:pt>
                <c:pt idx="2">
                  <c:v>Uncompleted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1</c:v>
                </c:pt>
                <c:pt idx="2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egendEntry>
        <c:idx val="0"/>
        <c:txPr>
          <a:bodyPr/>
          <a:lstStyle/>
          <a:p>
            <a:pPr>
              <a:defRPr>
                <a:solidFill>
                  <a:srgbClr val="F8F8F8"/>
                </a:solidFill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>
                <a:solidFill>
                  <a:schemeClr val="bg1">
                    <a:lumMod val="95000"/>
                  </a:schemeClr>
                </a:solidFill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>
                <a:solidFill>
                  <a:schemeClr val="bg1">
                    <a:lumMod val="85000"/>
                  </a:schemeClr>
                </a:solidFill>
              </a:defRPr>
            </a:pPr>
            <a:endParaRPr lang="en-US"/>
          </a:p>
        </c:txPr>
      </c:legendEntry>
      <c:layout>
        <c:manualLayout>
          <c:xMode val="edge"/>
          <c:yMode val="edge"/>
          <c:x val="0.50371133796851542"/>
          <c:y val="0.14004118019730291"/>
          <c:w val="0.3722472086132918"/>
          <c:h val="0.6854344284550638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76AD4-C39E-4EBA-981E-AA690C3DD537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FF6FE-68E8-4270-911F-3AB485EB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89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C74D-DD12-43CA-AB61-CEB9B4EE38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7D74-AFAD-47F0-8D33-6F3901D5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1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C74D-DD12-43CA-AB61-CEB9B4EE38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7D74-AFAD-47F0-8D33-6F3901D5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4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C74D-DD12-43CA-AB61-CEB9B4EE38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7D74-AFAD-47F0-8D33-6F3901D5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1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C74D-DD12-43CA-AB61-CEB9B4EE38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7D74-AFAD-47F0-8D33-6F3901D5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2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C74D-DD12-43CA-AB61-CEB9B4EE38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7D74-AFAD-47F0-8D33-6F3901D5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8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C74D-DD12-43CA-AB61-CEB9B4EE38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7D74-AFAD-47F0-8D33-6F3901D5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1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C74D-DD12-43CA-AB61-CEB9B4EE38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7D74-AFAD-47F0-8D33-6F3901D5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0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C74D-DD12-43CA-AB61-CEB9B4EE38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7D74-AFAD-47F0-8D33-6F3901D5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7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C74D-DD12-43CA-AB61-CEB9B4EE38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7D74-AFAD-47F0-8D33-6F3901D5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6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C74D-DD12-43CA-AB61-CEB9B4EE38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7D74-AFAD-47F0-8D33-6F3901D5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43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C74D-DD12-43CA-AB61-CEB9B4EE38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7D74-AFAD-47F0-8D33-6F3901D5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C74D-DD12-43CA-AB61-CEB9B4EE38E1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97D74-AFAD-47F0-8D33-6F3901D5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7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image" Target="../media/image4.png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47700" y="659809"/>
            <a:ext cx="3124200" cy="472440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915544" y="1276350"/>
            <a:ext cx="2860378" cy="57150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51722" y="1143000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ross 53"/>
          <p:cNvSpPr/>
          <p:nvPr/>
        </p:nvSpPr>
        <p:spPr>
          <a:xfrm>
            <a:off x="767816" y="819094"/>
            <a:ext cx="164549" cy="149294"/>
          </a:xfrm>
          <a:prstGeom prst="plus">
            <a:avLst>
              <a:gd name="adj" fmla="val 4362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200400" y="1242060"/>
            <a:ext cx="640080" cy="64008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>
            <a:off x="3209144" y="1371600"/>
            <a:ext cx="0" cy="381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2643770" y="1323395"/>
            <a:ext cx="411480" cy="411480"/>
            <a:chOff x="2895600" y="2590800"/>
            <a:chExt cx="640080" cy="640080"/>
          </a:xfrm>
          <a:solidFill>
            <a:schemeClr val="bg1">
              <a:lumMod val="95000"/>
              <a:alpha val="70000"/>
            </a:schemeClr>
          </a:solidFill>
        </p:grpSpPr>
        <p:sp>
          <p:nvSpPr>
            <p:cNvPr id="68" name="Oval 67"/>
            <p:cNvSpPr/>
            <p:nvPr/>
          </p:nvSpPr>
          <p:spPr>
            <a:xfrm>
              <a:off x="2895600" y="2590800"/>
              <a:ext cx="640080" cy="640080"/>
            </a:xfrm>
            <a:prstGeom prst="ellips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3047998" y="2752286"/>
              <a:ext cx="152400" cy="152400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237985" y="2919589"/>
              <a:ext cx="152400" cy="38100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3212631" y="2736056"/>
              <a:ext cx="152400" cy="174784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3169919" y="2865738"/>
              <a:ext cx="91440" cy="914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635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3" name="Straight Connector 72"/>
          <p:cNvCxnSpPr/>
          <p:nvPr/>
        </p:nvCxnSpPr>
        <p:spPr>
          <a:xfrm>
            <a:off x="2514600" y="1371600"/>
            <a:ext cx="0" cy="381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990600" y="1523093"/>
            <a:ext cx="1516506" cy="90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819869" y="1537156"/>
            <a:ext cx="10379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>
                    <a:lumMod val="85000"/>
                  </a:schemeClr>
                </a:solidFill>
              </a:rPr>
              <a:t>5:00PM-6:00PM</a:t>
            </a:r>
            <a:endParaRPr lang="en-US" sz="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05172" y="1308556"/>
            <a:ext cx="1601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>
                    <a:lumMod val="8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Arabic Typesetting" panose="03020402040406030203" pitchFamily="66" charset="-78"/>
              </a:rPr>
              <a:t>Study Electrical </a:t>
            </a:r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Arabic Typesetting" panose="03020402040406030203" pitchFamily="66" charset="-78"/>
              </a:rPr>
              <a:t>Engineering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  <a:cs typeface="Arabic Typesetting" panose="03020402040406030203" pitchFamily="66" charset="-78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3400" y="1523093"/>
            <a:ext cx="16019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smtClean="0">
                <a:solidFill>
                  <a:schemeClr val="bg1">
                    <a:lumMod val="8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Arabic Typesetting" panose="03020402040406030203" pitchFamily="66" charset="-78"/>
              </a:rPr>
              <a:t>Engineering Cen.</a:t>
            </a:r>
            <a:endParaRPr lang="en-US" sz="600" dirty="0">
              <a:solidFill>
                <a:schemeClr val="bg1">
                  <a:lumMod val="8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  <a:cs typeface="Arabic Typesetting" panose="03020402040406030203" pitchFamily="66" charset="-78"/>
            </a:endParaRPr>
          </a:p>
        </p:txBody>
      </p:sp>
      <p:grpSp>
        <p:nvGrpSpPr>
          <p:cNvPr id="156" name="Group 155"/>
          <p:cNvGrpSpPr/>
          <p:nvPr/>
        </p:nvGrpSpPr>
        <p:grpSpPr>
          <a:xfrm>
            <a:off x="898822" y="2000250"/>
            <a:ext cx="2935308" cy="640080"/>
            <a:chOff x="898822" y="2000250"/>
            <a:chExt cx="2935308" cy="640080"/>
          </a:xfrm>
        </p:grpSpPr>
        <p:sp>
          <p:nvSpPr>
            <p:cNvPr id="102" name="Rectangle 101"/>
            <p:cNvSpPr/>
            <p:nvPr/>
          </p:nvSpPr>
          <p:spPr>
            <a:xfrm>
              <a:off x="911522" y="2031692"/>
              <a:ext cx="2860378" cy="5715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898822" y="2000250"/>
              <a:ext cx="2935308" cy="640080"/>
              <a:chOff x="898822" y="2000250"/>
              <a:chExt cx="2935308" cy="640080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3194050" y="2000250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2637420" y="2081585"/>
                <a:ext cx="411480" cy="411480"/>
                <a:chOff x="2895600" y="2590800"/>
                <a:chExt cx="640080" cy="640080"/>
              </a:xfrm>
              <a:solidFill>
                <a:schemeClr val="bg1">
                  <a:lumMod val="95000"/>
                  <a:alpha val="70000"/>
                </a:schemeClr>
              </a:solidFill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2895600" y="2590800"/>
                  <a:ext cx="640080" cy="640080"/>
                </a:xfrm>
                <a:prstGeom prst="ellipse">
                  <a:avLst/>
                </a:prstGeom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3047998" y="2752286"/>
                  <a:ext cx="152400" cy="152400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3237985" y="2919589"/>
                  <a:ext cx="152400" cy="38100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flipV="1">
                  <a:off x="3212631" y="2736056"/>
                  <a:ext cx="152400" cy="174784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  <a:alpha val="59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Oval 109"/>
                <p:cNvSpPr/>
                <p:nvPr/>
              </p:nvSpPr>
              <p:spPr>
                <a:xfrm>
                  <a:off x="3169919" y="2865738"/>
                  <a:ext cx="91440" cy="9144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0"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3" name="TextBox 112"/>
              <p:cNvSpPr txBox="1"/>
              <p:nvPr/>
            </p:nvSpPr>
            <p:spPr>
              <a:xfrm>
                <a:off x="1813519" y="2295346"/>
                <a:ext cx="103792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>
                    <a:solidFill>
                      <a:schemeClr val="bg1">
                        <a:lumMod val="85000"/>
                      </a:schemeClr>
                    </a:solidFill>
                  </a:rPr>
                  <a:t>10:00PM-1:00AM</a:t>
                </a:r>
                <a:endParaRPr lang="en-US" sz="6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898822" y="2066746"/>
                <a:ext cx="16019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85000"/>
                      </a:schemeClr>
                    </a:solidFill>
                    <a:latin typeface="Gulim" panose="020B0600000101010101" pitchFamily="34" charset="-127"/>
                    <a:ea typeface="Gulim" panose="020B0600000101010101" pitchFamily="34" charset="-127"/>
                    <a:cs typeface="Arabic Typesetting" panose="03020402040406030203" pitchFamily="66" charset="-78"/>
                  </a:rPr>
                  <a:t>Pick Up Grocery</a:t>
                </a:r>
                <a:endParaRPr lang="en-US" sz="800" dirty="0">
                  <a:solidFill>
                    <a:schemeClr val="bg1">
                      <a:lumMod val="85000"/>
                    </a:schemeClr>
                  </a:solidFill>
                  <a:latin typeface="Gulim" panose="020B0600000101010101" pitchFamily="34" charset="-127"/>
                  <a:ea typeface="Gulim" panose="020B0600000101010101" pitchFamily="34" charset="-127"/>
                  <a:cs typeface="Arabic Typesetting" panose="03020402040406030203" pitchFamily="66" charset="-78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932365" y="2286000"/>
                <a:ext cx="838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 smtClean="0">
                    <a:solidFill>
                      <a:schemeClr val="bg1">
                        <a:lumMod val="85000"/>
                      </a:schemeClr>
                    </a:solidFill>
                    <a:latin typeface="Gulim" panose="020B0600000101010101" pitchFamily="34" charset="-127"/>
                    <a:ea typeface="Gulim" panose="020B0600000101010101" pitchFamily="34" charset="-127"/>
                    <a:cs typeface="Arabic Typesetting" panose="03020402040406030203" pitchFamily="66" charset="-78"/>
                  </a:rPr>
                  <a:t>Engineering Cen.</a:t>
                </a:r>
                <a:endParaRPr lang="en-US" sz="600" dirty="0">
                  <a:solidFill>
                    <a:schemeClr val="bg1">
                      <a:lumMod val="85000"/>
                    </a:schemeClr>
                  </a:solidFill>
                  <a:latin typeface="Gulim" panose="020B0600000101010101" pitchFamily="34" charset="-127"/>
                  <a:ea typeface="Gulim" panose="020B0600000101010101" pitchFamily="34" charset="-127"/>
                  <a:cs typeface="Arabic Typesetting" panose="03020402040406030203" pitchFamily="66" charset="-78"/>
                </a:endParaRPr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915544" y="2609929"/>
            <a:ext cx="2860378" cy="571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3194050" y="2575639"/>
            <a:ext cx="640080" cy="64008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3202794" y="2705179"/>
            <a:ext cx="0" cy="381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2637420" y="2656974"/>
            <a:ext cx="411480" cy="411480"/>
            <a:chOff x="2895600" y="2590800"/>
            <a:chExt cx="640080" cy="640080"/>
          </a:xfrm>
          <a:solidFill>
            <a:schemeClr val="bg1">
              <a:lumMod val="95000"/>
              <a:alpha val="70000"/>
            </a:schemeClr>
          </a:solidFill>
        </p:grpSpPr>
        <p:sp>
          <p:nvSpPr>
            <p:cNvPr id="122" name="Oval 121"/>
            <p:cNvSpPr/>
            <p:nvPr/>
          </p:nvSpPr>
          <p:spPr>
            <a:xfrm>
              <a:off x="2895600" y="2590800"/>
              <a:ext cx="640080" cy="640080"/>
            </a:xfrm>
            <a:prstGeom prst="ellips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3047998" y="2752286"/>
              <a:ext cx="152400" cy="152400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237985" y="2919589"/>
              <a:ext cx="152400" cy="38100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3212631" y="2736056"/>
              <a:ext cx="152400" cy="174784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3169919" y="2865738"/>
              <a:ext cx="91440" cy="914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635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7" name="Straight Connector 126"/>
          <p:cNvCxnSpPr/>
          <p:nvPr/>
        </p:nvCxnSpPr>
        <p:spPr>
          <a:xfrm>
            <a:off x="2508250" y="2705179"/>
            <a:ext cx="0" cy="381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984250" y="2856672"/>
            <a:ext cx="1516506" cy="90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813519" y="2870735"/>
            <a:ext cx="10379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>
                    <a:lumMod val="85000"/>
                  </a:schemeClr>
                </a:solidFill>
              </a:rPr>
              <a:t>5:00PM-6:00PM</a:t>
            </a:r>
            <a:endParaRPr lang="en-US" sz="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98822" y="2642135"/>
            <a:ext cx="1601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Arabic Typesetting" panose="03020402040406030203" pitchFamily="66" charset="-78"/>
              </a:rPr>
              <a:t>Play  Soccer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  <a:cs typeface="Arabic Typesetting" panose="03020402040406030203" pitchFamily="66" charset="-78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27050" y="2856672"/>
            <a:ext cx="16019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smtClean="0">
                <a:solidFill>
                  <a:schemeClr val="bg1">
                    <a:lumMod val="8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Arabic Typesetting" panose="03020402040406030203" pitchFamily="66" charset="-78"/>
              </a:rPr>
              <a:t>Engineering Cen.</a:t>
            </a:r>
            <a:endParaRPr lang="en-US" sz="600" dirty="0">
              <a:solidFill>
                <a:schemeClr val="bg1">
                  <a:lumMod val="8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  <a:cs typeface="Arabic Typesetting" panose="03020402040406030203" pitchFamily="66" charset="-78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694806" y="2640094"/>
            <a:ext cx="59944" cy="571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65" y="2066746"/>
            <a:ext cx="103769" cy="1052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4" name="Group 133"/>
          <p:cNvGrpSpPr/>
          <p:nvPr/>
        </p:nvGrpSpPr>
        <p:grpSpPr>
          <a:xfrm>
            <a:off x="3308350" y="701717"/>
            <a:ext cx="384048" cy="384048"/>
            <a:chOff x="2895600" y="2590800"/>
            <a:chExt cx="640080" cy="640080"/>
          </a:xfrm>
          <a:solidFill>
            <a:schemeClr val="bg1">
              <a:lumMod val="95000"/>
              <a:alpha val="70000"/>
            </a:schemeClr>
          </a:solidFill>
        </p:grpSpPr>
        <p:sp>
          <p:nvSpPr>
            <p:cNvPr id="135" name="Oval 134"/>
            <p:cNvSpPr/>
            <p:nvPr/>
          </p:nvSpPr>
          <p:spPr>
            <a:xfrm>
              <a:off x="2895600" y="2590800"/>
              <a:ext cx="640080" cy="640080"/>
            </a:xfrm>
            <a:prstGeom prst="ellips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3047998" y="2752286"/>
              <a:ext cx="152400" cy="152400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237985" y="2919589"/>
              <a:ext cx="152400" cy="38100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3212631" y="2736056"/>
              <a:ext cx="152400" cy="174784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/>
            <p:cNvSpPr/>
            <p:nvPr/>
          </p:nvSpPr>
          <p:spPr>
            <a:xfrm>
              <a:off x="3169919" y="2865738"/>
              <a:ext cx="91440" cy="914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635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651722" y="5029200"/>
            <a:ext cx="1033272" cy="355009"/>
          </a:xfrm>
          <a:prstGeom prst="rect">
            <a:avLst/>
          </a:prstGeom>
          <a:ln>
            <a:noFill/>
          </a:ln>
          <a:effectLst>
            <a:innerShdw blurRad="38100">
              <a:prstClr val="black"/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Next Twelve Hours</a:t>
            </a: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693164" y="5029198"/>
            <a:ext cx="1033272" cy="35500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Week</a:t>
            </a:r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2738628" y="5029200"/>
            <a:ext cx="1033272" cy="35500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Month</a:t>
            </a:r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55600" y="1276350"/>
            <a:ext cx="59944" cy="5715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 Same Side Corner Rectangle 159"/>
          <p:cNvSpPr/>
          <p:nvPr/>
        </p:nvSpPr>
        <p:spPr>
          <a:xfrm rot="10800000">
            <a:off x="1181332" y="667995"/>
            <a:ext cx="2025691" cy="425957"/>
          </a:xfrm>
          <a:prstGeom prst="round2Same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2" name="Straight Connector 161"/>
          <p:cNvCxnSpPr>
            <a:stCxn id="160" idx="0"/>
            <a:endCxn id="160" idx="2"/>
          </p:cNvCxnSpPr>
          <p:nvPr/>
        </p:nvCxnSpPr>
        <p:spPr>
          <a:xfrm>
            <a:off x="1181332" y="880973"/>
            <a:ext cx="202569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1328017" y="667995"/>
            <a:ext cx="17272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Gulim" panose="020B0600000101010101" pitchFamily="34" charset="-127"/>
                <a:ea typeface="Gulim" panose="020B0600000101010101" pitchFamily="34" charset="-127"/>
                <a:cs typeface="Arabic Typesetting" panose="03020402040406030203" pitchFamily="66" charset="-78"/>
              </a:rPr>
              <a:t>Added New Event</a:t>
            </a:r>
          </a:p>
          <a:p>
            <a:pPr algn="ctr"/>
            <a:r>
              <a:rPr lang="en-US" sz="1000" b="1" dirty="0" smtClean="0">
                <a:latin typeface="Gulim" panose="020B0600000101010101" pitchFamily="34" charset="-127"/>
                <a:ea typeface="Gulim" panose="020B0600000101010101" pitchFamily="34" charset="-127"/>
                <a:cs typeface="Arabic Typesetting" panose="03020402040406030203" pitchFamily="66" charset="-78"/>
              </a:rPr>
              <a:t>Clash Detected</a:t>
            </a:r>
            <a:endParaRPr lang="en-US" sz="1000" b="1" dirty="0">
              <a:latin typeface="Gulim" panose="020B0600000101010101" pitchFamily="34" charset="-127"/>
              <a:ea typeface="Gulim" panose="020B0600000101010101" pitchFamily="34" charset="-127"/>
              <a:cs typeface="Arabic Typesetting" panose="03020402040406030203" pitchFamily="66" charset="-78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1220526" y="730147"/>
            <a:ext cx="303473" cy="301652"/>
          </a:xfrm>
          <a:prstGeom prst="ellips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!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3202794" y="2129790"/>
            <a:ext cx="0" cy="381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08250" y="2129790"/>
            <a:ext cx="0" cy="381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984250" y="2281283"/>
            <a:ext cx="1516506" cy="90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5334000" y="65980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5.17</a:t>
            </a:r>
          </a:p>
          <a:p>
            <a:r>
              <a:rPr lang="en-US" dirty="0" smtClean="0"/>
              <a:t>3.42</a:t>
            </a:r>
            <a:endParaRPr lang="en-US" dirty="0"/>
          </a:p>
        </p:txBody>
      </p:sp>
      <p:sp>
        <p:nvSpPr>
          <p:cNvPr id="175" name="Rounded Rectangle 174"/>
          <p:cNvSpPr/>
          <p:nvPr/>
        </p:nvSpPr>
        <p:spPr>
          <a:xfrm>
            <a:off x="4686300" y="804111"/>
            <a:ext cx="3124200" cy="47244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 175"/>
          <p:cNvSpPr/>
          <p:nvPr/>
        </p:nvSpPr>
        <p:spPr>
          <a:xfrm>
            <a:off x="4954144" y="1420652"/>
            <a:ext cx="2860378" cy="5715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4690322" y="1287302"/>
            <a:ext cx="3124200" cy="76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Cross 177"/>
          <p:cNvSpPr/>
          <p:nvPr/>
        </p:nvSpPr>
        <p:spPr>
          <a:xfrm>
            <a:off x="4806416" y="963396"/>
            <a:ext cx="164549" cy="149294"/>
          </a:xfrm>
          <a:prstGeom prst="plus">
            <a:avLst>
              <a:gd name="adj" fmla="val 4362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7239000" y="1386362"/>
            <a:ext cx="640080" cy="64008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Connector 179"/>
          <p:cNvCxnSpPr/>
          <p:nvPr/>
        </p:nvCxnSpPr>
        <p:spPr>
          <a:xfrm>
            <a:off x="7247744" y="1515902"/>
            <a:ext cx="0" cy="381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>
            <a:off x="6682370" y="1467697"/>
            <a:ext cx="411480" cy="411480"/>
            <a:chOff x="2895600" y="2590800"/>
            <a:chExt cx="640080" cy="640080"/>
          </a:xfrm>
          <a:solidFill>
            <a:schemeClr val="bg1">
              <a:lumMod val="95000"/>
              <a:alpha val="70000"/>
            </a:schemeClr>
          </a:solidFill>
        </p:grpSpPr>
        <p:sp>
          <p:nvSpPr>
            <p:cNvPr id="182" name="Oval 181"/>
            <p:cNvSpPr/>
            <p:nvPr/>
          </p:nvSpPr>
          <p:spPr>
            <a:xfrm>
              <a:off x="2895600" y="2590800"/>
              <a:ext cx="640080" cy="640080"/>
            </a:xfrm>
            <a:prstGeom prst="ellips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3" name="Straight Connector 182"/>
            <p:cNvCxnSpPr/>
            <p:nvPr/>
          </p:nvCxnSpPr>
          <p:spPr>
            <a:xfrm>
              <a:off x="3047998" y="2752286"/>
              <a:ext cx="152400" cy="152400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3237985" y="2919589"/>
              <a:ext cx="152400" cy="38100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flipV="1">
              <a:off x="3212631" y="2736056"/>
              <a:ext cx="152400" cy="174784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Oval 185"/>
            <p:cNvSpPr/>
            <p:nvPr/>
          </p:nvSpPr>
          <p:spPr>
            <a:xfrm>
              <a:off x="3169919" y="2865738"/>
              <a:ext cx="91440" cy="914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635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7" name="Straight Connector 186"/>
          <p:cNvCxnSpPr/>
          <p:nvPr/>
        </p:nvCxnSpPr>
        <p:spPr>
          <a:xfrm>
            <a:off x="6553200" y="1515902"/>
            <a:ext cx="0" cy="381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5029200" y="1667395"/>
            <a:ext cx="1516506" cy="90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5858469" y="1681458"/>
            <a:ext cx="10379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>
                    <a:lumMod val="85000"/>
                  </a:schemeClr>
                </a:solidFill>
              </a:rPr>
              <a:t>5:00PM-6:00PM</a:t>
            </a:r>
            <a:endParaRPr lang="en-US" sz="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943772" y="1452858"/>
            <a:ext cx="1601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>
                    <a:lumMod val="8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Arabic Typesetting" panose="03020402040406030203" pitchFamily="66" charset="-78"/>
              </a:rPr>
              <a:t>Study Electrical </a:t>
            </a:r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Arabic Typesetting" panose="03020402040406030203" pitchFamily="66" charset="-78"/>
              </a:rPr>
              <a:t>Engineering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  <a:cs typeface="Arabic Typesetting" panose="03020402040406030203" pitchFamily="66" charset="-78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572000" y="1667395"/>
            <a:ext cx="16019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smtClean="0">
                <a:solidFill>
                  <a:schemeClr val="bg1">
                    <a:lumMod val="8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Arabic Typesetting" panose="03020402040406030203" pitchFamily="66" charset="-78"/>
              </a:rPr>
              <a:t>Engineering Cen.</a:t>
            </a:r>
            <a:endParaRPr lang="en-US" sz="600" dirty="0">
              <a:solidFill>
                <a:schemeClr val="bg1">
                  <a:lumMod val="8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  <a:cs typeface="Arabic Typesetting" panose="03020402040406030203" pitchFamily="66" charset="-78"/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4937422" y="2144552"/>
            <a:ext cx="2935308" cy="640080"/>
            <a:chOff x="898822" y="2000250"/>
            <a:chExt cx="2935308" cy="640080"/>
          </a:xfrm>
        </p:grpSpPr>
        <p:sp>
          <p:nvSpPr>
            <p:cNvPr id="193" name="Rectangle 192"/>
            <p:cNvSpPr/>
            <p:nvPr/>
          </p:nvSpPr>
          <p:spPr>
            <a:xfrm>
              <a:off x="911522" y="2031692"/>
              <a:ext cx="2860378" cy="5715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898822" y="2000250"/>
              <a:ext cx="2935308" cy="640080"/>
              <a:chOff x="898822" y="2000250"/>
              <a:chExt cx="2935308" cy="640080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3194050" y="2000250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6" name="Group 195"/>
              <p:cNvGrpSpPr/>
              <p:nvPr/>
            </p:nvGrpSpPr>
            <p:grpSpPr>
              <a:xfrm>
                <a:off x="2637420" y="2081585"/>
                <a:ext cx="411480" cy="411480"/>
                <a:chOff x="2895600" y="2590800"/>
                <a:chExt cx="640080" cy="640080"/>
              </a:xfrm>
              <a:solidFill>
                <a:schemeClr val="bg1">
                  <a:lumMod val="95000"/>
                  <a:alpha val="70000"/>
                </a:schemeClr>
              </a:solidFill>
            </p:grpSpPr>
            <p:sp>
              <p:nvSpPr>
                <p:cNvPr id="200" name="Oval 199"/>
                <p:cNvSpPr/>
                <p:nvPr/>
              </p:nvSpPr>
              <p:spPr>
                <a:xfrm>
                  <a:off x="2895600" y="2590800"/>
                  <a:ext cx="640080" cy="640080"/>
                </a:xfrm>
                <a:prstGeom prst="ellipse">
                  <a:avLst/>
                </a:prstGeom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3047998" y="2752286"/>
                  <a:ext cx="152400" cy="152400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3237985" y="2919589"/>
                  <a:ext cx="152400" cy="38100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 flipV="1">
                  <a:off x="3212631" y="2736056"/>
                  <a:ext cx="152400" cy="174784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  <a:alpha val="59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4" name="Oval 203"/>
                <p:cNvSpPr/>
                <p:nvPr/>
              </p:nvSpPr>
              <p:spPr>
                <a:xfrm>
                  <a:off x="3169919" y="2865738"/>
                  <a:ext cx="91440" cy="9144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0"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7" name="TextBox 196"/>
              <p:cNvSpPr txBox="1"/>
              <p:nvPr/>
            </p:nvSpPr>
            <p:spPr>
              <a:xfrm>
                <a:off x="1813519" y="2295346"/>
                <a:ext cx="103792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>
                    <a:solidFill>
                      <a:schemeClr val="bg1">
                        <a:lumMod val="85000"/>
                      </a:schemeClr>
                    </a:solidFill>
                  </a:rPr>
                  <a:t>10:00PM-1:00AM</a:t>
                </a:r>
                <a:endParaRPr lang="en-US" sz="6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898822" y="2066746"/>
                <a:ext cx="16019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85000"/>
                      </a:schemeClr>
                    </a:solidFill>
                    <a:latin typeface="Gulim" panose="020B0600000101010101" pitchFamily="34" charset="-127"/>
                    <a:ea typeface="Gulim" panose="020B0600000101010101" pitchFamily="34" charset="-127"/>
                    <a:cs typeface="Arabic Typesetting" panose="03020402040406030203" pitchFamily="66" charset="-78"/>
                  </a:rPr>
                  <a:t>Pick Up Grocery</a:t>
                </a:r>
                <a:endParaRPr lang="en-US" sz="800" dirty="0">
                  <a:solidFill>
                    <a:schemeClr val="bg1">
                      <a:lumMod val="85000"/>
                    </a:schemeClr>
                  </a:solidFill>
                  <a:latin typeface="Gulim" panose="020B0600000101010101" pitchFamily="34" charset="-127"/>
                  <a:ea typeface="Gulim" panose="020B0600000101010101" pitchFamily="34" charset="-127"/>
                  <a:cs typeface="Arabic Typesetting" panose="03020402040406030203" pitchFamily="66" charset="-78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932365" y="2286000"/>
                <a:ext cx="838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 smtClean="0">
                    <a:solidFill>
                      <a:schemeClr val="bg1">
                        <a:lumMod val="85000"/>
                      </a:schemeClr>
                    </a:solidFill>
                    <a:latin typeface="Gulim" panose="020B0600000101010101" pitchFamily="34" charset="-127"/>
                    <a:ea typeface="Gulim" panose="020B0600000101010101" pitchFamily="34" charset="-127"/>
                    <a:cs typeface="Arabic Typesetting" panose="03020402040406030203" pitchFamily="66" charset="-78"/>
                  </a:rPr>
                  <a:t>Engineering Cen.</a:t>
                </a:r>
                <a:endParaRPr lang="en-US" sz="600" dirty="0">
                  <a:solidFill>
                    <a:schemeClr val="bg1">
                      <a:lumMod val="85000"/>
                    </a:schemeClr>
                  </a:solidFill>
                  <a:latin typeface="Gulim" panose="020B0600000101010101" pitchFamily="34" charset="-127"/>
                  <a:ea typeface="Gulim" panose="020B0600000101010101" pitchFamily="34" charset="-127"/>
                  <a:cs typeface="Arabic Typesetting" panose="03020402040406030203" pitchFamily="66" charset="-78"/>
                </a:endParaRPr>
              </a:p>
            </p:txBody>
          </p:sp>
        </p:grpSp>
      </p:grpSp>
      <p:sp>
        <p:nvSpPr>
          <p:cNvPr id="205" name="Rectangle 204"/>
          <p:cNvSpPr/>
          <p:nvPr/>
        </p:nvSpPr>
        <p:spPr>
          <a:xfrm>
            <a:off x="4954144" y="2754231"/>
            <a:ext cx="2860378" cy="571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Oval 205"/>
          <p:cNvSpPr/>
          <p:nvPr/>
        </p:nvSpPr>
        <p:spPr>
          <a:xfrm>
            <a:off x="7232650" y="2719941"/>
            <a:ext cx="640080" cy="64008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Straight Connector 206"/>
          <p:cNvCxnSpPr/>
          <p:nvPr/>
        </p:nvCxnSpPr>
        <p:spPr>
          <a:xfrm>
            <a:off x="7241394" y="2849481"/>
            <a:ext cx="0" cy="381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oup 207"/>
          <p:cNvGrpSpPr/>
          <p:nvPr/>
        </p:nvGrpSpPr>
        <p:grpSpPr>
          <a:xfrm>
            <a:off x="6676020" y="2801276"/>
            <a:ext cx="411480" cy="411480"/>
            <a:chOff x="2895600" y="2590800"/>
            <a:chExt cx="640080" cy="640080"/>
          </a:xfrm>
          <a:solidFill>
            <a:schemeClr val="bg1">
              <a:lumMod val="95000"/>
              <a:alpha val="70000"/>
            </a:schemeClr>
          </a:solidFill>
        </p:grpSpPr>
        <p:sp>
          <p:nvSpPr>
            <p:cNvPr id="209" name="Oval 208"/>
            <p:cNvSpPr/>
            <p:nvPr/>
          </p:nvSpPr>
          <p:spPr>
            <a:xfrm>
              <a:off x="2895600" y="2590800"/>
              <a:ext cx="640080" cy="640080"/>
            </a:xfrm>
            <a:prstGeom prst="ellips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0" name="Straight Connector 209"/>
            <p:cNvCxnSpPr/>
            <p:nvPr/>
          </p:nvCxnSpPr>
          <p:spPr>
            <a:xfrm>
              <a:off x="3047998" y="2752286"/>
              <a:ext cx="152400" cy="152400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3237985" y="2919589"/>
              <a:ext cx="152400" cy="38100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V="1">
              <a:off x="3212631" y="2736056"/>
              <a:ext cx="152400" cy="174784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val 212"/>
            <p:cNvSpPr/>
            <p:nvPr/>
          </p:nvSpPr>
          <p:spPr>
            <a:xfrm>
              <a:off x="3169919" y="2865738"/>
              <a:ext cx="91440" cy="914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635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4" name="Straight Connector 213"/>
          <p:cNvCxnSpPr/>
          <p:nvPr/>
        </p:nvCxnSpPr>
        <p:spPr>
          <a:xfrm>
            <a:off x="6546850" y="2849481"/>
            <a:ext cx="0" cy="381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5022850" y="3000974"/>
            <a:ext cx="1516506" cy="90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5852119" y="3015037"/>
            <a:ext cx="10379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>
                    <a:lumMod val="85000"/>
                  </a:schemeClr>
                </a:solidFill>
              </a:rPr>
              <a:t>5:00PM-6:00PM</a:t>
            </a:r>
            <a:endParaRPr lang="en-US" sz="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937422" y="2786437"/>
            <a:ext cx="1601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Arabic Typesetting" panose="03020402040406030203" pitchFamily="66" charset="-78"/>
              </a:rPr>
              <a:t>Play  Soccer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  <a:cs typeface="Arabic Typesetting" panose="03020402040406030203" pitchFamily="66" charset="-78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4565650" y="3000974"/>
            <a:ext cx="16019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smtClean="0">
                <a:solidFill>
                  <a:schemeClr val="bg1">
                    <a:lumMod val="8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Arabic Typesetting" panose="03020402040406030203" pitchFamily="66" charset="-78"/>
              </a:rPr>
              <a:t>Engineering Cen.</a:t>
            </a:r>
            <a:endParaRPr lang="en-US" sz="600" dirty="0">
              <a:solidFill>
                <a:schemeClr val="bg1">
                  <a:lumMod val="8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  <a:cs typeface="Arabic Typesetting" panose="03020402040406030203" pitchFamily="66" charset="-78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7733406" y="3429000"/>
            <a:ext cx="59944" cy="571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0" name="Picture 2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965" y="2211048"/>
            <a:ext cx="103769" cy="1052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21" name="Group 220"/>
          <p:cNvGrpSpPr/>
          <p:nvPr/>
        </p:nvGrpSpPr>
        <p:grpSpPr>
          <a:xfrm>
            <a:off x="7346950" y="846019"/>
            <a:ext cx="384048" cy="384048"/>
            <a:chOff x="2895600" y="2590800"/>
            <a:chExt cx="640080" cy="640080"/>
          </a:xfrm>
          <a:solidFill>
            <a:schemeClr val="bg1">
              <a:lumMod val="95000"/>
              <a:alpha val="70000"/>
            </a:schemeClr>
          </a:solidFill>
        </p:grpSpPr>
        <p:sp>
          <p:nvSpPr>
            <p:cNvPr id="222" name="Oval 221"/>
            <p:cNvSpPr/>
            <p:nvPr/>
          </p:nvSpPr>
          <p:spPr>
            <a:xfrm>
              <a:off x="2895600" y="2590800"/>
              <a:ext cx="640080" cy="640080"/>
            </a:xfrm>
            <a:prstGeom prst="ellips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3" name="Straight Connector 222"/>
            <p:cNvCxnSpPr/>
            <p:nvPr/>
          </p:nvCxnSpPr>
          <p:spPr>
            <a:xfrm>
              <a:off x="3047998" y="2752286"/>
              <a:ext cx="152400" cy="152400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3237985" y="2919589"/>
              <a:ext cx="152400" cy="38100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V="1">
              <a:off x="3212631" y="2736056"/>
              <a:ext cx="152400" cy="174784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Oval 225"/>
            <p:cNvSpPr/>
            <p:nvPr/>
          </p:nvSpPr>
          <p:spPr>
            <a:xfrm>
              <a:off x="3169919" y="2865738"/>
              <a:ext cx="91440" cy="914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635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7" name="Rectangle 226"/>
          <p:cNvSpPr/>
          <p:nvPr/>
        </p:nvSpPr>
        <p:spPr>
          <a:xfrm>
            <a:off x="4690322" y="5173502"/>
            <a:ext cx="1033272" cy="355009"/>
          </a:xfrm>
          <a:prstGeom prst="rect">
            <a:avLst/>
          </a:prstGeom>
          <a:ln>
            <a:noFill/>
          </a:ln>
          <a:effectLst>
            <a:innerShdw blurRad="38100">
              <a:prstClr val="black"/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Next Twelve Hours</a:t>
            </a: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5731764" y="5173500"/>
            <a:ext cx="1033272" cy="35500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Week</a:t>
            </a:r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6777228" y="5173502"/>
            <a:ext cx="1033272" cy="35500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Month</a:t>
            </a:r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4911021" y="1427207"/>
            <a:ext cx="59944" cy="5715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ound Same Side Corner Rectangle 230"/>
          <p:cNvSpPr/>
          <p:nvPr/>
        </p:nvSpPr>
        <p:spPr>
          <a:xfrm rot="10800000">
            <a:off x="5219932" y="812297"/>
            <a:ext cx="2025691" cy="425957"/>
          </a:xfrm>
          <a:prstGeom prst="round2Same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2" name="Straight Connector 231"/>
          <p:cNvCxnSpPr>
            <a:stCxn id="231" idx="0"/>
            <a:endCxn id="231" idx="2"/>
          </p:cNvCxnSpPr>
          <p:nvPr/>
        </p:nvCxnSpPr>
        <p:spPr>
          <a:xfrm>
            <a:off x="5219932" y="1025275"/>
            <a:ext cx="202569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5366617" y="812297"/>
            <a:ext cx="17272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Gulim" panose="020B0600000101010101" pitchFamily="34" charset="-127"/>
                <a:ea typeface="Gulim" panose="020B0600000101010101" pitchFamily="34" charset="-127"/>
                <a:cs typeface="Arabic Typesetting" panose="03020402040406030203" pitchFamily="66" charset="-78"/>
              </a:rPr>
              <a:t>Added New Event</a:t>
            </a:r>
          </a:p>
          <a:p>
            <a:pPr algn="ctr"/>
            <a:r>
              <a:rPr lang="en-US" sz="1000" b="1" dirty="0" smtClean="0">
                <a:latin typeface="Gulim" panose="020B0600000101010101" pitchFamily="34" charset="-127"/>
                <a:ea typeface="Gulim" panose="020B0600000101010101" pitchFamily="34" charset="-127"/>
                <a:cs typeface="Arabic Typesetting" panose="03020402040406030203" pitchFamily="66" charset="-78"/>
              </a:rPr>
              <a:t>Clash Detected</a:t>
            </a:r>
            <a:endParaRPr lang="en-US" sz="1000" b="1" dirty="0">
              <a:latin typeface="Gulim" panose="020B0600000101010101" pitchFamily="34" charset="-127"/>
              <a:ea typeface="Gulim" panose="020B0600000101010101" pitchFamily="34" charset="-127"/>
              <a:cs typeface="Arabic Typesetting" panose="03020402040406030203" pitchFamily="66" charset="-78"/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5259126" y="874449"/>
            <a:ext cx="303473" cy="301652"/>
          </a:xfrm>
          <a:prstGeom prst="ellips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!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235" name="Straight Connector 234"/>
          <p:cNvCxnSpPr/>
          <p:nvPr/>
        </p:nvCxnSpPr>
        <p:spPr>
          <a:xfrm>
            <a:off x="7241394" y="2274092"/>
            <a:ext cx="0" cy="381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6546850" y="2274092"/>
            <a:ext cx="0" cy="381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flipV="1">
            <a:off x="5022850" y="2425585"/>
            <a:ext cx="1516506" cy="90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651880" y="4962395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686300" y="5097300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10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572000" y="839188"/>
            <a:ext cx="3657600" cy="3657600"/>
            <a:chOff x="3065526" y="4495800"/>
            <a:chExt cx="640080" cy="640080"/>
          </a:xfrm>
        </p:grpSpPr>
        <p:sp>
          <p:nvSpPr>
            <p:cNvPr id="12" name="Oval 11"/>
            <p:cNvSpPr/>
            <p:nvPr/>
          </p:nvSpPr>
          <p:spPr>
            <a:xfrm>
              <a:off x="3065526" y="4495800"/>
              <a:ext cx="640080" cy="640080"/>
            </a:xfrm>
            <a:prstGeom prst="ellipse">
              <a:avLst/>
            </a:prstGeom>
            <a:noFill/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87731" y="4637031"/>
              <a:ext cx="395669" cy="357617"/>
              <a:chOff x="3291840" y="838200"/>
              <a:chExt cx="901524" cy="84373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ctangle 13"/>
              <p:cNvSpPr/>
              <p:nvPr/>
            </p:nvSpPr>
            <p:spPr>
              <a:xfrm>
                <a:off x="3291840" y="838200"/>
                <a:ext cx="890672" cy="1523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344746" y="1066801"/>
                <a:ext cx="784859" cy="15239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344746" y="1287601"/>
                <a:ext cx="784859" cy="15239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302692" y="1529539"/>
                <a:ext cx="890672" cy="1523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" name="Oval 17"/>
          <p:cNvSpPr/>
          <p:nvPr/>
        </p:nvSpPr>
        <p:spPr>
          <a:xfrm>
            <a:off x="533400" y="839188"/>
            <a:ext cx="3657600" cy="3657600"/>
          </a:xfrm>
          <a:prstGeom prst="ellips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0" dirty="0" smtClean="0">
                <a:solidFill>
                  <a:srgbClr val="C00000"/>
                </a:solidFill>
              </a:rPr>
              <a:t>!</a:t>
            </a:r>
            <a:endParaRPr lang="en-US" sz="18000" dirty="0">
              <a:solidFill>
                <a:srgbClr val="C00000"/>
              </a:solidFill>
            </a:endParaRPr>
          </a:p>
        </p:txBody>
      </p:sp>
      <p:sp>
        <p:nvSpPr>
          <p:cNvPr id="19" name="Cross 18"/>
          <p:cNvSpPr/>
          <p:nvPr/>
        </p:nvSpPr>
        <p:spPr>
          <a:xfrm>
            <a:off x="1981200" y="1447800"/>
            <a:ext cx="3657600" cy="3657600"/>
          </a:xfrm>
          <a:prstGeom prst="plus">
            <a:avLst>
              <a:gd name="adj" fmla="val 4010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9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47700" y="659809"/>
            <a:ext cx="3124200" cy="472440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51722" y="4267200"/>
            <a:ext cx="31242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1722" y="3505200"/>
            <a:ext cx="3124200" cy="762000"/>
          </a:xfrm>
          <a:prstGeom prst="rect">
            <a:avLst/>
          </a:prstGeom>
          <a:solidFill>
            <a:schemeClr val="bg1">
              <a:lumMod val="85000"/>
              <a:alpha val="26000"/>
            </a:schemeClr>
          </a:solidFill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874860" y="4000498"/>
            <a:ext cx="2667000" cy="228599"/>
            <a:chOff x="914400" y="3695699"/>
            <a:chExt cx="2667000" cy="228599"/>
          </a:xfrm>
        </p:grpSpPr>
        <p:sp>
          <p:nvSpPr>
            <p:cNvPr id="18" name="Rounded Rectangle 17"/>
            <p:cNvSpPr/>
            <p:nvPr/>
          </p:nvSpPr>
          <p:spPr>
            <a:xfrm>
              <a:off x="914400" y="3771899"/>
              <a:ext cx="2667000" cy="76201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14300">
                <a:schemeClr val="tx1">
                  <a:lumMod val="95000"/>
                  <a:lumOff val="5000"/>
                  <a:alpha val="42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836926" y="3695699"/>
              <a:ext cx="228600" cy="2285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Oval 27"/>
          <p:cNvSpPr/>
          <p:nvPr/>
        </p:nvSpPr>
        <p:spPr>
          <a:xfrm>
            <a:off x="2285238" y="4495800"/>
            <a:ext cx="640080" cy="64008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721023" y="723575"/>
            <a:ext cx="2984583" cy="476576"/>
            <a:chOff x="826070" y="942261"/>
            <a:chExt cx="1834325" cy="152140"/>
          </a:xfrm>
        </p:grpSpPr>
        <p:sp>
          <p:nvSpPr>
            <p:cNvPr id="33" name="TextBox 32"/>
            <p:cNvSpPr txBox="1"/>
            <p:nvPr/>
          </p:nvSpPr>
          <p:spPr>
            <a:xfrm>
              <a:off x="1105897" y="942261"/>
              <a:ext cx="1551288" cy="147380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FFFF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Study Electrical Engineering</a:t>
              </a:r>
            </a:p>
            <a:p>
              <a:r>
                <a:rPr lang="en-US" sz="1000" b="1" dirty="0" smtClean="0">
                  <a:solidFill>
                    <a:srgbClr val="FFFFFF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Engineering Center 4:00pm-5:00pm</a:t>
              </a:r>
              <a:endParaRPr lang="en-US" sz="1000" b="1" dirty="0">
                <a:solidFill>
                  <a:srgbClr val="FFFFFF"/>
                </a:solidFill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826070" y="1094401"/>
              <a:ext cx="183432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3065526" y="4495800"/>
            <a:ext cx="640080" cy="640080"/>
            <a:chOff x="3065526" y="4495800"/>
            <a:chExt cx="640080" cy="640080"/>
          </a:xfrm>
        </p:grpSpPr>
        <p:sp>
          <p:nvSpPr>
            <p:cNvPr id="30" name="Oval 29"/>
            <p:cNvSpPr/>
            <p:nvPr/>
          </p:nvSpPr>
          <p:spPr>
            <a:xfrm>
              <a:off x="3065526" y="4495800"/>
              <a:ext cx="640080" cy="640080"/>
            </a:xfrm>
            <a:prstGeom prst="ellipse">
              <a:avLst/>
            </a:prstGeom>
            <a:noFill/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3187731" y="4637031"/>
              <a:ext cx="395669" cy="357617"/>
              <a:chOff x="3291840" y="838200"/>
              <a:chExt cx="901524" cy="84373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6" name="Rectangle 65"/>
              <p:cNvSpPr/>
              <p:nvPr/>
            </p:nvSpPr>
            <p:spPr>
              <a:xfrm>
                <a:off x="3291840" y="838200"/>
                <a:ext cx="890672" cy="1523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344746" y="1066801"/>
                <a:ext cx="784859" cy="15239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3344746" y="1287601"/>
                <a:ext cx="784859" cy="15239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302692" y="1529539"/>
                <a:ext cx="890672" cy="1523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1411877" y="4478564"/>
            <a:ext cx="915102" cy="914300"/>
            <a:chOff x="936968" y="2080255"/>
            <a:chExt cx="915102" cy="914300"/>
          </a:xfrm>
        </p:grpSpPr>
        <p:sp>
          <p:nvSpPr>
            <p:cNvPr id="34" name="Rectangle 33"/>
            <p:cNvSpPr/>
            <p:nvPr/>
          </p:nvSpPr>
          <p:spPr>
            <a:xfrm>
              <a:off x="936968" y="2080255"/>
              <a:ext cx="845929" cy="9030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094811" y="2080255"/>
              <a:ext cx="640080" cy="640080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2891" y="2763723"/>
              <a:ext cx="8791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BFBFBF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Directions</a:t>
              </a:r>
              <a:endParaRPr lang="en-US" sz="900" b="1" dirty="0">
                <a:solidFill>
                  <a:srgbClr val="BFBFBF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85800" y="4436392"/>
            <a:ext cx="876300" cy="1024888"/>
            <a:chOff x="914400" y="838200"/>
            <a:chExt cx="876300" cy="1024888"/>
          </a:xfrm>
        </p:grpSpPr>
        <p:sp>
          <p:nvSpPr>
            <p:cNvPr id="44" name="Rectangle 43"/>
            <p:cNvSpPr/>
            <p:nvPr/>
          </p:nvSpPr>
          <p:spPr>
            <a:xfrm>
              <a:off x="914400" y="838200"/>
              <a:ext cx="876300" cy="1024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949621" y="922004"/>
              <a:ext cx="825693" cy="857280"/>
              <a:chOff x="701850" y="4524375"/>
              <a:chExt cx="825693" cy="857280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817517" y="4524375"/>
                <a:ext cx="594360" cy="594360"/>
                <a:chOff x="2895600" y="2590800"/>
                <a:chExt cx="640080" cy="640080"/>
              </a:xfrm>
              <a:solidFill>
                <a:schemeClr val="bg1">
                  <a:lumMod val="95000"/>
                  <a:alpha val="70000"/>
                </a:schemeClr>
              </a:solidFill>
            </p:grpSpPr>
            <p:sp>
              <p:nvSpPr>
                <p:cNvPr id="48" name="Oval 47"/>
                <p:cNvSpPr/>
                <p:nvPr/>
              </p:nvSpPr>
              <p:spPr>
                <a:xfrm>
                  <a:off x="2895600" y="2590800"/>
                  <a:ext cx="640080" cy="640080"/>
                </a:xfrm>
                <a:prstGeom prst="ellipse">
                  <a:avLst/>
                </a:prstGeom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3047998" y="2752286"/>
                  <a:ext cx="152400" cy="152400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3237985" y="2919589"/>
                  <a:ext cx="152400" cy="38100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3212631" y="2736056"/>
                  <a:ext cx="152400" cy="174784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  <a:alpha val="59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/>
                <p:cNvSpPr/>
                <p:nvPr/>
              </p:nvSpPr>
              <p:spPr>
                <a:xfrm>
                  <a:off x="3169919" y="2865738"/>
                  <a:ext cx="91440" cy="9144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0"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7" name="TextBox 46"/>
              <p:cNvSpPr txBox="1"/>
              <p:nvPr/>
            </p:nvSpPr>
            <p:spPr>
              <a:xfrm>
                <a:off x="701850" y="5181600"/>
                <a:ext cx="82569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b="1" dirty="0" smtClean="0">
                    <a:solidFill>
                      <a:srgbClr val="BFBFBF"/>
                    </a:solidFill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Procrastinate</a:t>
                </a:r>
                <a:endParaRPr lang="en-US" sz="700" b="1" dirty="0">
                  <a:solidFill>
                    <a:srgbClr val="BFBFBF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endParaRPr>
              </a:p>
            </p:txBody>
          </p:sp>
        </p:grpSp>
      </p:grpSp>
      <p:sp>
        <p:nvSpPr>
          <p:cNvPr id="59" name="TextBox 58"/>
          <p:cNvSpPr txBox="1"/>
          <p:nvPr/>
        </p:nvSpPr>
        <p:spPr>
          <a:xfrm>
            <a:off x="2173393" y="5157556"/>
            <a:ext cx="8791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BFBFBF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Silence</a:t>
            </a:r>
            <a:endParaRPr lang="en-US" sz="900" b="1" dirty="0">
              <a:solidFill>
                <a:srgbClr val="BFBFBF"/>
              </a:solidFill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25318" y="5153377"/>
            <a:ext cx="8791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BFBFBF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More</a:t>
            </a:r>
            <a:endParaRPr lang="en-US" sz="900" b="1" dirty="0">
              <a:solidFill>
                <a:srgbClr val="BFBFBF"/>
              </a:solidFill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graphicFrame>
        <p:nvGraphicFramePr>
          <p:cNvPr id="61" name="Chart 60"/>
          <p:cNvGraphicFramePr/>
          <p:nvPr>
            <p:extLst>
              <p:ext uri="{D42A27DB-BD31-4B8C-83A1-F6EECF244321}">
                <p14:modId xmlns:p14="http://schemas.microsoft.com/office/powerpoint/2010/main" val="1770916986"/>
              </p:ext>
            </p:extLst>
          </p:nvPr>
        </p:nvGraphicFramePr>
        <p:xfrm>
          <a:off x="241489" y="1200151"/>
          <a:ext cx="3464117" cy="1162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2" name="Rectangle 61"/>
          <p:cNvSpPr/>
          <p:nvPr/>
        </p:nvSpPr>
        <p:spPr>
          <a:xfrm>
            <a:off x="652929" y="1943100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4820" y="2019300"/>
            <a:ext cx="3127080" cy="571500"/>
          </a:xfrm>
          <a:prstGeom prst="rect">
            <a:avLst/>
          </a:pr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54368" y="2590800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52294" y="2026920"/>
            <a:ext cx="924900" cy="56388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NEXT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44820" y="3429000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586254" y="2133600"/>
            <a:ext cx="0" cy="381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66494" y="2075765"/>
            <a:ext cx="20012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>
                    <a:lumMod val="75000"/>
                  </a:schemeClr>
                </a:solidFill>
                <a:latin typeface="Copperplate Gothic Light" panose="020E0507020206020404" pitchFamily="34" charset="0"/>
                <a:cs typeface="Consolas" panose="020B0609020204030204" pitchFamily="49" charset="0"/>
              </a:rPr>
              <a:t>5  :   4  :  35  : 10</a:t>
            </a:r>
            <a:endParaRPr lang="en-US" sz="1500" dirty="0">
              <a:solidFill>
                <a:schemeClr val="bg1">
                  <a:lumMod val="75000"/>
                </a:schemeClr>
              </a:solidFill>
              <a:latin typeface="Copperplate Gothic Light" panose="020E0507020206020404" pitchFamily="34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2324100"/>
            <a:ext cx="20675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</a:rPr>
              <a:t>    Days     Hours       Min       Seconds</a:t>
            </a:r>
            <a:endParaRPr 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00" y="2766060"/>
            <a:ext cx="924900" cy="56388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WEATHER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1577194" y="2846070"/>
            <a:ext cx="0" cy="381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2804296" y="2791843"/>
            <a:ext cx="921045" cy="460331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   70°</a:t>
            </a:r>
          </a:p>
          <a:p>
            <a:pPr algn="ctr"/>
            <a:r>
              <a:rPr lang="en-US" sz="8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Sunny/Showers</a:t>
            </a:r>
            <a:endParaRPr lang="en-US" sz="800" b="1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61500" y="3528060"/>
            <a:ext cx="924900" cy="36576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Adjust Range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852" y="2610027"/>
            <a:ext cx="788152" cy="796113"/>
          </a:xfrm>
          <a:prstGeom prst="rect">
            <a:avLst/>
          </a:prstGeom>
        </p:spPr>
      </p:pic>
      <p:cxnSp>
        <p:nvCxnSpPr>
          <p:cNvPr id="75" name="Straight Connector 74"/>
          <p:cNvCxnSpPr/>
          <p:nvPr/>
        </p:nvCxnSpPr>
        <p:spPr>
          <a:xfrm>
            <a:off x="1577194" y="3566160"/>
            <a:ext cx="0" cy="381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600201" y="3543300"/>
            <a:ext cx="1955216" cy="19050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Start: Last Tuesday, 1</a:t>
            </a:r>
            <a:r>
              <a:rPr lang="en-US" sz="1000" b="1" baseline="30000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th</a:t>
            </a: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 of March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409691" y="3733800"/>
            <a:ext cx="1955216" cy="19050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End: Friday, 11</a:t>
            </a:r>
            <a:r>
              <a:rPr lang="en-US" sz="1000" b="1" baseline="30000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th</a:t>
            </a: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 of March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758190" y="771527"/>
            <a:ext cx="365760" cy="365760"/>
            <a:chOff x="2895600" y="2590800"/>
            <a:chExt cx="640080" cy="640080"/>
          </a:xfrm>
        </p:grpSpPr>
        <p:sp>
          <p:nvSpPr>
            <p:cNvPr id="84" name="Oval 83"/>
            <p:cNvSpPr/>
            <p:nvPr/>
          </p:nvSpPr>
          <p:spPr>
            <a:xfrm>
              <a:off x="2895600" y="2590800"/>
              <a:ext cx="640080" cy="640080"/>
            </a:xfrm>
            <a:prstGeom prst="ellipse">
              <a:avLst/>
            </a:prstGeom>
            <a:noFill/>
            <a:ln w="6350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3080723" y="2910840"/>
              <a:ext cx="250583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ounded Rectangle 85"/>
          <p:cNvSpPr/>
          <p:nvPr/>
        </p:nvSpPr>
        <p:spPr>
          <a:xfrm>
            <a:off x="4095348" y="653076"/>
            <a:ext cx="3124200" cy="47244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4099370" y="4260467"/>
            <a:ext cx="3124200" cy="1591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099370" y="3498467"/>
            <a:ext cx="3124200" cy="76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4322508" y="3993765"/>
            <a:ext cx="2667000" cy="228599"/>
            <a:chOff x="914400" y="3695699"/>
            <a:chExt cx="2667000" cy="228599"/>
          </a:xfrm>
        </p:grpSpPr>
        <p:sp>
          <p:nvSpPr>
            <p:cNvPr id="90" name="Rounded Rectangle 89"/>
            <p:cNvSpPr/>
            <p:nvPr/>
          </p:nvSpPr>
          <p:spPr>
            <a:xfrm>
              <a:off x="914400" y="3771899"/>
              <a:ext cx="2667000" cy="76201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14300">
                <a:schemeClr val="tx1">
                  <a:lumMod val="95000"/>
                  <a:lumOff val="5000"/>
                  <a:alpha val="42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836926" y="3695699"/>
              <a:ext cx="228600" cy="2285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Oval 91"/>
          <p:cNvSpPr/>
          <p:nvPr/>
        </p:nvSpPr>
        <p:spPr>
          <a:xfrm>
            <a:off x="5732886" y="4489067"/>
            <a:ext cx="640080" cy="64008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/>
          <p:cNvGrpSpPr/>
          <p:nvPr/>
        </p:nvGrpSpPr>
        <p:grpSpPr>
          <a:xfrm>
            <a:off x="4168671" y="716842"/>
            <a:ext cx="2984583" cy="476576"/>
            <a:chOff x="826070" y="942261"/>
            <a:chExt cx="1834325" cy="152140"/>
          </a:xfrm>
        </p:grpSpPr>
        <p:sp>
          <p:nvSpPr>
            <p:cNvPr id="94" name="TextBox 93"/>
            <p:cNvSpPr txBox="1"/>
            <p:nvPr/>
          </p:nvSpPr>
          <p:spPr>
            <a:xfrm>
              <a:off x="1105897" y="942261"/>
              <a:ext cx="1551288" cy="147380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Study Electrical Engineering</a:t>
              </a:r>
            </a:p>
            <a:p>
              <a:r>
                <a:rPr 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Engineering Center 4:00pm-5:00pm</a:t>
              </a:r>
              <a:endPara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826070" y="1094401"/>
              <a:ext cx="183432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6513174" y="4489067"/>
            <a:ext cx="640080" cy="640080"/>
            <a:chOff x="3065526" y="4495800"/>
            <a:chExt cx="640080" cy="640080"/>
          </a:xfrm>
        </p:grpSpPr>
        <p:sp>
          <p:nvSpPr>
            <p:cNvPr id="97" name="Oval 96"/>
            <p:cNvSpPr/>
            <p:nvPr/>
          </p:nvSpPr>
          <p:spPr>
            <a:xfrm>
              <a:off x="3065526" y="4495800"/>
              <a:ext cx="640080" cy="640080"/>
            </a:xfrm>
            <a:prstGeom prst="ellipse">
              <a:avLst/>
            </a:prstGeom>
            <a:noFill/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3187731" y="4637031"/>
              <a:ext cx="395669" cy="357617"/>
              <a:chOff x="3291840" y="838200"/>
              <a:chExt cx="901524" cy="84373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99" name="Rectangle 98"/>
              <p:cNvSpPr/>
              <p:nvPr/>
            </p:nvSpPr>
            <p:spPr>
              <a:xfrm>
                <a:off x="3291840" y="838200"/>
                <a:ext cx="890672" cy="1523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344746" y="1066801"/>
                <a:ext cx="784859" cy="15239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344746" y="1287601"/>
                <a:ext cx="784859" cy="15239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3302692" y="1529539"/>
                <a:ext cx="890672" cy="1523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4859525" y="4471831"/>
            <a:ext cx="915102" cy="914300"/>
            <a:chOff x="936968" y="2080255"/>
            <a:chExt cx="915102" cy="914300"/>
          </a:xfrm>
        </p:grpSpPr>
        <p:sp>
          <p:nvSpPr>
            <p:cNvPr id="104" name="Rectangle 103"/>
            <p:cNvSpPr/>
            <p:nvPr/>
          </p:nvSpPr>
          <p:spPr>
            <a:xfrm>
              <a:off x="936968" y="2080255"/>
              <a:ext cx="845929" cy="9030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1094811" y="2080255"/>
              <a:ext cx="640080" cy="640080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972891" y="2763723"/>
              <a:ext cx="8791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Directions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133448" y="4429659"/>
            <a:ext cx="876300" cy="1024888"/>
            <a:chOff x="914400" y="838200"/>
            <a:chExt cx="876300" cy="1024888"/>
          </a:xfrm>
        </p:grpSpPr>
        <p:sp>
          <p:nvSpPr>
            <p:cNvPr id="108" name="Rectangle 107"/>
            <p:cNvSpPr/>
            <p:nvPr/>
          </p:nvSpPr>
          <p:spPr>
            <a:xfrm>
              <a:off x="914400" y="838200"/>
              <a:ext cx="876300" cy="1024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949621" y="922004"/>
              <a:ext cx="825693" cy="857280"/>
              <a:chOff x="701850" y="4524375"/>
              <a:chExt cx="825693" cy="857280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817517" y="4524375"/>
                <a:ext cx="594360" cy="594360"/>
                <a:chOff x="2895600" y="2590800"/>
                <a:chExt cx="640080" cy="640080"/>
              </a:xfrm>
              <a:solidFill>
                <a:schemeClr val="bg1">
                  <a:lumMod val="95000"/>
                  <a:alpha val="70000"/>
                </a:schemeClr>
              </a:solidFill>
            </p:grpSpPr>
            <p:sp>
              <p:nvSpPr>
                <p:cNvPr id="112" name="Oval 111"/>
                <p:cNvSpPr/>
                <p:nvPr/>
              </p:nvSpPr>
              <p:spPr>
                <a:xfrm>
                  <a:off x="2895600" y="2590800"/>
                  <a:ext cx="640080" cy="640080"/>
                </a:xfrm>
                <a:prstGeom prst="ellipse">
                  <a:avLst/>
                </a:prstGeom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3047998" y="2752286"/>
                  <a:ext cx="152400" cy="152400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3237985" y="2919589"/>
                  <a:ext cx="152400" cy="38100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flipV="1">
                  <a:off x="3212631" y="2736056"/>
                  <a:ext cx="152400" cy="174784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  <a:alpha val="59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Oval 115"/>
                <p:cNvSpPr/>
                <p:nvPr/>
              </p:nvSpPr>
              <p:spPr>
                <a:xfrm>
                  <a:off x="3169919" y="2865738"/>
                  <a:ext cx="91440" cy="9144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0"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1" name="TextBox 110"/>
              <p:cNvSpPr txBox="1"/>
              <p:nvPr/>
            </p:nvSpPr>
            <p:spPr>
              <a:xfrm>
                <a:off x="701850" y="5181600"/>
                <a:ext cx="82569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Procrastinate</a:t>
                </a:r>
                <a:endParaRPr 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endParaRPr>
              </a:p>
            </p:txBody>
          </p:sp>
        </p:grpSp>
      </p:grpSp>
      <p:sp>
        <p:nvSpPr>
          <p:cNvPr id="117" name="TextBox 116"/>
          <p:cNvSpPr txBox="1"/>
          <p:nvPr/>
        </p:nvSpPr>
        <p:spPr>
          <a:xfrm>
            <a:off x="5621041" y="5150823"/>
            <a:ext cx="8791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Silence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372966" y="5146644"/>
            <a:ext cx="8791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More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graphicFrame>
        <p:nvGraphicFramePr>
          <p:cNvPr id="119" name="Chart 118"/>
          <p:cNvGraphicFramePr/>
          <p:nvPr>
            <p:extLst>
              <p:ext uri="{D42A27DB-BD31-4B8C-83A1-F6EECF244321}">
                <p14:modId xmlns:p14="http://schemas.microsoft.com/office/powerpoint/2010/main" val="1355145410"/>
              </p:ext>
            </p:extLst>
          </p:nvPr>
        </p:nvGraphicFramePr>
        <p:xfrm>
          <a:off x="3689137" y="1193418"/>
          <a:ext cx="3464117" cy="1162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0" name="Rectangle 119"/>
          <p:cNvSpPr/>
          <p:nvPr/>
        </p:nvSpPr>
        <p:spPr>
          <a:xfrm>
            <a:off x="4100577" y="1936367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092468" y="2012567"/>
            <a:ext cx="3127080" cy="571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102016" y="2584067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099942" y="2020187"/>
            <a:ext cx="924900" cy="56388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NEXT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092468" y="3422267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5033902" y="2126867"/>
            <a:ext cx="0" cy="381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114142" y="2069032"/>
            <a:ext cx="20012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>
                    <a:lumMod val="75000"/>
                  </a:schemeClr>
                </a:solidFill>
                <a:latin typeface="Copperplate Gothic Light" panose="020E0507020206020404" pitchFamily="34" charset="0"/>
                <a:cs typeface="Consolas" panose="020B0609020204030204" pitchFamily="49" charset="0"/>
              </a:rPr>
              <a:t>5  :   4  :  35  : 10</a:t>
            </a:r>
            <a:endParaRPr lang="en-US" sz="1500" dirty="0">
              <a:solidFill>
                <a:schemeClr val="bg1">
                  <a:lumMod val="75000"/>
                </a:schemeClr>
              </a:solidFill>
              <a:latin typeface="Copperplate Gothic Light" panose="020E0507020206020404" pitchFamily="34" charset="0"/>
              <a:cs typeface="Consolas" panose="020B0609020204030204" pitchFamily="49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047848" y="2317367"/>
            <a:ext cx="20675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</a:rPr>
              <a:t>    Days     Hours       Min       Seconds</a:t>
            </a:r>
            <a:endParaRPr 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5024842" y="2839337"/>
            <a:ext cx="0" cy="381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084848" y="2759327"/>
            <a:ext cx="3088141" cy="563880"/>
            <a:chOff x="4084848" y="2759327"/>
            <a:chExt cx="3088141" cy="563880"/>
          </a:xfrm>
        </p:grpSpPr>
        <p:sp>
          <p:nvSpPr>
            <p:cNvPr id="128" name="Rectangle 127"/>
            <p:cNvSpPr/>
            <p:nvPr/>
          </p:nvSpPr>
          <p:spPr>
            <a:xfrm>
              <a:off x="4084848" y="2759327"/>
              <a:ext cx="924900" cy="563880"/>
            </a:xfrm>
            <a:prstGeom prst="rect">
              <a:avLst/>
            </a:prstGeom>
            <a:noFill/>
            <a:ln w="25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aramond" panose="02020404030301010803" pitchFamily="18" charset="0"/>
                  <a:ea typeface="DotumChe" panose="020B0609000101010101" pitchFamily="49" charset="-127"/>
                </a:rPr>
                <a:t>WEATHER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6251944" y="2785110"/>
              <a:ext cx="921045" cy="460331"/>
            </a:xfrm>
            <a:prstGeom prst="rect">
              <a:avLst/>
            </a:prstGeom>
            <a:noFill/>
            <a:ln w="25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aramond" panose="02020404030301010803" pitchFamily="18" charset="0"/>
                  <a:ea typeface="DotumChe" panose="020B0609000101010101" pitchFamily="49" charset="-127"/>
                </a:rPr>
                <a:t>   70°</a:t>
              </a:r>
            </a:p>
            <a:p>
              <a:pPr algn="ctr"/>
              <a:r>
                <a:rPr 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aramond" panose="02020404030301010803" pitchFamily="18" charset="0"/>
                  <a:ea typeface="DotumChe" panose="020B0609000101010101" pitchFamily="49" charset="-127"/>
                </a:rPr>
                <a:t>Sunny/Showers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endParaRPr>
            </a:p>
          </p:txBody>
        </p:sp>
      </p:grpSp>
      <p:sp>
        <p:nvSpPr>
          <p:cNvPr id="131" name="Rectangle 130"/>
          <p:cNvSpPr/>
          <p:nvPr/>
        </p:nvSpPr>
        <p:spPr>
          <a:xfrm>
            <a:off x="4109148" y="3521327"/>
            <a:ext cx="924900" cy="36576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Adjust Range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500" y="2603294"/>
            <a:ext cx="788152" cy="796113"/>
          </a:xfrm>
          <a:prstGeom prst="rect">
            <a:avLst/>
          </a:prstGeom>
        </p:spPr>
      </p:pic>
      <p:cxnSp>
        <p:nvCxnSpPr>
          <p:cNvPr id="133" name="Straight Connector 132"/>
          <p:cNvCxnSpPr/>
          <p:nvPr/>
        </p:nvCxnSpPr>
        <p:spPr>
          <a:xfrm>
            <a:off x="5024842" y="3559427"/>
            <a:ext cx="0" cy="381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5047849" y="3536567"/>
            <a:ext cx="1955216" cy="19050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Start: Last Tuesday, 1</a:t>
            </a:r>
            <a:r>
              <a:rPr lang="en-US" sz="1000" b="1" baseline="30000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th</a:t>
            </a: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 of March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857339" y="3727067"/>
            <a:ext cx="1955216" cy="19050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End: Friday, 11</a:t>
            </a:r>
            <a:r>
              <a:rPr lang="en-US" sz="1000" b="1" baseline="30000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th</a:t>
            </a: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 of March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4205838" y="764794"/>
            <a:ext cx="365760" cy="365760"/>
            <a:chOff x="2895600" y="2590800"/>
            <a:chExt cx="640080" cy="640080"/>
          </a:xfrm>
        </p:grpSpPr>
        <p:sp>
          <p:nvSpPr>
            <p:cNvPr id="137" name="Oval 136"/>
            <p:cNvSpPr/>
            <p:nvPr/>
          </p:nvSpPr>
          <p:spPr>
            <a:xfrm>
              <a:off x="2895600" y="2590800"/>
              <a:ext cx="640080" cy="640080"/>
            </a:xfrm>
            <a:prstGeom prst="ellipse">
              <a:avLst/>
            </a:prstGeom>
            <a:noFill/>
            <a:ln w="6350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Connector 137"/>
            <p:cNvCxnSpPr/>
            <p:nvPr/>
          </p:nvCxnSpPr>
          <p:spPr>
            <a:xfrm>
              <a:off x="3080723" y="2910840"/>
              <a:ext cx="250583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0088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44820" y="659808"/>
            <a:ext cx="3124200" cy="472440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1722" y="4267200"/>
            <a:ext cx="31242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1722" y="3505200"/>
            <a:ext cx="3124200" cy="762000"/>
          </a:xfrm>
          <a:prstGeom prst="rect">
            <a:avLst/>
          </a:prstGeom>
          <a:solidFill>
            <a:schemeClr val="bg1">
              <a:lumMod val="85000"/>
              <a:alpha val="26000"/>
            </a:schemeClr>
          </a:solidFill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74860" y="4000498"/>
            <a:ext cx="2667000" cy="228599"/>
            <a:chOff x="914400" y="3695699"/>
            <a:chExt cx="2667000" cy="228599"/>
          </a:xfrm>
        </p:grpSpPr>
        <p:sp>
          <p:nvSpPr>
            <p:cNvPr id="8" name="Rounded Rectangle 7"/>
            <p:cNvSpPr/>
            <p:nvPr/>
          </p:nvSpPr>
          <p:spPr>
            <a:xfrm>
              <a:off x="914400" y="3771899"/>
              <a:ext cx="2667000" cy="76201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14300">
                <a:schemeClr val="tx1">
                  <a:lumMod val="95000"/>
                  <a:lumOff val="5000"/>
                  <a:alpha val="42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836926" y="3695699"/>
              <a:ext cx="228600" cy="2285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21023" y="723575"/>
            <a:ext cx="3004318" cy="476576"/>
            <a:chOff x="826070" y="942261"/>
            <a:chExt cx="1846454" cy="152140"/>
          </a:xfrm>
        </p:grpSpPr>
        <p:sp>
          <p:nvSpPr>
            <p:cNvPr id="13" name="TextBox 12"/>
            <p:cNvSpPr txBox="1"/>
            <p:nvPr/>
          </p:nvSpPr>
          <p:spPr>
            <a:xfrm>
              <a:off x="838199" y="942261"/>
              <a:ext cx="1834325" cy="147380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FFFF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Study Electrical Engineering</a:t>
              </a:r>
            </a:p>
            <a:p>
              <a:r>
                <a:rPr lang="en-US" sz="1000" b="1" dirty="0" smtClean="0">
                  <a:solidFill>
                    <a:srgbClr val="FFFFFF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Engineering Center 4:00pm-5:00pm</a:t>
              </a:r>
              <a:endParaRPr lang="en-US" sz="1000" b="1" dirty="0">
                <a:solidFill>
                  <a:srgbClr val="FFFFFF"/>
                </a:solidFill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826070" y="1094401"/>
              <a:ext cx="183432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6" name="Chart 35"/>
          <p:cNvGraphicFramePr/>
          <p:nvPr>
            <p:extLst>
              <p:ext uri="{D42A27DB-BD31-4B8C-83A1-F6EECF244321}">
                <p14:modId xmlns:p14="http://schemas.microsoft.com/office/powerpoint/2010/main" val="1856564092"/>
              </p:ext>
            </p:extLst>
          </p:nvPr>
        </p:nvGraphicFramePr>
        <p:xfrm>
          <a:off x="241489" y="1200151"/>
          <a:ext cx="3464117" cy="1162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7" name="Rectangle 36"/>
          <p:cNvSpPr/>
          <p:nvPr/>
        </p:nvSpPr>
        <p:spPr>
          <a:xfrm>
            <a:off x="652929" y="1943100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44820" y="2019300"/>
            <a:ext cx="3127080" cy="571500"/>
          </a:xfrm>
          <a:prstGeom prst="rect">
            <a:avLst/>
          </a:pr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54368" y="2590800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52294" y="2026920"/>
            <a:ext cx="924900" cy="56388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NEXT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4820" y="3429000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1586254" y="2133600"/>
            <a:ext cx="0" cy="381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66494" y="2075765"/>
            <a:ext cx="20012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>
                    <a:lumMod val="75000"/>
                  </a:schemeClr>
                </a:solidFill>
                <a:latin typeface="Copperplate Gothic Light" panose="020E0507020206020404" pitchFamily="34" charset="0"/>
                <a:cs typeface="Consolas" panose="020B0609020204030204" pitchFamily="49" charset="0"/>
              </a:rPr>
              <a:t>5  :   4  :  35  : 10</a:t>
            </a:r>
            <a:endParaRPr lang="en-US" sz="1500" dirty="0">
              <a:solidFill>
                <a:schemeClr val="bg1">
                  <a:lumMod val="75000"/>
                </a:schemeClr>
              </a:solidFill>
              <a:latin typeface="Copperplate Gothic Light" panose="020E0507020206020404" pitchFamily="34" charset="0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00200" y="2324100"/>
            <a:ext cx="20675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</a:rPr>
              <a:t>    Days     Hours       Min       Seconds</a:t>
            </a:r>
            <a:endParaRPr 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7200" y="2766060"/>
            <a:ext cx="924900" cy="56388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WEATHER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577194" y="2846070"/>
            <a:ext cx="0" cy="381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804296" y="2791843"/>
            <a:ext cx="921045" cy="460331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   70°</a:t>
            </a:r>
          </a:p>
          <a:p>
            <a:pPr algn="ctr"/>
            <a:r>
              <a:rPr lang="en-US" sz="8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Sunny/Showers</a:t>
            </a:r>
            <a:endParaRPr lang="en-US" sz="800" b="1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61500" y="3528060"/>
            <a:ext cx="924900" cy="36576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Adjust Range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852" y="2610027"/>
            <a:ext cx="788152" cy="796113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>
            <a:off x="1577194" y="3566160"/>
            <a:ext cx="0" cy="381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600201" y="3543300"/>
            <a:ext cx="1955216" cy="19050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Start: Last Tuesday, 1</a:t>
            </a:r>
            <a:r>
              <a:rPr lang="en-US" sz="1000" b="1" baseline="30000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th</a:t>
            </a: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 of March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409691" y="3733800"/>
            <a:ext cx="1955216" cy="19050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End: Friday, 11</a:t>
            </a:r>
            <a:r>
              <a:rPr lang="en-US" sz="1000" b="1" baseline="30000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th</a:t>
            </a: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 of March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219200" y="4648200"/>
            <a:ext cx="0" cy="381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12410" y="4663440"/>
            <a:ext cx="924900" cy="36576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Back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1450818" y="5105400"/>
            <a:ext cx="27980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996242" y="5105400"/>
            <a:ext cx="27980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2539594" y="5105400"/>
            <a:ext cx="27980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011592" y="4663440"/>
            <a:ext cx="0" cy="381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949107" y="4663440"/>
            <a:ext cx="793920" cy="36576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Update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416728" y="4663440"/>
            <a:ext cx="320932" cy="381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975679" y="4655820"/>
            <a:ext cx="320932" cy="381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2506639" y="4648200"/>
            <a:ext cx="320932" cy="381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143510" y="5059680"/>
            <a:ext cx="924900" cy="36576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Day(s)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676400" y="5059680"/>
            <a:ext cx="924900" cy="36576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Hour(s)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233049" y="5059680"/>
            <a:ext cx="924900" cy="36576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Min(s)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996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>
          <a:xfrm>
            <a:off x="638312" y="659808"/>
            <a:ext cx="3124200" cy="472440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725518" y="1357846"/>
            <a:ext cx="2970220" cy="318373"/>
            <a:chOff x="835436" y="942261"/>
            <a:chExt cx="1837088" cy="101636"/>
          </a:xfrm>
        </p:grpSpPr>
        <p:sp>
          <p:nvSpPr>
            <p:cNvPr id="50" name="TextBox 49"/>
            <p:cNvSpPr txBox="1"/>
            <p:nvPr/>
          </p:nvSpPr>
          <p:spPr>
            <a:xfrm>
              <a:off x="838199" y="942261"/>
              <a:ext cx="1834325" cy="884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FFFFFF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Study Electrical Engineering</a:t>
              </a: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835436" y="1043897"/>
              <a:ext cx="183432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725518" y="753132"/>
            <a:ext cx="457200" cy="457200"/>
            <a:chOff x="3065526" y="4495800"/>
            <a:chExt cx="640080" cy="640080"/>
          </a:xfrm>
        </p:grpSpPr>
        <p:sp>
          <p:nvSpPr>
            <p:cNvPr id="83" name="Oval 82"/>
            <p:cNvSpPr/>
            <p:nvPr/>
          </p:nvSpPr>
          <p:spPr>
            <a:xfrm>
              <a:off x="3065526" y="4495800"/>
              <a:ext cx="640080" cy="640080"/>
            </a:xfrm>
            <a:prstGeom prst="ellipse">
              <a:avLst/>
            </a:prstGeom>
            <a:noFill/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3187731" y="4637031"/>
              <a:ext cx="395669" cy="357617"/>
              <a:chOff x="3291840" y="838200"/>
              <a:chExt cx="901524" cy="84373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5" name="Rectangle 84"/>
              <p:cNvSpPr/>
              <p:nvPr/>
            </p:nvSpPr>
            <p:spPr>
              <a:xfrm>
                <a:off x="3291840" y="838200"/>
                <a:ext cx="890672" cy="1523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344746" y="1066801"/>
                <a:ext cx="784859" cy="15239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3344746" y="1287601"/>
                <a:ext cx="784859" cy="15239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3302692" y="1529539"/>
                <a:ext cx="890672" cy="1523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1326308" y="803517"/>
            <a:ext cx="2385099" cy="331683"/>
            <a:chOff x="826069" y="942261"/>
            <a:chExt cx="1846455" cy="105885"/>
          </a:xfrm>
        </p:grpSpPr>
        <p:sp>
          <p:nvSpPr>
            <p:cNvPr id="90" name="TextBox 89"/>
            <p:cNvSpPr txBox="1"/>
            <p:nvPr/>
          </p:nvSpPr>
          <p:spPr>
            <a:xfrm>
              <a:off x="838199" y="942261"/>
              <a:ext cx="1834325" cy="98253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FFFF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Change Event Options</a:t>
              </a: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826069" y="1048146"/>
              <a:ext cx="183432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92"/>
          <p:cNvSpPr/>
          <p:nvPr/>
        </p:nvSpPr>
        <p:spPr>
          <a:xfrm>
            <a:off x="639112" y="1676219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53785" y="1676400"/>
            <a:ext cx="737181" cy="41148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Location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44820" y="2133600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>
            <a:off x="1422981" y="2049780"/>
            <a:ext cx="215841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638312" y="4572000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39112" y="2209800"/>
            <a:ext cx="803122" cy="41148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Recurrence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1703199" y="2237913"/>
            <a:ext cx="1734166" cy="429087"/>
            <a:chOff x="1380496" y="2685394"/>
            <a:chExt cx="1734166" cy="429087"/>
          </a:xfrm>
        </p:grpSpPr>
        <p:grpSp>
          <p:nvGrpSpPr>
            <p:cNvPr id="112" name="Group 111"/>
            <p:cNvGrpSpPr/>
            <p:nvPr/>
          </p:nvGrpSpPr>
          <p:grpSpPr>
            <a:xfrm>
              <a:off x="1614223" y="2686347"/>
              <a:ext cx="210583" cy="424026"/>
              <a:chOff x="1524000" y="2686050"/>
              <a:chExt cx="210583" cy="424026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M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1877709" y="2686347"/>
              <a:ext cx="210583" cy="424026"/>
              <a:chOff x="1524000" y="2686050"/>
              <a:chExt cx="210583" cy="424026"/>
            </a:xfrm>
          </p:grpSpPr>
          <p:sp>
            <p:nvSpPr>
              <p:cNvPr id="114" name="Rounded Rectangle 113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2132702" y="2685394"/>
              <a:ext cx="210583" cy="424026"/>
              <a:chOff x="1524000" y="2686050"/>
              <a:chExt cx="210583" cy="424026"/>
            </a:xfrm>
          </p:grpSpPr>
          <p:sp>
            <p:nvSpPr>
              <p:cNvPr id="117" name="Rounded Rectangle 116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W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2406332" y="2690455"/>
              <a:ext cx="210583" cy="424026"/>
              <a:chOff x="1524000" y="2686050"/>
              <a:chExt cx="210583" cy="424026"/>
            </a:xfrm>
          </p:grpSpPr>
          <p:sp>
            <p:nvSpPr>
              <p:cNvPr id="120" name="Rounded Rectangle 119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2649087" y="2690455"/>
              <a:ext cx="210583" cy="424026"/>
              <a:chOff x="1524000" y="2686050"/>
              <a:chExt cx="210583" cy="424026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F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1380496" y="2689338"/>
              <a:ext cx="210583" cy="424026"/>
              <a:chOff x="1524000" y="2686050"/>
              <a:chExt cx="210583" cy="424026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2904079" y="2685394"/>
              <a:ext cx="210583" cy="424026"/>
              <a:chOff x="1524000" y="2686050"/>
              <a:chExt cx="210583" cy="424026"/>
            </a:xfrm>
          </p:grpSpPr>
          <p:sp>
            <p:nvSpPr>
              <p:cNvPr id="129" name="Rounded Rectangle 128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138" name="Group 137"/>
          <p:cNvGrpSpPr/>
          <p:nvPr/>
        </p:nvGrpSpPr>
        <p:grpSpPr>
          <a:xfrm>
            <a:off x="1699728" y="2667000"/>
            <a:ext cx="1816127" cy="228600"/>
            <a:chOff x="1380496" y="3200400"/>
            <a:chExt cx="1667504" cy="228600"/>
          </a:xfrm>
        </p:grpSpPr>
        <p:sp>
          <p:nvSpPr>
            <p:cNvPr id="131" name="Rectangle 130"/>
            <p:cNvSpPr/>
            <p:nvPr/>
          </p:nvSpPr>
          <p:spPr>
            <a:xfrm>
              <a:off x="1380496" y="3200400"/>
              <a:ext cx="1667504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Weekly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132" name="Isosceles Triangle 131"/>
            <p:cNvSpPr/>
            <p:nvPr/>
          </p:nvSpPr>
          <p:spPr>
            <a:xfrm rot="10800000">
              <a:off x="2819461" y="3238009"/>
              <a:ext cx="169236" cy="153381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2760173" y="3200400"/>
              <a:ext cx="0" cy="2286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1481287" y="3937549"/>
            <a:ext cx="2230120" cy="634451"/>
            <a:chOff x="1465617" y="3446435"/>
            <a:chExt cx="2230120" cy="634451"/>
          </a:xfrm>
        </p:grpSpPr>
        <p:grpSp>
          <p:nvGrpSpPr>
            <p:cNvPr id="144" name="Group 143"/>
            <p:cNvGrpSpPr/>
            <p:nvPr/>
          </p:nvGrpSpPr>
          <p:grpSpPr>
            <a:xfrm>
              <a:off x="1975502" y="3488789"/>
              <a:ext cx="1720235" cy="228600"/>
              <a:chOff x="1895280" y="3504709"/>
              <a:chExt cx="1816127" cy="228600"/>
            </a:xfrm>
          </p:grpSpPr>
          <p:grpSp>
            <p:nvGrpSpPr>
              <p:cNvPr id="139" name="Group 138"/>
              <p:cNvGrpSpPr/>
              <p:nvPr/>
            </p:nvGrpSpPr>
            <p:grpSpPr>
              <a:xfrm>
                <a:off x="1895280" y="3504709"/>
                <a:ext cx="1816127" cy="228600"/>
                <a:chOff x="1380496" y="3200400"/>
                <a:chExt cx="1667504" cy="228600"/>
              </a:xfrm>
            </p:grpSpPr>
            <p:sp>
              <p:nvSpPr>
                <p:cNvPr id="140" name="Rectangle 139"/>
                <p:cNvSpPr/>
                <p:nvPr/>
              </p:nvSpPr>
              <p:spPr>
                <a:xfrm>
                  <a:off x="1380496" y="3200400"/>
                  <a:ext cx="1667504" cy="2286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abic Typesetting" panose="03020402040406030203" pitchFamily="66" charset="-78"/>
                      <a:cs typeface="Arabic Typesetting" panose="03020402040406030203" pitchFamily="66" charset="-78"/>
                    </a:rPr>
                    <a:t>3/14/2014</a:t>
                  </a:r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endParaRPr>
                </a:p>
              </p:txBody>
            </p: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2760173" y="3200400"/>
                  <a:ext cx="0" cy="22860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43" name="Picture 14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4954" y="3542563"/>
                <a:ext cx="152891" cy="152891"/>
              </a:xfrm>
              <a:prstGeom prst="rect">
                <a:avLst/>
              </a:prstGeom>
            </p:spPr>
          </p:pic>
        </p:grpSp>
        <p:grpSp>
          <p:nvGrpSpPr>
            <p:cNvPr id="145" name="Group 144"/>
            <p:cNvGrpSpPr/>
            <p:nvPr/>
          </p:nvGrpSpPr>
          <p:grpSpPr>
            <a:xfrm>
              <a:off x="1978854" y="3791106"/>
              <a:ext cx="1712417" cy="228600"/>
              <a:chOff x="1895280" y="3504709"/>
              <a:chExt cx="1816127" cy="228600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1895280" y="3504709"/>
                <a:ext cx="1816127" cy="228600"/>
                <a:chOff x="1380496" y="3200400"/>
                <a:chExt cx="1667504" cy="228600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1380496" y="3200400"/>
                  <a:ext cx="1667504" cy="2286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abic Typesetting" panose="03020402040406030203" pitchFamily="66" charset="-78"/>
                      <a:cs typeface="Arabic Typesetting" panose="03020402040406030203" pitchFamily="66" charset="-78"/>
                    </a:rPr>
                    <a:t>3/20/2014</a:t>
                  </a:r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endParaRPr>
                </a:p>
              </p:txBody>
            </p: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2760173" y="3200400"/>
                  <a:ext cx="0" cy="22860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47" name="Picture 14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4954" y="3542563"/>
                <a:ext cx="152891" cy="152891"/>
              </a:xfrm>
              <a:prstGeom prst="rect">
                <a:avLst/>
              </a:prstGeom>
            </p:spPr>
          </p:pic>
        </p:grpSp>
        <p:sp>
          <p:nvSpPr>
            <p:cNvPr id="150" name="TextBox 149"/>
            <p:cNvSpPr txBox="1"/>
            <p:nvPr/>
          </p:nvSpPr>
          <p:spPr>
            <a:xfrm>
              <a:off x="1480206" y="3446435"/>
              <a:ext cx="84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Start: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465617" y="3711554"/>
              <a:ext cx="84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End: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</p:grpSp>
      <p:sp>
        <p:nvSpPr>
          <p:cNvPr id="154" name="Rectangle 153"/>
          <p:cNvSpPr/>
          <p:nvPr/>
        </p:nvSpPr>
        <p:spPr>
          <a:xfrm>
            <a:off x="2799950" y="4703932"/>
            <a:ext cx="788314" cy="2966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Update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57547" y="4703932"/>
            <a:ext cx="830642" cy="2852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Delete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828794" y="5061146"/>
            <a:ext cx="752606" cy="2811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Cancel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1219200" y="2971800"/>
            <a:ext cx="2329108" cy="235212"/>
            <a:chOff x="1892263" y="3042962"/>
            <a:chExt cx="2329108" cy="235212"/>
          </a:xfrm>
        </p:grpSpPr>
        <p:grpSp>
          <p:nvGrpSpPr>
            <p:cNvPr id="161" name="Group 160"/>
            <p:cNvGrpSpPr/>
            <p:nvPr/>
          </p:nvGrpSpPr>
          <p:grpSpPr>
            <a:xfrm>
              <a:off x="1892263" y="3042962"/>
              <a:ext cx="430022" cy="223914"/>
              <a:chOff x="1735244" y="3128886"/>
              <a:chExt cx="607393" cy="223914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1735244" y="3128886"/>
                <a:ext cx="607393" cy="2239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rPr>
                  <a:t>8</a:t>
                </a:r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</p:txBody>
          </p:sp>
          <p:sp>
            <p:nvSpPr>
              <p:cNvPr id="160" name="Isosceles Triangle 159"/>
              <p:cNvSpPr/>
              <p:nvPr/>
            </p:nvSpPr>
            <p:spPr>
              <a:xfrm rot="10800000">
                <a:off x="2134759" y="3164152"/>
                <a:ext cx="184320" cy="15338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2" name="Rectangle 171"/>
            <p:cNvSpPr/>
            <p:nvPr/>
          </p:nvSpPr>
          <p:spPr>
            <a:xfrm>
              <a:off x="2129134" y="3049574"/>
              <a:ext cx="2092237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bg1">
                    <a:lumMod val="8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  <a:p>
              <a:pPr algn="ctr"/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   Events,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Each Spanning</a:t>
              </a:r>
            </a:p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</p:grpSp>
      <p:sp>
        <p:nvSpPr>
          <p:cNvPr id="173" name="Rectangle 172"/>
          <p:cNvSpPr/>
          <p:nvPr/>
        </p:nvSpPr>
        <p:spPr>
          <a:xfrm>
            <a:off x="1906567" y="3225274"/>
            <a:ext cx="1191246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pSp>
        <p:nvGrpSpPr>
          <p:cNvPr id="178" name="Group 177"/>
          <p:cNvGrpSpPr/>
          <p:nvPr/>
        </p:nvGrpSpPr>
        <p:grpSpPr>
          <a:xfrm>
            <a:off x="1586261" y="3320090"/>
            <a:ext cx="1726339" cy="515223"/>
            <a:chOff x="1840933" y="3434390"/>
            <a:chExt cx="1726339" cy="515223"/>
          </a:xfrm>
        </p:grpSpPr>
        <p:grpSp>
          <p:nvGrpSpPr>
            <p:cNvPr id="162" name="Group 161"/>
            <p:cNvGrpSpPr/>
            <p:nvPr/>
          </p:nvGrpSpPr>
          <p:grpSpPr>
            <a:xfrm>
              <a:off x="1913798" y="3445059"/>
              <a:ext cx="414820" cy="223914"/>
              <a:chOff x="1733045" y="3099149"/>
              <a:chExt cx="607393" cy="223914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1733045" y="3099149"/>
                <a:ext cx="607393" cy="2239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rPr>
                  <a:t>8</a:t>
                </a:r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</p:txBody>
          </p:sp>
          <p:sp>
            <p:nvSpPr>
              <p:cNvPr id="164" name="Isosceles Triangle 163"/>
              <p:cNvSpPr/>
              <p:nvPr/>
            </p:nvSpPr>
            <p:spPr>
              <a:xfrm rot="10800000">
                <a:off x="2131050" y="3129025"/>
                <a:ext cx="184321" cy="15338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2470594" y="3439669"/>
              <a:ext cx="414821" cy="223914"/>
              <a:chOff x="1735244" y="3128886"/>
              <a:chExt cx="607393" cy="223914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1735244" y="3128886"/>
                <a:ext cx="607393" cy="2239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rPr>
                  <a:t>8</a:t>
                </a:r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</p:txBody>
          </p:sp>
          <p:sp>
            <p:nvSpPr>
              <p:cNvPr id="167" name="Isosceles Triangle 166"/>
              <p:cNvSpPr/>
              <p:nvPr/>
            </p:nvSpPr>
            <p:spPr>
              <a:xfrm rot="10800000">
                <a:off x="2134759" y="3164152"/>
                <a:ext cx="184320" cy="15338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3003838" y="3434390"/>
              <a:ext cx="414821" cy="223914"/>
              <a:chOff x="1735244" y="3128886"/>
              <a:chExt cx="607393" cy="223914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1735244" y="3128886"/>
                <a:ext cx="607393" cy="2239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rPr>
                  <a:t>8</a:t>
                </a:r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</p:txBody>
          </p:sp>
          <p:sp>
            <p:nvSpPr>
              <p:cNvPr id="170" name="Isosceles Triangle 169"/>
              <p:cNvSpPr/>
              <p:nvPr/>
            </p:nvSpPr>
            <p:spPr>
              <a:xfrm rot="10800000">
                <a:off x="2134759" y="3164152"/>
                <a:ext cx="184320" cy="15338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5" name="Rectangle 174"/>
            <p:cNvSpPr/>
            <p:nvPr/>
          </p:nvSpPr>
          <p:spPr>
            <a:xfrm>
              <a:off x="1840933" y="3708949"/>
              <a:ext cx="532681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Days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437762" y="3714981"/>
              <a:ext cx="532681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Hour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034591" y="3721013"/>
              <a:ext cx="532681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Min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217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644308" y="700006"/>
            <a:ext cx="3124200" cy="472440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725518" y="753132"/>
            <a:ext cx="457200" cy="457200"/>
            <a:chOff x="3065526" y="4495800"/>
            <a:chExt cx="640080" cy="640080"/>
          </a:xfrm>
        </p:grpSpPr>
        <p:sp>
          <p:nvSpPr>
            <p:cNvPr id="27" name="Oval 26"/>
            <p:cNvSpPr/>
            <p:nvPr/>
          </p:nvSpPr>
          <p:spPr>
            <a:xfrm>
              <a:off x="3065526" y="4495800"/>
              <a:ext cx="640080" cy="640080"/>
            </a:xfrm>
            <a:prstGeom prst="ellipse">
              <a:avLst/>
            </a:prstGeom>
            <a:noFill/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187731" y="4637031"/>
              <a:ext cx="395669" cy="357617"/>
              <a:chOff x="3291840" y="838200"/>
              <a:chExt cx="901524" cy="84373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9" name="Rectangle 28"/>
              <p:cNvSpPr/>
              <p:nvPr/>
            </p:nvSpPr>
            <p:spPr>
              <a:xfrm>
                <a:off x="3291840" y="838200"/>
                <a:ext cx="890672" cy="1523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344746" y="1066801"/>
                <a:ext cx="784859" cy="15239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344746" y="1287601"/>
                <a:ext cx="784859" cy="15239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302692" y="1529539"/>
                <a:ext cx="890672" cy="1523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1326308" y="803517"/>
            <a:ext cx="2385099" cy="331683"/>
            <a:chOff x="826069" y="942261"/>
            <a:chExt cx="1846455" cy="105885"/>
          </a:xfrm>
        </p:grpSpPr>
        <p:sp>
          <p:nvSpPr>
            <p:cNvPr id="34" name="TextBox 33"/>
            <p:cNvSpPr txBox="1"/>
            <p:nvPr/>
          </p:nvSpPr>
          <p:spPr>
            <a:xfrm>
              <a:off x="838199" y="942261"/>
              <a:ext cx="1834325" cy="98253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>
                  <a:solidFill>
                    <a:srgbClr val="FFFFFF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Name Of Event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826069" y="1048146"/>
              <a:ext cx="183432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>
            <a:off x="638312" y="1276193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53785" y="1295400"/>
            <a:ext cx="737181" cy="41148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Location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4820" y="2133600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33079" y="4876800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39112" y="2209800"/>
            <a:ext cx="803122" cy="41148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Frequency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703199" y="2237913"/>
            <a:ext cx="1734166" cy="429087"/>
            <a:chOff x="1380496" y="2685394"/>
            <a:chExt cx="1734166" cy="429087"/>
          </a:xfrm>
        </p:grpSpPr>
        <p:grpSp>
          <p:nvGrpSpPr>
            <p:cNvPr id="43" name="Group 42"/>
            <p:cNvGrpSpPr/>
            <p:nvPr/>
          </p:nvGrpSpPr>
          <p:grpSpPr>
            <a:xfrm>
              <a:off x="1614223" y="2686347"/>
              <a:ext cx="210583" cy="424026"/>
              <a:chOff x="1524000" y="2686050"/>
              <a:chExt cx="210583" cy="424026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M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877709" y="2686347"/>
              <a:ext cx="210583" cy="424026"/>
              <a:chOff x="1524000" y="2686050"/>
              <a:chExt cx="210583" cy="424026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2132702" y="2685394"/>
              <a:ext cx="210583" cy="424026"/>
              <a:chOff x="1524000" y="2686050"/>
              <a:chExt cx="210583" cy="424026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W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2406332" y="2690455"/>
              <a:ext cx="210583" cy="424026"/>
              <a:chOff x="1524000" y="2686050"/>
              <a:chExt cx="210583" cy="424026"/>
            </a:xfrm>
          </p:grpSpPr>
          <p:sp>
            <p:nvSpPr>
              <p:cNvPr id="56" name="Rounded Rectangle 55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649087" y="2690455"/>
              <a:ext cx="210583" cy="424026"/>
              <a:chOff x="1524000" y="2686050"/>
              <a:chExt cx="210583" cy="424026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F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380496" y="2689338"/>
              <a:ext cx="210583" cy="424026"/>
              <a:chOff x="1524000" y="2686050"/>
              <a:chExt cx="210583" cy="424026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2904079" y="2685394"/>
              <a:ext cx="210583" cy="424026"/>
              <a:chOff x="1524000" y="2686050"/>
              <a:chExt cx="210583" cy="424026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1859014" y="4014650"/>
            <a:ext cx="1816127" cy="228600"/>
            <a:chOff x="1380496" y="3200400"/>
            <a:chExt cx="1667504" cy="228600"/>
          </a:xfrm>
        </p:grpSpPr>
        <p:sp>
          <p:nvSpPr>
            <p:cNvPr id="65" name="Rectangle 64"/>
            <p:cNvSpPr/>
            <p:nvPr/>
          </p:nvSpPr>
          <p:spPr>
            <a:xfrm>
              <a:off x="1380496" y="3200400"/>
              <a:ext cx="1667504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Weekly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66" name="Isosceles Triangle 65"/>
            <p:cNvSpPr/>
            <p:nvPr/>
          </p:nvSpPr>
          <p:spPr>
            <a:xfrm rot="10800000">
              <a:off x="2819461" y="3238009"/>
              <a:ext cx="169236" cy="153381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2760173" y="3200400"/>
              <a:ext cx="0" cy="2286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1430643" y="3385536"/>
            <a:ext cx="2230120" cy="634451"/>
            <a:chOff x="1465617" y="3446435"/>
            <a:chExt cx="2230120" cy="634451"/>
          </a:xfrm>
        </p:grpSpPr>
        <p:grpSp>
          <p:nvGrpSpPr>
            <p:cNvPr id="69" name="Group 68"/>
            <p:cNvGrpSpPr/>
            <p:nvPr/>
          </p:nvGrpSpPr>
          <p:grpSpPr>
            <a:xfrm>
              <a:off x="1975502" y="3488789"/>
              <a:ext cx="1720235" cy="228600"/>
              <a:chOff x="1895280" y="3504709"/>
              <a:chExt cx="1816127" cy="228600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1895280" y="3504709"/>
                <a:ext cx="1816127" cy="228600"/>
                <a:chOff x="1380496" y="3200400"/>
                <a:chExt cx="1667504" cy="22860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1380496" y="3200400"/>
                  <a:ext cx="1667504" cy="2286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abic Typesetting" panose="03020402040406030203" pitchFamily="66" charset="-78"/>
                      <a:cs typeface="Arabic Typesetting" panose="03020402040406030203" pitchFamily="66" charset="-78"/>
                    </a:rPr>
                    <a:t>Today</a:t>
                  </a:r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endParaRPr>
                </a:p>
              </p:txBody>
            </p: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2760173" y="3200400"/>
                  <a:ext cx="0" cy="22860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4954" y="3542563"/>
                <a:ext cx="152891" cy="152891"/>
              </a:xfrm>
              <a:prstGeom prst="rect">
                <a:avLst/>
              </a:prstGeom>
            </p:spPr>
          </p:pic>
        </p:grpSp>
        <p:grpSp>
          <p:nvGrpSpPr>
            <p:cNvPr id="70" name="Group 69"/>
            <p:cNvGrpSpPr/>
            <p:nvPr/>
          </p:nvGrpSpPr>
          <p:grpSpPr>
            <a:xfrm>
              <a:off x="1978854" y="3791106"/>
              <a:ext cx="1712417" cy="228600"/>
              <a:chOff x="1895280" y="3504709"/>
              <a:chExt cx="1816127" cy="228600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1895280" y="3504709"/>
                <a:ext cx="1816127" cy="228600"/>
                <a:chOff x="1380496" y="3200400"/>
                <a:chExt cx="1667504" cy="228600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1380496" y="3200400"/>
                  <a:ext cx="1667504" cy="2286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abic Typesetting" panose="03020402040406030203" pitchFamily="66" charset="-78"/>
                      <a:cs typeface="Arabic Typesetting" panose="03020402040406030203" pitchFamily="66" charset="-78"/>
                    </a:rPr>
                    <a:t>3/20/2014</a:t>
                  </a:r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endParaRPr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2760173" y="3200400"/>
                  <a:ext cx="0" cy="22860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4954" y="3542563"/>
                <a:ext cx="152891" cy="152891"/>
              </a:xfrm>
              <a:prstGeom prst="rect">
                <a:avLst/>
              </a:prstGeom>
            </p:spPr>
          </p:pic>
        </p:grpSp>
        <p:sp>
          <p:nvSpPr>
            <p:cNvPr id="71" name="TextBox 70"/>
            <p:cNvSpPr txBox="1"/>
            <p:nvPr/>
          </p:nvSpPr>
          <p:spPr>
            <a:xfrm>
              <a:off x="1480206" y="3446435"/>
              <a:ext cx="84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Start: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465617" y="3711554"/>
              <a:ext cx="84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End: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</p:grpSp>
      <p:sp>
        <p:nvSpPr>
          <p:cNvPr id="81" name="Rectangle 80"/>
          <p:cNvSpPr/>
          <p:nvPr/>
        </p:nvSpPr>
        <p:spPr>
          <a:xfrm>
            <a:off x="778982" y="5038147"/>
            <a:ext cx="788314" cy="2966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Add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801520" y="5045861"/>
            <a:ext cx="752606" cy="2811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Cancel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292512" y="2621280"/>
            <a:ext cx="2329108" cy="235212"/>
            <a:chOff x="1892263" y="3042962"/>
            <a:chExt cx="2329108" cy="235212"/>
          </a:xfrm>
        </p:grpSpPr>
        <p:grpSp>
          <p:nvGrpSpPr>
            <p:cNvPr id="85" name="Group 84"/>
            <p:cNvGrpSpPr/>
            <p:nvPr/>
          </p:nvGrpSpPr>
          <p:grpSpPr>
            <a:xfrm>
              <a:off x="1892263" y="3042962"/>
              <a:ext cx="430022" cy="223914"/>
              <a:chOff x="1735244" y="3128886"/>
              <a:chExt cx="607393" cy="223914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735244" y="3128886"/>
                <a:ext cx="607393" cy="2239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rPr>
                  <a:t>8</a:t>
                </a:r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</p:txBody>
          </p:sp>
          <p:sp>
            <p:nvSpPr>
              <p:cNvPr id="88" name="Isosceles Triangle 87"/>
              <p:cNvSpPr/>
              <p:nvPr/>
            </p:nvSpPr>
            <p:spPr>
              <a:xfrm rot="10800000">
                <a:off x="2134759" y="3164152"/>
                <a:ext cx="184320" cy="15338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2129134" y="3049574"/>
              <a:ext cx="2092237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bg1">
                    <a:lumMod val="8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  <a:p>
              <a:pPr algn="ctr"/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   Events,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Each Spanning</a:t>
              </a:r>
            </a:p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</p:grpSp>
      <p:sp>
        <p:nvSpPr>
          <p:cNvPr id="89" name="Rectangle 88"/>
          <p:cNvSpPr/>
          <p:nvPr/>
        </p:nvSpPr>
        <p:spPr>
          <a:xfrm>
            <a:off x="1906567" y="3225274"/>
            <a:ext cx="1191246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1722596" y="2882377"/>
            <a:ext cx="1726339" cy="515223"/>
            <a:chOff x="1840933" y="3434390"/>
            <a:chExt cx="1726339" cy="515223"/>
          </a:xfrm>
        </p:grpSpPr>
        <p:grpSp>
          <p:nvGrpSpPr>
            <p:cNvPr id="91" name="Group 90"/>
            <p:cNvGrpSpPr/>
            <p:nvPr/>
          </p:nvGrpSpPr>
          <p:grpSpPr>
            <a:xfrm>
              <a:off x="1913798" y="3445059"/>
              <a:ext cx="414820" cy="223914"/>
              <a:chOff x="1733045" y="3099149"/>
              <a:chExt cx="607393" cy="223914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1733045" y="3099149"/>
                <a:ext cx="607393" cy="2239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rPr>
                  <a:t>8</a:t>
                </a:r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</p:txBody>
          </p:sp>
          <p:sp>
            <p:nvSpPr>
              <p:cNvPr id="102" name="Isosceles Triangle 101"/>
              <p:cNvSpPr/>
              <p:nvPr/>
            </p:nvSpPr>
            <p:spPr>
              <a:xfrm rot="10800000">
                <a:off x="2131050" y="3129025"/>
                <a:ext cx="184321" cy="15338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2470594" y="3439669"/>
              <a:ext cx="414821" cy="223914"/>
              <a:chOff x="1735244" y="3128886"/>
              <a:chExt cx="607393" cy="223914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1735244" y="3128886"/>
                <a:ext cx="607393" cy="2239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rPr>
                  <a:t>8</a:t>
                </a:r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</p:txBody>
          </p:sp>
          <p:sp>
            <p:nvSpPr>
              <p:cNvPr id="100" name="Isosceles Triangle 99"/>
              <p:cNvSpPr/>
              <p:nvPr/>
            </p:nvSpPr>
            <p:spPr>
              <a:xfrm rot="10800000">
                <a:off x="2134759" y="3164152"/>
                <a:ext cx="184320" cy="15338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3003838" y="3434390"/>
              <a:ext cx="414821" cy="223914"/>
              <a:chOff x="1735244" y="3128886"/>
              <a:chExt cx="607393" cy="223914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735244" y="3128886"/>
                <a:ext cx="607393" cy="2239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rPr>
                  <a:t>8</a:t>
                </a:r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</p:txBody>
          </p:sp>
          <p:sp>
            <p:nvSpPr>
              <p:cNvPr id="98" name="Isosceles Triangle 97"/>
              <p:cNvSpPr/>
              <p:nvPr/>
            </p:nvSpPr>
            <p:spPr>
              <a:xfrm rot="10800000">
                <a:off x="2134759" y="3164152"/>
                <a:ext cx="184320" cy="15338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Rectangle 93"/>
            <p:cNvSpPr/>
            <p:nvPr/>
          </p:nvSpPr>
          <p:spPr>
            <a:xfrm>
              <a:off x="1840933" y="3708949"/>
              <a:ext cx="532681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Days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437762" y="3714981"/>
              <a:ext cx="532681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Hour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034591" y="3721013"/>
              <a:ext cx="532681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Min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2841" y="1752600"/>
            <a:ext cx="2205424" cy="331683"/>
            <a:chOff x="826069" y="942261"/>
            <a:chExt cx="1846455" cy="105885"/>
          </a:xfrm>
        </p:grpSpPr>
        <p:sp>
          <p:nvSpPr>
            <p:cNvPr id="104" name="TextBox 103"/>
            <p:cNvSpPr txBox="1"/>
            <p:nvPr/>
          </p:nvSpPr>
          <p:spPr>
            <a:xfrm>
              <a:off x="838199" y="942261"/>
              <a:ext cx="1834325" cy="98253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>
                  <a:solidFill>
                    <a:srgbClr val="FFFFFF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Tag</a:t>
              </a:r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826069" y="1048146"/>
              <a:ext cx="183432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1399477" y="1399102"/>
            <a:ext cx="2205424" cy="353494"/>
            <a:chOff x="826069" y="935298"/>
            <a:chExt cx="1846455" cy="112848"/>
          </a:xfrm>
        </p:grpSpPr>
        <p:sp>
          <p:nvSpPr>
            <p:cNvPr id="107" name="TextBox 106"/>
            <p:cNvSpPr txBox="1"/>
            <p:nvPr/>
          </p:nvSpPr>
          <p:spPr>
            <a:xfrm>
              <a:off x="838199" y="935298"/>
              <a:ext cx="1834325" cy="98253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>
                  <a:solidFill>
                    <a:srgbClr val="FFFFFF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Address</a:t>
              </a: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826069" y="1048146"/>
              <a:ext cx="183432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040673" y="4250619"/>
            <a:ext cx="2626358" cy="587010"/>
            <a:chOff x="1704553" y="3456895"/>
            <a:chExt cx="1991185" cy="587010"/>
          </a:xfrm>
        </p:grpSpPr>
        <p:grpSp>
          <p:nvGrpSpPr>
            <p:cNvPr id="110" name="Group 109"/>
            <p:cNvGrpSpPr/>
            <p:nvPr/>
          </p:nvGrpSpPr>
          <p:grpSpPr>
            <a:xfrm>
              <a:off x="2398112" y="3488789"/>
              <a:ext cx="1297626" cy="228600"/>
              <a:chOff x="2341447" y="3504709"/>
              <a:chExt cx="1369960" cy="228600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2341447" y="3504709"/>
                <a:ext cx="1369960" cy="228600"/>
                <a:chOff x="1790151" y="3200400"/>
                <a:chExt cx="1257849" cy="228600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1790151" y="3200400"/>
                  <a:ext cx="1257849" cy="2286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abic Typesetting" panose="03020402040406030203" pitchFamily="66" charset="-78"/>
                      <a:cs typeface="Arabic Typesetting" panose="03020402040406030203" pitchFamily="66" charset="-78"/>
                    </a:rPr>
                    <a:t>Today</a:t>
                  </a:r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endParaRPr>
                </a:p>
              </p:txBody>
            </p: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2760173" y="3200400"/>
                  <a:ext cx="0" cy="22860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4954" y="3542563"/>
                <a:ext cx="152891" cy="152891"/>
              </a:xfrm>
              <a:prstGeom prst="rect">
                <a:avLst/>
              </a:prstGeom>
            </p:spPr>
          </p:pic>
        </p:grpSp>
        <p:grpSp>
          <p:nvGrpSpPr>
            <p:cNvPr id="111" name="Group 110"/>
            <p:cNvGrpSpPr/>
            <p:nvPr/>
          </p:nvGrpSpPr>
          <p:grpSpPr>
            <a:xfrm>
              <a:off x="2395571" y="3791106"/>
              <a:ext cx="1295702" cy="228600"/>
              <a:chOff x="2337234" y="3504709"/>
              <a:chExt cx="1374174" cy="2286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2337234" y="3504709"/>
                <a:ext cx="1374174" cy="228600"/>
                <a:chOff x="1786282" y="3200400"/>
                <a:chExt cx="1261718" cy="228600"/>
              </a:xfrm>
            </p:grpSpPr>
            <p:sp>
              <p:nvSpPr>
                <p:cNvPr id="116" name="Rectangle 115"/>
                <p:cNvSpPr/>
                <p:nvPr/>
              </p:nvSpPr>
              <p:spPr>
                <a:xfrm>
                  <a:off x="1786282" y="3200400"/>
                  <a:ext cx="1261718" cy="2286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abic Typesetting" panose="03020402040406030203" pitchFamily="66" charset="-78"/>
                      <a:cs typeface="Arabic Typesetting" panose="03020402040406030203" pitchFamily="66" charset="-78"/>
                    </a:rPr>
                    <a:t>3/20/2014</a:t>
                  </a:r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endParaRPr>
                </a:p>
              </p:txBody>
            </p: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2760173" y="3200400"/>
                  <a:ext cx="0" cy="22860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15" name="Picture 1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4954" y="3542563"/>
                <a:ext cx="152891" cy="152891"/>
              </a:xfrm>
              <a:prstGeom prst="rect">
                <a:avLst/>
              </a:prstGeom>
            </p:spPr>
          </p:pic>
        </p:grpSp>
        <p:sp>
          <p:nvSpPr>
            <p:cNvPr id="112" name="TextBox 111"/>
            <p:cNvSpPr txBox="1"/>
            <p:nvPr/>
          </p:nvSpPr>
          <p:spPr>
            <a:xfrm>
              <a:off x="1704553" y="3456895"/>
              <a:ext cx="84676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chemeClr val="bg1">
                      <a:lumMod val="7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Repetition Start:</a:t>
              </a:r>
              <a:endParaRPr lang="en-US" sz="1300" dirty="0">
                <a:solidFill>
                  <a:schemeClr val="bg1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763356" y="3766906"/>
              <a:ext cx="846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Repetition </a:t>
              </a:r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End: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267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895600" y="2590800"/>
            <a:ext cx="640080" cy="640080"/>
            <a:chOff x="2895600" y="2590800"/>
            <a:chExt cx="640080" cy="640080"/>
          </a:xfrm>
        </p:grpSpPr>
        <p:sp>
          <p:nvSpPr>
            <p:cNvPr id="4" name="Oval 3"/>
            <p:cNvSpPr/>
            <p:nvPr/>
          </p:nvSpPr>
          <p:spPr>
            <a:xfrm>
              <a:off x="2895600" y="2590800"/>
              <a:ext cx="640080" cy="640080"/>
            </a:xfrm>
            <a:prstGeom prst="ellipse">
              <a:avLst/>
            </a:prstGeom>
            <a:noFill/>
            <a:ln w="6350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048000" y="2743200"/>
              <a:ext cx="152400" cy="15240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15640" y="2917984"/>
              <a:ext cx="152400" cy="3810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3215640" y="2743200"/>
              <a:ext cx="152400" cy="17478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3169920" y="2865120"/>
              <a:ext cx="91440" cy="9144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3291840" y="838200"/>
            <a:ext cx="822960" cy="1524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329940" y="1066800"/>
            <a:ext cx="746760" cy="152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368040" y="1295400"/>
            <a:ext cx="670560" cy="152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172200" y="1676400"/>
            <a:ext cx="654050" cy="532249"/>
            <a:chOff x="3291840" y="838200"/>
            <a:chExt cx="822960" cy="86899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9" name="Rectangle 38"/>
            <p:cNvSpPr/>
            <p:nvPr/>
          </p:nvSpPr>
          <p:spPr>
            <a:xfrm>
              <a:off x="3291840" y="838200"/>
              <a:ext cx="822960" cy="1524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329940" y="1066800"/>
              <a:ext cx="746760" cy="152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329940" y="1295400"/>
              <a:ext cx="746760" cy="152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91840" y="1554790"/>
              <a:ext cx="822960" cy="1524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876801" y="3124200"/>
            <a:ext cx="304799" cy="373375"/>
            <a:chOff x="3291840" y="838200"/>
            <a:chExt cx="822960" cy="86899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5" name="Rectangle 44"/>
            <p:cNvSpPr/>
            <p:nvPr/>
          </p:nvSpPr>
          <p:spPr>
            <a:xfrm>
              <a:off x="3291840" y="838200"/>
              <a:ext cx="822960" cy="1524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29940" y="1066800"/>
              <a:ext cx="746760" cy="152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329940" y="1295400"/>
              <a:ext cx="746760" cy="152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291840" y="1554790"/>
              <a:ext cx="822960" cy="1524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14400" y="838200"/>
            <a:ext cx="876300" cy="1024888"/>
            <a:chOff x="914400" y="838200"/>
            <a:chExt cx="876300" cy="1024888"/>
          </a:xfrm>
        </p:grpSpPr>
        <p:sp>
          <p:nvSpPr>
            <p:cNvPr id="2" name="Rectangle 1"/>
            <p:cNvSpPr/>
            <p:nvPr/>
          </p:nvSpPr>
          <p:spPr>
            <a:xfrm>
              <a:off x="914400" y="838200"/>
              <a:ext cx="876300" cy="1024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949621" y="922004"/>
              <a:ext cx="825693" cy="857280"/>
              <a:chOff x="701850" y="4524375"/>
              <a:chExt cx="825693" cy="85728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17517" y="4524375"/>
                <a:ext cx="594360" cy="594360"/>
                <a:chOff x="2895600" y="2590800"/>
                <a:chExt cx="640080" cy="640080"/>
              </a:xfrm>
              <a:solidFill>
                <a:schemeClr val="bg1">
                  <a:lumMod val="95000"/>
                  <a:alpha val="70000"/>
                </a:schemeClr>
              </a:solidFill>
            </p:grpSpPr>
            <p:sp>
              <p:nvSpPr>
                <p:cNvPr id="23" name="Oval 22"/>
                <p:cNvSpPr/>
                <p:nvPr/>
              </p:nvSpPr>
              <p:spPr>
                <a:xfrm>
                  <a:off x="2895600" y="2590800"/>
                  <a:ext cx="640080" cy="640080"/>
                </a:xfrm>
                <a:prstGeom prst="ellipse">
                  <a:avLst/>
                </a:prstGeom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3047998" y="2752286"/>
                  <a:ext cx="152400" cy="152400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3237985" y="2919589"/>
                  <a:ext cx="152400" cy="38100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3212631" y="2736056"/>
                  <a:ext cx="152400" cy="174784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  <a:alpha val="59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3169919" y="2865738"/>
                  <a:ext cx="91440" cy="9144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0"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701850" y="5181600"/>
                <a:ext cx="82569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Procrastinate</a:t>
                </a:r>
                <a:endParaRPr 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1813560" y="838200"/>
            <a:ext cx="883975" cy="1024888"/>
            <a:chOff x="936968" y="2021291"/>
            <a:chExt cx="883975" cy="1024888"/>
          </a:xfrm>
        </p:grpSpPr>
        <p:sp>
          <p:nvSpPr>
            <p:cNvPr id="33" name="Rectangle 32"/>
            <p:cNvSpPr/>
            <p:nvPr/>
          </p:nvSpPr>
          <p:spPr>
            <a:xfrm>
              <a:off x="936968" y="2021291"/>
              <a:ext cx="876300" cy="10248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032510" y="2080255"/>
              <a:ext cx="640080" cy="64008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41764" y="2735580"/>
              <a:ext cx="8791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Directions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4026448434"/>
              </p:ext>
            </p:extLst>
          </p:nvPr>
        </p:nvGraphicFramePr>
        <p:xfrm>
          <a:off x="1744834" y="3733800"/>
          <a:ext cx="4625487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80422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637420" y="685800"/>
            <a:ext cx="3657600" cy="3657600"/>
            <a:chOff x="2895600" y="2590800"/>
            <a:chExt cx="640080" cy="640080"/>
          </a:xfrm>
          <a:solidFill>
            <a:schemeClr val="bg1">
              <a:lumMod val="95000"/>
              <a:alpha val="70000"/>
            </a:schemeClr>
          </a:solidFill>
        </p:grpSpPr>
        <p:sp>
          <p:nvSpPr>
            <p:cNvPr id="5" name="Oval 4"/>
            <p:cNvSpPr/>
            <p:nvPr/>
          </p:nvSpPr>
          <p:spPr>
            <a:xfrm>
              <a:off x="2895600" y="2590800"/>
              <a:ext cx="640080" cy="640080"/>
            </a:xfrm>
            <a:prstGeom prst="ellipse">
              <a:avLst/>
            </a:prstGeom>
            <a:ln w="5080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034127" y="2736056"/>
              <a:ext cx="152400" cy="152400"/>
            </a:xfrm>
            <a:prstGeom prst="line">
              <a:avLst/>
            </a:prstGeom>
            <a:grpFill/>
            <a:ln w="3810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15640" y="2911458"/>
              <a:ext cx="174745" cy="52053"/>
            </a:xfrm>
            <a:prstGeom prst="line">
              <a:avLst/>
            </a:prstGeom>
            <a:grpFill/>
            <a:ln w="3429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3215640" y="2736674"/>
              <a:ext cx="152400" cy="174784"/>
            </a:xfrm>
            <a:prstGeom prst="line">
              <a:avLst/>
            </a:prstGeom>
            <a:grpFill/>
            <a:ln w="317500">
              <a:solidFill>
                <a:schemeClr val="tx1">
                  <a:lumMod val="50000"/>
                  <a:lumOff val="50000"/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3169919" y="2865738"/>
              <a:ext cx="91440" cy="914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0">
              <a:solidFill>
                <a:schemeClr val="bg1">
                  <a:lumMod val="50000"/>
                </a:schemeClr>
              </a:solidFill>
            </a:ln>
            <a:effectLst>
              <a:outerShdw blurRad="152400" sx="102000" sy="102000" algn="ctr" rotWithShape="0">
                <a:srgbClr val="000000">
                  <a:alpha val="6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434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58190" y="771527"/>
            <a:ext cx="3657600" cy="3657600"/>
            <a:chOff x="2895600" y="2590800"/>
            <a:chExt cx="640080" cy="640080"/>
          </a:xfrm>
        </p:grpSpPr>
        <p:sp>
          <p:nvSpPr>
            <p:cNvPr id="5" name="Oval 4"/>
            <p:cNvSpPr/>
            <p:nvPr/>
          </p:nvSpPr>
          <p:spPr>
            <a:xfrm>
              <a:off x="2895600" y="2590800"/>
              <a:ext cx="640080" cy="640080"/>
            </a:xfrm>
            <a:prstGeom prst="ellipse">
              <a:avLst/>
            </a:prstGeom>
            <a:noFill/>
            <a:ln w="57150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457200" dist="38100" dir="5400000" sx="106000" sy="106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080723" y="2910840"/>
              <a:ext cx="250583" cy="0"/>
            </a:xfrm>
            <a:prstGeom prst="line">
              <a:avLst/>
            </a:prstGeom>
            <a:ln w="381000">
              <a:solidFill>
                <a:schemeClr val="tx1">
                  <a:lumMod val="50000"/>
                  <a:lumOff val="50000"/>
                </a:schemeClr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7511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ross 3"/>
          <p:cNvSpPr/>
          <p:nvPr/>
        </p:nvSpPr>
        <p:spPr>
          <a:xfrm>
            <a:off x="1981200" y="1447800"/>
            <a:ext cx="3657600" cy="3657600"/>
          </a:xfrm>
          <a:prstGeom prst="plus">
            <a:avLst>
              <a:gd name="adj" fmla="val 3021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76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3998</TotalTime>
  <Words>286</Words>
  <Application>Microsoft Office PowerPoint</Application>
  <PresentationFormat>On-screen Show (4:3)</PresentationFormat>
  <Paragraphs>141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OluJerome</dc:creator>
  <cp:lastModifiedBy>OluJerome</cp:lastModifiedBy>
  <cp:revision>118</cp:revision>
  <dcterms:created xsi:type="dcterms:W3CDTF">2014-03-12T13:55:42Z</dcterms:created>
  <dcterms:modified xsi:type="dcterms:W3CDTF">2014-03-19T13:20:28Z</dcterms:modified>
</cp:coreProperties>
</file>