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  <p:sldId id="264" r:id="rId9"/>
    <p:sldId id="267" r:id="rId10"/>
    <p:sldId id="268" r:id="rId11"/>
    <p:sldId id="266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A0A0A"/>
    <a:srgbClr val="000000"/>
    <a:srgbClr val="BFBFBF"/>
    <a:srgbClr val="4C3667"/>
    <a:srgbClr val="604A7B"/>
    <a:srgbClr val="17375E"/>
    <a:srgbClr val="03234A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25" d="100"/>
          <a:sy n="125" d="100"/>
        </p:scale>
        <p:origin x="294" y="-2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3559960643877"/>
          <c:y val="4.7619047619047616E-2"/>
          <c:w val="0.34099689958224783"/>
          <c:h val="0.825396825396825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0"/>
          </c:dPt>
          <c:dPt>
            <c:idx val="1"/>
            <c:bubble3D val="0"/>
            <c:explosion val="1"/>
          </c:dPt>
          <c:dPt>
            <c:idx val="2"/>
            <c:bubble3D val="0"/>
            <c:explosion val="1"/>
          </c:dPt>
          <c:dPt>
            <c:idx val="3"/>
            <c:bubble3D val="0"/>
            <c:explosion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F8F8F8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>
                    <a:lumMod val="9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>
                    <a:lumMod val="8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0371133796851542"/>
          <c:y val="0.14004118019730291"/>
          <c:w val="0.3722472086132918"/>
          <c:h val="0.6854344284550638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6AD4-C39E-4EBA-981E-AA690C3DD53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F6FE-68E8-4270-911F-3AB485E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74D-DD12-43CA-AB61-CEB9B4EE38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15544" y="1276350"/>
            <a:ext cx="2860378" cy="5715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722" y="1143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>
            <a:off x="767816" y="819094"/>
            <a:ext cx="164549" cy="149294"/>
          </a:xfrm>
          <a:prstGeom prst="plus">
            <a:avLst>
              <a:gd name="adj" fmla="val 436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00400" y="124206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09144" y="137160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43770" y="1323395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514600" y="137160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90600" y="1523093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19869" y="1537156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5172" y="1308556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Study Electrical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400" y="1523093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898822" y="2000250"/>
            <a:ext cx="2935308" cy="640080"/>
            <a:chOff x="898822" y="2000250"/>
            <a:chExt cx="2935308" cy="640080"/>
          </a:xfrm>
        </p:grpSpPr>
        <p:sp>
          <p:nvSpPr>
            <p:cNvPr id="102" name="Rectangle 101"/>
            <p:cNvSpPr/>
            <p:nvPr/>
          </p:nvSpPr>
          <p:spPr>
            <a:xfrm>
              <a:off x="911522" y="2031692"/>
              <a:ext cx="2860378" cy="5715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194050" y="200025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637420" y="2081585"/>
                <a:ext cx="411480" cy="41148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1813519" y="2295346"/>
                <a:ext cx="1037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85000"/>
                      </a:schemeClr>
                    </a:solidFill>
                  </a:rPr>
                  <a:t>10:00PM-1:00AM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98822" y="2066746"/>
                <a:ext cx="1601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Pick Up Grocery</a:t>
                </a: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32365" y="2286000"/>
                <a:ext cx="838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Engineering Cen.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15544" y="2609929"/>
            <a:ext cx="2860378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3194050" y="2575639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02794" y="2705179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637420" y="2656974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22" name="Oval 12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2508250" y="2705179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984250" y="2856672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13519" y="2870735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8822" y="2642135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Play  Soccer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7050" y="2856672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94806" y="2640094"/>
            <a:ext cx="59944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5" y="2066746"/>
            <a:ext cx="103769" cy="10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4" name="Group 133"/>
          <p:cNvGrpSpPr/>
          <p:nvPr/>
        </p:nvGrpSpPr>
        <p:grpSpPr>
          <a:xfrm>
            <a:off x="3308350" y="701717"/>
            <a:ext cx="384048" cy="384048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651722" y="5029200"/>
            <a:ext cx="1033272" cy="355009"/>
          </a:xfrm>
          <a:prstGeom prst="rect">
            <a:avLst/>
          </a:prstGeom>
          <a:ln>
            <a:noFill/>
          </a:ln>
          <a:effectLst>
            <a:innerShdw blurRad="381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Next Twelve Hours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93164" y="5029198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Week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738628" y="5029200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55600" y="1276350"/>
            <a:ext cx="59944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 Same Side Corner Rectangle 159"/>
          <p:cNvSpPr/>
          <p:nvPr/>
        </p:nvSpPr>
        <p:spPr>
          <a:xfrm rot="10800000">
            <a:off x="1181332" y="667995"/>
            <a:ext cx="2025691" cy="425957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Straight Connector 161"/>
          <p:cNvCxnSpPr>
            <a:stCxn id="160" idx="0"/>
            <a:endCxn id="160" idx="2"/>
          </p:cNvCxnSpPr>
          <p:nvPr/>
        </p:nvCxnSpPr>
        <p:spPr>
          <a:xfrm>
            <a:off x="1181332" y="880973"/>
            <a:ext cx="20256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28017" y="667995"/>
            <a:ext cx="1727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Added New Event</a:t>
            </a:r>
          </a:p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Clash Detected</a:t>
            </a:r>
            <a:endParaRPr lang="en-US" sz="1000" b="1" dirty="0"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220526" y="730147"/>
            <a:ext cx="303473" cy="301652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202794" y="212979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08250" y="212979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84250" y="2281283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334000" y="6598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5.17</a:t>
            </a:r>
          </a:p>
          <a:p>
            <a:r>
              <a:rPr lang="en-US" dirty="0" smtClean="0"/>
              <a:t>3.42</a:t>
            </a:r>
            <a:endParaRPr lang="en-US" dirty="0"/>
          </a:p>
        </p:txBody>
      </p:sp>
      <p:sp>
        <p:nvSpPr>
          <p:cNvPr id="175" name="Rounded Rectangle 174"/>
          <p:cNvSpPr/>
          <p:nvPr/>
        </p:nvSpPr>
        <p:spPr>
          <a:xfrm>
            <a:off x="4686300" y="804111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954144" y="1420652"/>
            <a:ext cx="2860378" cy="5715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4690322" y="1287302"/>
            <a:ext cx="31242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ross 177"/>
          <p:cNvSpPr/>
          <p:nvPr/>
        </p:nvSpPr>
        <p:spPr>
          <a:xfrm>
            <a:off x="4806416" y="963396"/>
            <a:ext cx="164549" cy="149294"/>
          </a:xfrm>
          <a:prstGeom prst="plus">
            <a:avLst>
              <a:gd name="adj" fmla="val 436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239000" y="1386362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7247744" y="151590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6682370" y="1467697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82" name="Oval 18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553200" y="151590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029200" y="1667395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858469" y="1681458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43772" y="1452858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Study Electrical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72000" y="1667395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937422" y="2144552"/>
            <a:ext cx="2935308" cy="640080"/>
            <a:chOff x="898822" y="2000250"/>
            <a:chExt cx="2935308" cy="640080"/>
          </a:xfrm>
        </p:grpSpPr>
        <p:sp>
          <p:nvSpPr>
            <p:cNvPr id="193" name="Rectangle 192"/>
            <p:cNvSpPr/>
            <p:nvPr/>
          </p:nvSpPr>
          <p:spPr>
            <a:xfrm>
              <a:off x="911522" y="2031692"/>
              <a:ext cx="2860378" cy="5715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3194050" y="200025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2637420" y="2081585"/>
                <a:ext cx="411480" cy="41148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Oval 203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1813519" y="2295346"/>
                <a:ext cx="1037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85000"/>
                      </a:schemeClr>
                    </a:solidFill>
                  </a:rPr>
                  <a:t>10:00PM-1:00AM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98822" y="2066746"/>
                <a:ext cx="1601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Pick Up Grocery</a:t>
                </a: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32365" y="2286000"/>
                <a:ext cx="838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Engineering Cen.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</p:grpSp>
      </p:grpSp>
      <p:sp>
        <p:nvSpPr>
          <p:cNvPr id="205" name="Rectangle 204"/>
          <p:cNvSpPr/>
          <p:nvPr/>
        </p:nvSpPr>
        <p:spPr>
          <a:xfrm>
            <a:off x="4954144" y="2754231"/>
            <a:ext cx="2860378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7232650" y="2719941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7241394" y="2849481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6676020" y="2801276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209" name="Oval 208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4" name="Straight Connector 213"/>
          <p:cNvCxnSpPr/>
          <p:nvPr/>
        </p:nvCxnSpPr>
        <p:spPr>
          <a:xfrm>
            <a:off x="6546850" y="2849481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5022850" y="3000974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852119" y="3015037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37422" y="2786437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Play  Soccer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65650" y="3000974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733406" y="3429000"/>
            <a:ext cx="59944" cy="571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65" y="2211048"/>
            <a:ext cx="103769" cy="10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1" name="Group 220"/>
          <p:cNvGrpSpPr/>
          <p:nvPr/>
        </p:nvGrpSpPr>
        <p:grpSpPr>
          <a:xfrm>
            <a:off x="7346950" y="846019"/>
            <a:ext cx="384048" cy="384048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222" name="Oval 22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4690322" y="5173502"/>
            <a:ext cx="1033272" cy="355009"/>
          </a:xfrm>
          <a:prstGeom prst="rect">
            <a:avLst/>
          </a:prstGeom>
          <a:ln>
            <a:noFill/>
          </a:ln>
          <a:effectLst>
            <a:innerShdw blurRad="381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Next Twelve Hours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731764" y="5173500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Week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777228" y="5173502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1021" y="1427207"/>
            <a:ext cx="59944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 Same Side Corner Rectangle 230"/>
          <p:cNvSpPr/>
          <p:nvPr/>
        </p:nvSpPr>
        <p:spPr>
          <a:xfrm rot="10800000">
            <a:off x="5219932" y="812297"/>
            <a:ext cx="2025691" cy="425957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Straight Connector 231"/>
          <p:cNvCxnSpPr>
            <a:stCxn id="231" idx="0"/>
            <a:endCxn id="231" idx="2"/>
          </p:cNvCxnSpPr>
          <p:nvPr/>
        </p:nvCxnSpPr>
        <p:spPr>
          <a:xfrm>
            <a:off x="5219932" y="1025275"/>
            <a:ext cx="20256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366617" y="812297"/>
            <a:ext cx="1727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Added New Event</a:t>
            </a:r>
          </a:p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Clash Detected</a:t>
            </a:r>
            <a:endParaRPr lang="en-US" sz="1000" b="1" dirty="0"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259126" y="874449"/>
            <a:ext cx="303473" cy="301652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7241394" y="227409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546850" y="227409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5022850" y="2425585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51880" y="4962395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686300" y="50973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659809"/>
            <a:ext cx="3124200" cy="4724400"/>
            <a:chOff x="4191000" y="659809"/>
            <a:chExt cx="3124200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41910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0897" y="780455"/>
              <a:ext cx="365760" cy="365760"/>
              <a:chOff x="3065526" y="449580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065526" y="4495800"/>
                <a:ext cx="640080" cy="640080"/>
              </a:xfrm>
              <a:prstGeom prst="ellipse">
                <a:avLst/>
              </a:prstGeom>
              <a:noFill/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87731" y="4637031"/>
                <a:ext cx="395669" cy="357617"/>
                <a:chOff x="3291840" y="838200"/>
                <a:chExt cx="901524" cy="84373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91840" y="838200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44746" y="10668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4746" y="12876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02692" y="1529539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64323" y="1200151"/>
              <a:ext cx="298458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and Round Single Corner Rectangle 7"/>
            <p:cNvSpPr/>
            <p:nvPr/>
          </p:nvSpPr>
          <p:spPr>
            <a:xfrm>
              <a:off x="6362700" y="924263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Options</a:t>
              </a:r>
              <a:endParaRPr lang="en-US" sz="1000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53756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77800" sx="116000" sy="11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Recurrence</a:t>
              </a:r>
              <a:endParaRPr lang="en-US" sz="800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4832350" y="924502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9090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Range</a:t>
              </a:r>
              <a:endParaRPr lang="en-US" sz="10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812141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050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67913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81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167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36784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660" y="3657600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13834" y="4286250"/>
            <a:ext cx="2298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Repetition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72161" y="1905000"/>
            <a:ext cx="20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2160" y="2362200"/>
            <a:ext cx="20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3" y="2108596"/>
            <a:ext cx="1089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Deadline: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5000" y="1658779"/>
            <a:ext cx="1089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Start: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2995" y="1600200"/>
            <a:ext cx="2286000" cy="2286000"/>
          </a:xfrm>
          <a:prstGeom prst="ellipse">
            <a:avLst/>
          </a:prstGeom>
          <a:noFill/>
          <a:ln w="571500">
            <a:solidFill>
              <a:schemeClr val="bg1">
                <a:lumMod val="95000"/>
              </a:schemeClr>
            </a:solidFill>
          </a:ln>
          <a:effectLst>
            <a:outerShdw blurRad="457200" dist="38100" dir="5400000" sx="106000" sy="10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81200" y="1447800"/>
            <a:ext cx="3657600" cy="3657600"/>
          </a:xfrm>
          <a:prstGeom prst="plus">
            <a:avLst>
              <a:gd name="adj" fmla="val 302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0" y="839188"/>
            <a:ext cx="3657600" cy="3657600"/>
            <a:chOff x="3065526" y="4495800"/>
            <a:chExt cx="640080" cy="640080"/>
          </a:xfrm>
        </p:grpSpPr>
        <p:sp>
          <p:nvSpPr>
            <p:cNvPr id="12" name="Oval 11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Oval 17"/>
          <p:cNvSpPr/>
          <p:nvPr/>
        </p:nvSpPr>
        <p:spPr>
          <a:xfrm>
            <a:off x="533400" y="839188"/>
            <a:ext cx="3657600" cy="3657600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0" dirty="0" smtClean="0">
                <a:solidFill>
                  <a:srgbClr val="C00000"/>
                </a:solidFill>
              </a:rPr>
              <a:t>!</a:t>
            </a:r>
            <a:endParaRPr lang="en-US" sz="18000" dirty="0">
              <a:solidFill>
                <a:srgbClr val="C00000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>
            <a:off x="533400" y="838200"/>
            <a:ext cx="3657600" cy="3657600"/>
          </a:xfrm>
          <a:prstGeom prst="plus">
            <a:avLst>
              <a:gd name="adj" fmla="val 4010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285238" y="449580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21023" y="723575"/>
            <a:ext cx="2984583" cy="476576"/>
            <a:chOff x="826070" y="942261"/>
            <a:chExt cx="1834325" cy="152140"/>
          </a:xfrm>
        </p:grpSpPr>
        <p:sp>
          <p:nvSpPr>
            <p:cNvPr id="33" name="TextBox 32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65526" y="4495800"/>
            <a:ext cx="640080" cy="640080"/>
            <a:chOff x="3065526" y="4495800"/>
            <a:chExt cx="640080" cy="640080"/>
          </a:xfrm>
        </p:grpSpPr>
        <p:sp>
          <p:nvSpPr>
            <p:cNvPr id="30" name="Oval 2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Rectangle 65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411877" y="4478564"/>
            <a:ext cx="915102" cy="914300"/>
            <a:chOff x="936968" y="2080255"/>
            <a:chExt cx="915102" cy="914300"/>
          </a:xfrm>
        </p:grpSpPr>
        <p:sp>
          <p:nvSpPr>
            <p:cNvPr id="34" name="Rectangle 3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" y="4436392"/>
            <a:ext cx="876300" cy="1024888"/>
            <a:chOff x="914400" y="838200"/>
            <a:chExt cx="876300" cy="1024888"/>
          </a:xfrm>
        </p:grpSpPr>
        <p:sp>
          <p:nvSpPr>
            <p:cNvPr id="44" name="Rectangle 43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rgbClr val="BFBFB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2173393" y="5157556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25318" y="5153377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765702472"/>
              </p:ext>
            </p:extLst>
          </p:nvPr>
        </p:nvGraphicFramePr>
        <p:xfrm>
          <a:off x="236266" y="1386150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58190" y="771527"/>
            <a:ext cx="365760" cy="365760"/>
            <a:chOff x="2895600" y="2590800"/>
            <a:chExt cx="640080" cy="640080"/>
          </a:xfrm>
        </p:grpSpPr>
        <p:sp>
          <p:nvSpPr>
            <p:cNvPr id="84" name="Oval 83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/>
          <p:cNvSpPr/>
          <p:nvPr/>
        </p:nvSpPr>
        <p:spPr>
          <a:xfrm>
            <a:off x="4095348" y="65307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099370" y="4260467"/>
            <a:ext cx="3124200" cy="159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99370" y="3498467"/>
            <a:ext cx="31242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322508" y="3993765"/>
            <a:ext cx="2667000" cy="228599"/>
            <a:chOff x="914400" y="3695699"/>
            <a:chExt cx="2667000" cy="228599"/>
          </a:xfrm>
        </p:grpSpPr>
        <p:sp>
          <p:nvSpPr>
            <p:cNvPr id="90" name="Rounded Rectangle 89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Oval 91"/>
          <p:cNvSpPr/>
          <p:nvPr/>
        </p:nvSpPr>
        <p:spPr>
          <a:xfrm>
            <a:off x="5732886" y="4489067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168671" y="716842"/>
            <a:ext cx="2984583" cy="476576"/>
            <a:chOff x="826070" y="942261"/>
            <a:chExt cx="1834325" cy="152140"/>
          </a:xfrm>
        </p:grpSpPr>
        <p:sp>
          <p:nvSpPr>
            <p:cNvPr id="94" name="TextBox 93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513174" y="4489067"/>
            <a:ext cx="640080" cy="640080"/>
            <a:chOff x="3065526" y="4495800"/>
            <a:chExt cx="640080" cy="640080"/>
          </a:xfrm>
        </p:grpSpPr>
        <p:sp>
          <p:nvSpPr>
            <p:cNvPr id="97" name="Oval 9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ectangle 9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859525" y="4471831"/>
            <a:ext cx="915102" cy="914300"/>
            <a:chOff x="936968" y="2080255"/>
            <a:chExt cx="915102" cy="914300"/>
          </a:xfrm>
        </p:grpSpPr>
        <p:sp>
          <p:nvSpPr>
            <p:cNvPr id="104" name="Rectangle 10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33448" y="4429659"/>
            <a:ext cx="876300" cy="1024888"/>
            <a:chOff x="914400" y="838200"/>
            <a:chExt cx="876300" cy="1024888"/>
          </a:xfrm>
        </p:grpSpPr>
        <p:sp>
          <p:nvSpPr>
            <p:cNvPr id="108" name="Rectangle 107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5621041" y="5150823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72966" y="5146644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1355145410"/>
              </p:ext>
            </p:extLst>
          </p:nvPr>
        </p:nvGraphicFramePr>
        <p:xfrm>
          <a:off x="3689137" y="1193418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0" name="Rectangle 119"/>
          <p:cNvSpPr/>
          <p:nvPr/>
        </p:nvSpPr>
        <p:spPr>
          <a:xfrm>
            <a:off x="4100577" y="19363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092468" y="2012567"/>
            <a:ext cx="3127080" cy="57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102016" y="25840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99942" y="2020187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92468" y="34222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033902" y="212686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14142" y="2069032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47848" y="2317367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024842" y="283933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84848" y="2759327"/>
            <a:ext cx="3088141" cy="563880"/>
            <a:chOff x="4084848" y="2759327"/>
            <a:chExt cx="3088141" cy="563880"/>
          </a:xfrm>
        </p:grpSpPr>
        <p:sp>
          <p:nvSpPr>
            <p:cNvPr id="128" name="Rectangle 127"/>
            <p:cNvSpPr/>
            <p:nvPr/>
          </p:nvSpPr>
          <p:spPr>
            <a:xfrm>
              <a:off x="4084848" y="2759327"/>
              <a:ext cx="924900" cy="563880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WEATHER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251944" y="2785110"/>
              <a:ext cx="921045" cy="460331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   70°</a:t>
              </a:r>
            </a:p>
            <a:p>
              <a:pPr algn="ctr"/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Sunny/Showers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109148" y="3521327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00" y="2603294"/>
            <a:ext cx="788152" cy="796113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>
            <a:off x="5024842" y="355942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047849" y="35365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57339" y="37270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205838" y="764794"/>
            <a:ext cx="365760" cy="365760"/>
            <a:chOff x="2895600" y="2590800"/>
            <a:chExt cx="640080" cy="640080"/>
          </a:xfrm>
        </p:grpSpPr>
        <p:sp>
          <p:nvSpPr>
            <p:cNvPr id="137" name="Oval 136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4820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8" name="Rounded Rectangle 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1023" y="723575"/>
            <a:ext cx="3004318" cy="476576"/>
            <a:chOff x="826070" y="942261"/>
            <a:chExt cx="1846454" cy="152140"/>
          </a:xfrm>
        </p:grpSpPr>
        <p:sp>
          <p:nvSpPr>
            <p:cNvPr id="13" name="TextBox 12"/>
            <p:cNvSpPr txBox="1"/>
            <p:nvPr/>
          </p:nvSpPr>
          <p:spPr>
            <a:xfrm>
              <a:off x="838199" y="942261"/>
              <a:ext cx="1834325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856564092"/>
              </p:ext>
            </p:extLst>
          </p:nvPr>
        </p:nvGraphicFramePr>
        <p:xfrm>
          <a:off x="241489" y="1200151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19200" y="46482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2410" y="466344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Back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450818" y="5105400"/>
            <a:ext cx="279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96242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539594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11592" y="466344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49107" y="4663440"/>
            <a:ext cx="79392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Update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16728" y="466344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975679" y="465582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506639" y="464820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4351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Day(s)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Hour(s)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33049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Min(s)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9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38312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25518" y="1357846"/>
            <a:ext cx="2970220" cy="318373"/>
            <a:chOff x="835436" y="942261"/>
            <a:chExt cx="1837088" cy="101636"/>
          </a:xfrm>
        </p:grpSpPr>
        <p:sp>
          <p:nvSpPr>
            <p:cNvPr id="50" name="TextBox 49"/>
            <p:cNvSpPr txBox="1"/>
            <p:nvPr/>
          </p:nvSpPr>
          <p:spPr>
            <a:xfrm>
              <a:off x="838199" y="942261"/>
              <a:ext cx="1834325" cy="884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835436" y="1043897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83" name="Oval 82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 84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90" name="TextBox 89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Change Event Options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39112" y="1676219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53785" y="1676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422981" y="2049780"/>
            <a:ext cx="215841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38312" y="4572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Recurrence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1699728" y="2667000"/>
            <a:ext cx="1816127" cy="228600"/>
            <a:chOff x="1380496" y="3200400"/>
            <a:chExt cx="1667504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32" name="Isosceles Triangle 131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481287" y="3937549"/>
            <a:ext cx="2230120" cy="634451"/>
            <a:chOff x="1465617" y="3446435"/>
            <a:chExt cx="2230120" cy="634451"/>
          </a:xfrm>
        </p:grpSpPr>
        <p:grpSp>
          <p:nvGrpSpPr>
            <p:cNvPr id="144" name="Group 143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3/14/2014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50" name="TextBox 149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2799950" y="4703932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Update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57547" y="4703932"/>
            <a:ext cx="830642" cy="2852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Delete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28794" y="5061146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219200" y="2971800"/>
            <a:ext cx="2329108" cy="235212"/>
            <a:chOff x="1892263" y="3042962"/>
            <a:chExt cx="2329108" cy="235212"/>
          </a:xfrm>
        </p:grpSpPr>
        <p:grpSp>
          <p:nvGrpSpPr>
            <p:cNvPr id="161" name="Group 160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586261" y="3320090"/>
            <a:ext cx="1726339" cy="515223"/>
            <a:chOff x="1840933" y="3434390"/>
            <a:chExt cx="1726339" cy="515223"/>
          </a:xfrm>
        </p:grpSpPr>
        <p:grpSp>
          <p:nvGrpSpPr>
            <p:cNvPr id="162" name="Group 161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44308" y="70000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27" name="Oval 2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34" name="TextBox 3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Name Of Event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8312" y="1276193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3785" y="1295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3079" y="4876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Frequency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43" name="Group 42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59014" y="4014650"/>
            <a:ext cx="1816127" cy="228600"/>
            <a:chOff x="1380496" y="3200400"/>
            <a:chExt cx="1667504" cy="228600"/>
          </a:xfrm>
        </p:grpSpPr>
        <p:sp>
          <p:nvSpPr>
            <p:cNvPr id="65" name="Rectangle 64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30643" y="3385536"/>
            <a:ext cx="2230120" cy="634451"/>
            <a:chOff x="1465617" y="3446435"/>
            <a:chExt cx="2230120" cy="634451"/>
          </a:xfrm>
        </p:grpSpPr>
        <p:grpSp>
          <p:nvGrpSpPr>
            <p:cNvPr id="69" name="Group 68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78982" y="5038147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01520" y="5045861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2512" y="2621280"/>
            <a:ext cx="2329108" cy="235212"/>
            <a:chOff x="1892263" y="3042962"/>
            <a:chExt cx="2329108" cy="235212"/>
          </a:xfrm>
        </p:grpSpPr>
        <p:grpSp>
          <p:nvGrpSpPr>
            <p:cNvPr id="85" name="Group 84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722596" y="2882377"/>
            <a:ext cx="1726339" cy="515223"/>
            <a:chOff x="1840933" y="3434390"/>
            <a:chExt cx="1726339" cy="515223"/>
          </a:xfrm>
        </p:grpSpPr>
        <p:grpSp>
          <p:nvGrpSpPr>
            <p:cNvPr id="91" name="Group 90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1" y="1752600"/>
            <a:ext cx="2205424" cy="331683"/>
            <a:chOff x="826069" y="942261"/>
            <a:chExt cx="1846455" cy="105885"/>
          </a:xfrm>
        </p:grpSpPr>
        <p:sp>
          <p:nvSpPr>
            <p:cNvPr id="104" name="TextBox 10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Tag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399477" y="1399102"/>
            <a:ext cx="2205424" cy="353494"/>
            <a:chOff x="826069" y="935298"/>
            <a:chExt cx="1846455" cy="112848"/>
          </a:xfrm>
        </p:grpSpPr>
        <p:sp>
          <p:nvSpPr>
            <p:cNvPr id="107" name="TextBox 106"/>
            <p:cNvSpPr txBox="1"/>
            <p:nvPr/>
          </p:nvSpPr>
          <p:spPr>
            <a:xfrm>
              <a:off x="838199" y="935298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Address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40673" y="4250619"/>
            <a:ext cx="2626358" cy="587010"/>
            <a:chOff x="1704553" y="3456895"/>
            <a:chExt cx="1991185" cy="587010"/>
          </a:xfrm>
        </p:grpSpPr>
        <p:grpSp>
          <p:nvGrpSpPr>
            <p:cNvPr id="110" name="Group 109"/>
            <p:cNvGrpSpPr/>
            <p:nvPr/>
          </p:nvGrpSpPr>
          <p:grpSpPr>
            <a:xfrm>
              <a:off x="2398112" y="3488789"/>
              <a:ext cx="1297626" cy="228600"/>
              <a:chOff x="2341447" y="3504709"/>
              <a:chExt cx="1369960" cy="2286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341447" y="3504709"/>
                <a:ext cx="1369960" cy="228600"/>
                <a:chOff x="1790151" y="3200400"/>
                <a:chExt cx="1257849" cy="2286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1790151" y="3200400"/>
                  <a:ext cx="1257849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2395571" y="3791106"/>
              <a:ext cx="1295702" cy="228600"/>
              <a:chOff x="2337234" y="3504709"/>
              <a:chExt cx="1374174" cy="2286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337234" y="3504709"/>
                <a:ext cx="1374174" cy="228600"/>
                <a:chOff x="1786282" y="3200400"/>
                <a:chExt cx="1261718" cy="2286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786282" y="3200400"/>
                  <a:ext cx="1261718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12" name="TextBox 111"/>
            <p:cNvSpPr txBox="1"/>
            <p:nvPr/>
          </p:nvSpPr>
          <p:spPr>
            <a:xfrm>
              <a:off x="1704553" y="3456895"/>
              <a:ext cx="8467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Start:</a:t>
              </a:r>
              <a:endParaRPr lang="en-US" sz="13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63356" y="3766906"/>
              <a:ext cx="846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</a:t>
              </a:r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291840" y="838200"/>
            <a:ext cx="822960" cy="152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29940" y="1066800"/>
            <a:ext cx="74676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68040" y="1295400"/>
            <a:ext cx="670560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172200" y="1676400"/>
            <a:ext cx="654050" cy="532249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6801" y="3124200"/>
            <a:ext cx="304799" cy="373375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838200"/>
            <a:ext cx="876300" cy="1024888"/>
            <a:chOff x="914400" y="838200"/>
            <a:chExt cx="876300" cy="1024888"/>
          </a:xfrm>
        </p:grpSpPr>
        <p:sp>
          <p:nvSpPr>
            <p:cNvPr id="2" name="Rectangle 1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13560" y="838200"/>
            <a:ext cx="883975" cy="1024888"/>
            <a:chOff x="936968" y="2021291"/>
            <a:chExt cx="883975" cy="1024888"/>
          </a:xfrm>
        </p:grpSpPr>
        <p:sp>
          <p:nvSpPr>
            <p:cNvPr id="33" name="Rectangle 32"/>
            <p:cNvSpPr/>
            <p:nvPr/>
          </p:nvSpPr>
          <p:spPr>
            <a:xfrm>
              <a:off x="936968" y="2021291"/>
              <a:ext cx="876300" cy="1024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2510" y="2080255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1764" y="2735580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Directions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01254164"/>
              </p:ext>
            </p:extLst>
          </p:nvPr>
        </p:nvGraphicFramePr>
        <p:xfrm>
          <a:off x="1725856" y="3733800"/>
          <a:ext cx="4625487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5600" y="2590800"/>
            <a:ext cx="640080" cy="640080"/>
            <a:chOff x="2895600" y="2590800"/>
            <a:chExt cx="640080" cy="640080"/>
          </a:xfrm>
        </p:grpSpPr>
        <p:sp>
          <p:nvSpPr>
            <p:cNvPr id="50" name="Oval 49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048000" y="2743200"/>
              <a:ext cx="152400" cy="1524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15640" y="2917984"/>
              <a:ext cx="152400" cy="38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15640" y="2743200"/>
              <a:ext cx="152400" cy="17478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169920" y="2865120"/>
              <a:ext cx="91440" cy="914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1189911" y="2971800"/>
            <a:ext cx="430022" cy="22391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8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38963" y="3460897"/>
            <a:ext cx="430022" cy="223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8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04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37420" y="685800"/>
            <a:ext cx="3657600" cy="365760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08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34127" y="2736056"/>
              <a:ext cx="152400" cy="152400"/>
            </a:xfrm>
            <a:prstGeom prst="line">
              <a:avLst/>
            </a:prstGeom>
            <a:grpFill/>
            <a:ln w="381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15640" y="2911458"/>
              <a:ext cx="174745" cy="52053"/>
            </a:xfrm>
            <a:prstGeom prst="line">
              <a:avLst/>
            </a:prstGeom>
            <a:grpFill/>
            <a:ln w="3429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15640" y="2736674"/>
              <a:ext cx="152400" cy="174784"/>
            </a:xfrm>
            <a:prstGeom prst="line">
              <a:avLst/>
            </a:prstGeom>
            <a:grpFill/>
            <a:ln w="3175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0">
              <a:solidFill>
                <a:schemeClr val="bg1">
                  <a:lumMod val="50000"/>
                </a:schemeClr>
              </a:solidFill>
            </a:ln>
            <a:effectLst>
              <a:outerShdw blurRad="152400" sx="102000" sy="102000" algn="ctr" rotWithShape="0">
                <a:srgbClr val="00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3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7597" y="780455"/>
            <a:ext cx="365760" cy="365760"/>
            <a:chOff x="3065526" y="4495800"/>
            <a:chExt cx="640080" cy="640080"/>
          </a:xfrm>
        </p:grpSpPr>
        <p:sp>
          <p:nvSpPr>
            <p:cNvPr id="10" name="Oval 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 11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>
            <a:off x="721023" y="1200151"/>
            <a:ext cx="29845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2819400" y="924263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Options</a:t>
            </a:r>
            <a:endParaRPr lang="en-US" sz="1000" dirty="0"/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2365714" y="927239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Range</a:t>
            </a:r>
            <a:endParaRPr lang="en-US" sz="1000" dirty="0"/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1832314" y="927239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Recurrence</a:t>
            </a:r>
            <a:endParaRPr lang="en-US" sz="800" dirty="0"/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1289050" y="924502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7325" y="1371600"/>
            <a:ext cx="2527875" cy="246221"/>
            <a:chOff x="977325" y="1371600"/>
            <a:chExt cx="2527875" cy="24622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77325" y="1371600"/>
              <a:ext cx="1080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Name 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7325" y="1752600"/>
            <a:ext cx="2527875" cy="246221"/>
            <a:chOff x="977325" y="1371600"/>
            <a:chExt cx="2527875" cy="24622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77325" y="1371600"/>
              <a:ext cx="1080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Location: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0600" y="2209800"/>
            <a:ext cx="2527875" cy="246221"/>
            <a:chOff x="977325" y="1371600"/>
            <a:chExt cx="2527875" cy="24622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77325" y="1371600"/>
              <a:ext cx="1172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Location Tag/Nick Name: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19200" y="3886200"/>
            <a:ext cx="2209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53525" y="2971800"/>
            <a:ext cx="2350677" cy="246221"/>
            <a:chOff x="4584348" y="1963579"/>
            <a:chExt cx="2350677" cy="246221"/>
          </a:xfrm>
        </p:grpSpPr>
        <p:sp>
          <p:nvSpPr>
            <p:cNvPr id="93" name="Rectangle 92"/>
            <p:cNvSpPr/>
            <p:nvPr/>
          </p:nvSpPr>
          <p:spPr>
            <a:xfrm>
              <a:off x="4584348" y="2028109"/>
              <a:ext cx="140051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Allow Auto Scheduling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rot="5400000">
            <a:off x="1017411" y="2649558"/>
            <a:ext cx="196290" cy="156041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289050" y="2604467"/>
            <a:ext cx="2132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Select Color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1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659809"/>
            <a:ext cx="3124200" cy="4724400"/>
            <a:chOff x="4191000" y="659809"/>
            <a:chExt cx="3124200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41910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0897" y="780455"/>
              <a:ext cx="365760" cy="365760"/>
              <a:chOff x="3065526" y="449580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065526" y="4495800"/>
                <a:ext cx="640080" cy="640080"/>
              </a:xfrm>
              <a:prstGeom prst="ellipse">
                <a:avLst/>
              </a:prstGeom>
              <a:noFill/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87731" y="4637031"/>
                <a:ext cx="395669" cy="357617"/>
                <a:chOff x="3291840" y="838200"/>
                <a:chExt cx="901524" cy="84373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91840" y="838200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44746" y="10668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4746" y="12876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02692" y="1529539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64323" y="1200151"/>
              <a:ext cx="298458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and Round Single Corner Rectangle 7"/>
            <p:cNvSpPr/>
            <p:nvPr/>
          </p:nvSpPr>
          <p:spPr>
            <a:xfrm>
              <a:off x="6362700" y="924263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Options</a:t>
              </a:r>
              <a:endParaRPr lang="en-US" sz="1000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9090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Range</a:t>
              </a:r>
              <a:endParaRPr lang="en-US" sz="1000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4832350" y="924502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53756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77800" sx="116000" sy="11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Recurrence</a:t>
              </a:r>
              <a:endParaRPr lang="en-US" sz="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812141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050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67913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81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167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36784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660" y="3657600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866391" y="1503521"/>
            <a:ext cx="2623398" cy="228600"/>
            <a:chOff x="4543658" y="1600200"/>
            <a:chExt cx="2623398" cy="228600"/>
          </a:xfrm>
        </p:grpSpPr>
        <p:sp>
          <p:nvSpPr>
            <p:cNvPr id="26" name="Rectangle 25"/>
            <p:cNvSpPr/>
            <p:nvPr/>
          </p:nvSpPr>
          <p:spPr>
            <a:xfrm>
              <a:off x="454365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Daily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00120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Weekly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5484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Monthly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1232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Yearly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13834" y="1963579"/>
            <a:ext cx="2350677" cy="246221"/>
            <a:chOff x="4584348" y="1963579"/>
            <a:chExt cx="2350677" cy="246221"/>
          </a:xfrm>
        </p:grpSpPr>
        <p:sp>
          <p:nvSpPr>
            <p:cNvPr id="31" name="Rectangle 30"/>
            <p:cNvSpPr/>
            <p:nvPr/>
          </p:nvSpPr>
          <p:spPr>
            <a:xfrm>
              <a:off x="4584348" y="2028109"/>
              <a:ext cx="140051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Business Hours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7104" y="2209800"/>
            <a:ext cx="2350676" cy="246221"/>
            <a:chOff x="4584349" y="1963579"/>
            <a:chExt cx="2350676" cy="246221"/>
          </a:xfrm>
        </p:grpSpPr>
        <p:sp>
          <p:nvSpPr>
            <p:cNvPr id="34" name="Rectangle 33"/>
            <p:cNvSpPr/>
            <p:nvPr/>
          </p:nvSpPr>
          <p:spPr>
            <a:xfrm>
              <a:off x="4584349" y="2028109"/>
              <a:ext cx="126782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Anytime During the Day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3297" y="2445064"/>
            <a:ext cx="2350676" cy="246221"/>
            <a:chOff x="4584349" y="1963579"/>
            <a:chExt cx="2350676" cy="246221"/>
          </a:xfrm>
        </p:grpSpPr>
        <p:sp>
          <p:nvSpPr>
            <p:cNvPr id="37" name="Rectangle 36"/>
            <p:cNvSpPr/>
            <p:nvPr/>
          </p:nvSpPr>
          <p:spPr>
            <a:xfrm>
              <a:off x="4584349" y="2028109"/>
              <a:ext cx="126782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Range of Event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913834" y="4286250"/>
            <a:ext cx="2298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10904</TotalTime>
  <Words>337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OluJerome</dc:creator>
  <cp:lastModifiedBy>OluJerome</cp:lastModifiedBy>
  <cp:revision>141</cp:revision>
  <dcterms:created xsi:type="dcterms:W3CDTF">2014-03-12T13:55:42Z</dcterms:created>
  <dcterms:modified xsi:type="dcterms:W3CDTF">2014-03-29T14:32:56Z</dcterms:modified>
</cp:coreProperties>
</file>