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21240750" cy="30275213"/>
  <p:notesSz cx="6858000" cy="9313863"/>
  <p:defaultTextStyle>
    <a:defPPr>
      <a:defRPr lang="en-US"/>
    </a:defPPr>
    <a:lvl1pPr marL="0" algn="l" defTabSz="1478044" rtl="0" eaLnBrk="1" latinLnBrk="0" hangingPunct="1">
      <a:defRPr sz="2932" kern="1200">
        <a:solidFill>
          <a:schemeClr val="tx1"/>
        </a:solidFill>
        <a:latin typeface="+mn-lt"/>
        <a:ea typeface="+mn-ea"/>
        <a:cs typeface="+mn-cs"/>
      </a:defRPr>
    </a:lvl1pPr>
    <a:lvl2pPr marL="739028" algn="l" defTabSz="1478044" rtl="0" eaLnBrk="1" latinLnBrk="0" hangingPunct="1">
      <a:defRPr sz="2932" kern="1200">
        <a:solidFill>
          <a:schemeClr val="tx1"/>
        </a:solidFill>
        <a:latin typeface="+mn-lt"/>
        <a:ea typeface="+mn-ea"/>
        <a:cs typeface="+mn-cs"/>
      </a:defRPr>
    </a:lvl2pPr>
    <a:lvl3pPr marL="1478044" algn="l" defTabSz="1478044" rtl="0" eaLnBrk="1" latinLnBrk="0" hangingPunct="1">
      <a:defRPr sz="2932" kern="1200">
        <a:solidFill>
          <a:schemeClr val="tx1"/>
        </a:solidFill>
        <a:latin typeface="+mn-lt"/>
        <a:ea typeface="+mn-ea"/>
        <a:cs typeface="+mn-cs"/>
      </a:defRPr>
    </a:lvl3pPr>
    <a:lvl4pPr marL="2217073" algn="l" defTabSz="1478044" rtl="0" eaLnBrk="1" latinLnBrk="0" hangingPunct="1">
      <a:defRPr sz="2932" kern="1200">
        <a:solidFill>
          <a:schemeClr val="tx1"/>
        </a:solidFill>
        <a:latin typeface="+mn-lt"/>
        <a:ea typeface="+mn-ea"/>
        <a:cs typeface="+mn-cs"/>
      </a:defRPr>
    </a:lvl4pPr>
    <a:lvl5pPr marL="2956099" algn="l" defTabSz="1478044" rtl="0" eaLnBrk="1" latinLnBrk="0" hangingPunct="1">
      <a:defRPr sz="2932" kern="1200">
        <a:solidFill>
          <a:schemeClr val="tx1"/>
        </a:solidFill>
        <a:latin typeface="+mn-lt"/>
        <a:ea typeface="+mn-ea"/>
        <a:cs typeface="+mn-cs"/>
      </a:defRPr>
    </a:lvl5pPr>
    <a:lvl6pPr marL="3695117" algn="l" defTabSz="1478044" rtl="0" eaLnBrk="1" latinLnBrk="0" hangingPunct="1">
      <a:defRPr sz="2932" kern="1200">
        <a:solidFill>
          <a:schemeClr val="tx1"/>
        </a:solidFill>
        <a:latin typeface="+mn-lt"/>
        <a:ea typeface="+mn-ea"/>
        <a:cs typeface="+mn-cs"/>
      </a:defRPr>
    </a:lvl6pPr>
    <a:lvl7pPr marL="4434144" algn="l" defTabSz="1478044" rtl="0" eaLnBrk="1" latinLnBrk="0" hangingPunct="1">
      <a:defRPr sz="2932" kern="1200">
        <a:solidFill>
          <a:schemeClr val="tx1"/>
        </a:solidFill>
        <a:latin typeface="+mn-lt"/>
        <a:ea typeface="+mn-ea"/>
        <a:cs typeface="+mn-cs"/>
      </a:defRPr>
    </a:lvl7pPr>
    <a:lvl8pPr marL="5173162" algn="l" defTabSz="1478044" rtl="0" eaLnBrk="1" latinLnBrk="0" hangingPunct="1">
      <a:defRPr sz="2932" kern="1200">
        <a:solidFill>
          <a:schemeClr val="tx1"/>
        </a:solidFill>
        <a:latin typeface="+mn-lt"/>
        <a:ea typeface="+mn-ea"/>
        <a:cs typeface="+mn-cs"/>
      </a:defRPr>
    </a:lvl8pPr>
    <a:lvl9pPr marL="5912189" algn="l" defTabSz="1478044" rtl="0" eaLnBrk="1" latinLnBrk="0" hangingPunct="1">
      <a:defRPr sz="2932"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40" userDrawn="1">
          <p15:clr>
            <a:srgbClr val="A4A3A4"/>
          </p15:clr>
        </p15:guide>
        <p15:guide id="2" pos="669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isling ODriscoll" initials="AO" lastIdx="5" clrIdx="0"/>
  <p:cmAuthor id="1" name="Adam Clooney" initials="AC"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DADA"/>
    <a:srgbClr val="00438B"/>
    <a:srgbClr val="001A37"/>
    <a:srgbClr val="FFFFFF"/>
    <a:srgbClr val="FF2F2F"/>
    <a:srgbClr val="FF0D0D"/>
    <a:srgbClr val="005596"/>
    <a:srgbClr val="D31245"/>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691" autoAdjust="0"/>
    <p:restoredTop sz="99492" autoAdjust="0"/>
  </p:normalViewPr>
  <p:slideViewPr>
    <p:cSldViewPr>
      <p:cViewPr>
        <p:scale>
          <a:sx n="75" d="100"/>
          <a:sy n="75" d="100"/>
        </p:scale>
        <p:origin x="288" y="-4122"/>
      </p:cViewPr>
      <p:guideLst>
        <p:guide orient="horz" pos="9540"/>
        <p:guide pos="6695"/>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 Id="rId9"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693"/>
          </a:xfrm>
          <a:prstGeom prst="rect">
            <a:avLst/>
          </a:prstGeom>
        </p:spPr>
        <p:txBody>
          <a:bodyPr vert="horz" lIns="91440" tIns="45720" rIns="91440" bIns="45720" rtlCol="0"/>
          <a:lstStyle>
            <a:lvl1pPr algn="l">
              <a:defRPr sz="1200"/>
            </a:lvl1pPr>
          </a:lstStyle>
          <a:p>
            <a:endParaRPr lang="en-IE" dirty="0"/>
          </a:p>
        </p:txBody>
      </p:sp>
      <p:sp>
        <p:nvSpPr>
          <p:cNvPr id="3" name="Date Placeholder 2"/>
          <p:cNvSpPr>
            <a:spLocks noGrp="1"/>
          </p:cNvSpPr>
          <p:nvPr>
            <p:ph type="dt" idx="1"/>
          </p:nvPr>
        </p:nvSpPr>
        <p:spPr>
          <a:xfrm>
            <a:off x="3884613" y="0"/>
            <a:ext cx="2971800" cy="465693"/>
          </a:xfrm>
          <a:prstGeom prst="rect">
            <a:avLst/>
          </a:prstGeom>
        </p:spPr>
        <p:txBody>
          <a:bodyPr vert="horz" lIns="91440" tIns="45720" rIns="91440" bIns="45720" rtlCol="0"/>
          <a:lstStyle>
            <a:lvl1pPr algn="r">
              <a:defRPr sz="1200"/>
            </a:lvl1pPr>
          </a:lstStyle>
          <a:p>
            <a:fld id="{B10DFA1A-A6DC-49FE-AC90-AF8DDE39D246}" type="datetimeFigureOut">
              <a:rPr lang="en-IE" smtClean="0"/>
              <a:pPr/>
              <a:t>25/04/2018</a:t>
            </a:fld>
            <a:endParaRPr lang="en-IE" dirty="0"/>
          </a:p>
        </p:txBody>
      </p:sp>
      <p:sp>
        <p:nvSpPr>
          <p:cNvPr id="4" name="Slide Image Placeholder 3"/>
          <p:cNvSpPr>
            <a:spLocks noGrp="1" noRot="1" noChangeAspect="1"/>
          </p:cNvSpPr>
          <p:nvPr>
            <p:ph type="sldImg" idx="2"/>
          </p:nvPr>
        </p:nvSpPr>
        <p:spPr>
          <a:xfrm>
            <a:off x="2203450" y="698500"/>
            <a:ext cx="2451100" cy="3492500"/>
          </a:xfrm>
          <a:prstGeom prst="rect">
            <a:avLst/>
          </a:prstGeom>
          <a:noFill/>
          <a:ln w="12700">
            <a:solidFill>
              <a:prstClr val="black"/>
            </a:solidFill>
          </a:ln>
        </p:spPr>
        <p:txBody>
          <a:bodyPr vert="horz" lIns="91440" tIns="45720" rIns="91440" bIns="45720" rtlCol="0" anchor="ctr"/>
          <a:lstStyle/>
          <a:p>
            <a:endParaRPr lang="en-IE" dirty="0"/>
          </a:p>
        </p:txBody>
      </p:sp>
      <p:sp>
        <p:nvSpPr>
          <p:cNvPr id="5" name="Notes Placeholder 4"/>
          <p:cNvSpPr>
            <a:spLocks noGrp="1"/>
          </p:cNvSpPr>
          <p:nvPr>
            <p:ph type="body" sz="quarter" idx="3"/>
          </p:nvPr>
        </p:nvSpPr>
        <p:spPr>
          <a:xfrm>
            <a:off x="685800" y="4424085"/>
            <a:ext cx="5486400" cy="41912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846553"/>
            <a:ext cx="2971800" cy="465693"/>
          </a:xfrm>
          <a:prstGeom prst="rect">
            <a:avLst/>
          </a:prstGeom>
        </p:spPr>
        <p:txBody>
          <a:bodyPr vert="horz" lIns="91440" tIns="45720" rIns="91440" bIns="45720" rtlCol="0" anchor="b"/>
          <a:lstStyle>
            <a:lvl1pPr algn="l">
              <a:defRPr sz="1200"/>
            </a:lvl1pPr>
          </a:lstStyle>
          <a:p>
            <a:endParaRPr lang="en-IE" dirty="0"/>
          </a:p>
        </p:txBody>
      </p:sp>
      <p:sp>
        <p:nvSpPr>
          <p:cNvPr id="7" name="Slide Number Placeholder 6"/>
          <p:cNvSpPr>
            <a:spLocks noGrp="1"/>
          </p:cNvSpPr>
          <p:nvPr>
            <p:ph type="sldNum" sz="quarter" idx="5"/>
          </p:nvPr>
        </p:nvSpPr>
        <p:spPr>
          <a:xfrm>
            <a:off x="3884613" y="8846553"/>
            <a:ext cx="2971800" cy="465693"/>
          </a:xfrm>
          <a:prstGeom prst="rect">
            <a:avLst/>
          </a:prstGeom>
        </p:spPr>
        <p:txBody>
          <a:bodyPr vert="horz" lIns="91440" tIns="45720" rIns="91440" bIns="45720" rtlCol="0" anchor="b"/>
          <a:lstStyle>
            <a:lvl1pPr algn="r">
              <a:defRPr sz="1200"/>
            </a:lvl1pPr>
          </a:lstStyle>
          <a:p>
            <a:fld id="{F0416B63-7C3F-4EE2-BEF7-DA661EE1E92E}" type="slidenum">
              <a:rPr lang="en-IE" smtClean="0"/>
              <a:pPr/>
              <a:t>‹#›</a:t>
            </a:fld>
            <a:endParaRPr lang="en-IE" dirty="0"/>
          </a:p>
        </p:txBody>
      </p:sp>
    </p:spTree>
    <p:extLst>
      <p:ext uri="{BB962C8B-B14F-4D97-AF65-F5344CB8AC3E}">
        <p14:creationId xmlns:p14="http://schemas.microsoft.com/office/powerpoint/2010/main" val="2888542845"/>
      </p:ext>
    </p:extLst>
  </p:cSld>
  <p:clrMap bg1="lt1" tx1="dk1" bg2="lt2" tx2="dk2" accent1="accent1" accent2="accent2" accent3="accent3" accent4="accent4" accent5="accent5" accent6="accent6" hlink="hlink" folHlink="folHlink"/>
  <p:notesStyle>
    <a:lvl1pPr marL="0" algn="l" defTabSz="1478044" rtl="0" eaLnBrk="1" latinLnBrk="0" hangingPunct="1">
      <a:defRPr sz="1925" kern="1200">
        <a:solidFill>
          <a:schemeClr val="tx1"/>
        </a:solidFill>
        <a:latin typeface="+mn-lt"/>
        <a:ea typeface="+mn-ea"/>
        <a:cs typeface="+mn-cs"/>
      </a:defRPr>
    </a:lvl1pPr>
    <a:lvl2pPr marL="739028" algn="l" defTabSz="1478044" rtl="0" eaLnBrk="1" latinLnBrk="0" hangingPunct="1">
      <a:defRPr sz="1925" kern="1200">
        <a:solidFill>
          <a:schemeClr val="tx1"/>
        </a:solidFill>
        <a:latin typeface="+mn-lt"/>
        <a:ea typeface="+mn-ea"/>
        <a:cs typeface="+mn-cs"/>
      </a:defRPr>
    </a:lvl2pPr>
    <a:lvl3pPr marL="1478044" algn="l" defTabSz="1478044" rtl="0" eaLnBrk="1" latinLnBrk="0" hangingPunct="1">
      <a:defRPr sz="1925" kern="1200">
        <a:solidFill>
          <a:schemeClr val="tx1"/>
        </a:solidFill>
        <a:latin typeface="+mn-lt"/>
        <a:ea typeface="+mn-ea"/>
        <a:cs typeface="+mn-cs"/>
      </a:defRPr>
    </a:lvl3pPr>
    <a:lvl4pPr marL="2217073" algn="l" defTabSz="1478044" rtl="0" eaLnBrk="1" latinLnBrk="0" hangingPunct="1">
      <a:defRPr sz="1925" kern="1200">
        <a:solidFill>
          <a:schemeClr val="tx1"/>
        </a:solidFill>
        <a:latin typeface="+mn-lt"/>
        <a:ea typeface="+mn-ea"/>
        <a:cs typeface="+mn-cs"/>
      </a:defRPr>
    </a:lvl4pPr>
    <a:lvl5pPr marL="2956099" algn="l" defTabSz="1478044" rtl="0" eaLnBrk="1" latinLnBrk="0" hangingPunct="1">
      <a:defRPr sz="1925" kern="1200">
        <a:solidFill>
          <a:schemeClr val="tx1"/>
        </a:solidFill>
        <a:latin typeface="+mn-lt"/>
        <a:ea typeface="+mn-ea"/>
        <a:cs typeface="+mn-cs"/>
      </a:defRPr>
    </a:lvl5pPr>
    <a:lvl6pPr marL="3695117" algn="l" defTabSz="1478044" rtl="0" eaLnBrk="1" latinLnBrk="0" hangingPunct="1">
      <a:defRPr sz="1925" kern="1200">
        <a:solidFill>
          <a:schemeClr val="tx1"/>
        </a:solidFill>
        <a:latin typeface="+mn-lt"/>
        <a:ea typeface="+mn-ea"/>
        <a:cs typeface="+mn-cs"/>
      </a:defRPr>
    </a:lvl6pPr>
    <a:lvl7pPr marL="4434144" algn="l" defTabSz="1478044" rtl="0" eaLnBrk="1" latinLnBrk="0" hangingPunct="1">
      <a:defRPr sz="1925" kern="1200">
        <a:solidFill>
          <a:schemeClr val="tx1"/>
        </a:solidFill>
        <a:latin typeface="+mn-lt"/>
        <a:ea typeface="+mn-ea"/>
        <a:cs typeface="+mn-cs"/>
      </a:defRPr>
    </a:lvl7pPr>
    <a:lvl8pPr marL="5173162" algn="l" defTabSz="1478044" rtl="0" eaLnBrk="1" latinLnBrk="0" hangingPunct="1">
      <a:defRPr sz="1925" kern="1200">
        <a:solidFill>
          <a:schemeClr val="tx1"/>
        </a:solidFill>
        <a:latin typeface="+mn-lt"/>
        <a:ea typeface="+mn-ea"/>
        <a:cs typeface="+mn-cs"/>
      </a:defRPr>
    </a:lvl8pPr>
    <a:lvl9pPr marL="5912189" algn="l" defTabSz="1478044" rtl="0" eaLnBrk="1" latinLnBrk="0" hangingPunct="1">
      <a:defRPr sz="192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03450" y="698500"/>
            <a:ext cx="2451100" cy="3492500"/>
          </a:xfrm>
        </p:spPr>
      </p:sp>
      <p:sp>
        <p:nvSpPr>
          <p:cNvPr id="3" name="Notes Placeholder 2"/>
          <p:cNvSpPr>
            <a:spLocks noGrp="1"/>
          </p:cNvSpPr>
          <p:nvPr>
            <p:ph type="body" idx="1"/>
          </p:nvPr>
        </p:nvSpPr>
        <p:spPr/>
        <p:txBody>
          <a:bodyPr>
            <a:normAutofit/>
          </a:bodyPr>
          <a:lstStyle/>
          <a:p>
            <a:endParaRPr lang="en-IE" dirty="0"/>
          </a:p>
        </p:txBody>
      </p:sp>
      <p:sp>
        <p:nvSpPr>
          <p:cNvPr id="4" name="Slide Number Placeholder 3"/>
          <p:cNvSpPr>
            <a:spLocks noGrp="1"/>
          </p:cNvSpPr>
          <p:nvPr>
            <p:ph type="sldNum" sz="quarter" idx="10"/>
          </p:nvPr>
        </p:nvSpPr>
        <p:spPr/>
        <p:txBody>
          <a:bodyPr/>
          <a:lstStyle/>
          <a:p>
            <a:fld id="{F0416B63-7C3F-4EE2-BEF7-DA661EE1E92E}" type="slidenum">
              <a:rPr lang="en-IE" smtClean="0"/>
              <a:pPr/>
              <a:t>1</a:t>
            </a:fld>
            <a:endParaRPr lang="en-IE" dirty="0"/>
          </a:p>
        </p:txBody>
      </p:sp>
    </p:spTree>
    <p:extLst>
      <p:ext uri="{BB962C8B-B14F-4D97-AF65-F5344CB8AC3E}">
        <p14:creationId xmlns:p14="http://schemas.microsoft.com/office/powerpoint/2010/main" val="1716236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3060" y="9404948"/>
            <a:ext cx="18054642" cy="6489549"/>
          </a:xfrm>
        </p:spPr>
        <p:txBody>
          <a:bodyPr/>
          <a:lstStyle/>
          <a:p>
            <a:r>
              <a:rPr lang="en-US"/>
              <a:t>Click to edit Master title style</a:t>
            </a:r>
            <a:endParaRPr lang="en-IE"/>
          </a:p>
        </p:txBody>
      </p:sp>
      <p:sp>
        <p:nvSpPr>
          <p:cNvPr id="3" name="Subtitle 2"/>
          <p:cNvSpPr>
            <a:spLocks noGrp="1"/>
          </p:cNvSpPr>
          <p:nvPr>
            <p:ph type="subTitle" idx="1"/>
          </p:nvPr>
        </p:nvSpPr>
        <p:spPr>
          <a:xfrm>
            <a:off x="3186118" y="17155958"/>
            <a:ext cx="14868524" cy="7737004"/>
          </a:xfrm>
        </p:spPr>
        <p:txBody>
          <a:bodyPr/>
          <a:lstStyle>
            <a:lvl1pPr marL="0" indent="0" algn="ctr">
              <a:buNone/>
              <a:defRPr>
                <a:solidFill>
                  <a:schemeClr val="tx1">
                    <a:tint val="75000"/>
                  </a:schemeClr>
                </a:solidFill>
              </a:defRPr>
            </a:lvl1pPr>
            <a:lvl2pPr marL="736013" indent="0" algn="ctr">
              <a:buNone/>
              <a:defRPr>
                <a:solidFill>
                  <a:schemeClr val="tx1">
                    <a:tint val="75000"/>
                  </a:schemeClr>
                </a:solidFill>
              </a:defRPr>
            </a:lvl2pPr>
            <a:lvl3pPr marL="1472025" indent="0" algn="ctr">
              <a:buNone/>
              <a:defRPr>
                <a:solidFill>
                  <a:schemeClr val="tx1">
                    <a:tint val="75000"/>
                  </a:schemeClr>
                </a:solidFill>
              </a:defRPr>
            </a:lvl3pPr>
            <a:lvl4pPr marL="2208038" indent="0" algn="ctr">
              <a:buNone/>
              <a:defRPr>
                <a:solidFill>
                  <a:schemeClr val="tx1">
                    <a:tint val="75000"/>
                  </a:schemeClr>
                </a:solidFill>
              </a:defRPr>
            </a:lvl4pPr>
            <a:lvl5pPr marL="2944041" indent="0" algn="ctr">
              <a:buNone/>
              <a:defRPr>
                <a:solidFill>
                  <a:schemeClr val="tx1">
                    <a:tint val="75000"/>
                  </a:schemeClr>
                </a:solidFill>
              </a:defRPr>
            </a:lvl5pPr>
            <a:lvl6pPr marL="3680054" indent="0" algn="ctr">
              <a:buNone/>
              <a:defRPr>
                <a:solidFill>
                  <a:schemeClr val="tx1">
                    <a:tint val="75000"/>
                  </a:schemeClr>
                </a:solidFill>
              </a:defRPr>
            </a:lvl6pPr>
            <a:lvl7pPr marL="4416066" indent="0" algn="ctr">
              <a:buNone/>
              <a:defRPr>
                <a:solidFill>
                  <a:schemeClr val="tx1">
                    <a:tint val="75000"/>
                  </a:schemeClr>
                </a:solidFill>
              </a:defRPr>
            </a:lvl7pPr>
            <a:lvl8pPr marL="5152079" indent="0" algn="ctr">
              <a:buNone/>
              <a:defRPr>
                <a:solidFill>
                  <a:schemeClr val="tx1">
                    <a:tint val="75000"/>
                  </a:schemeClr>
                </a:solidFill>
              </a:defRPr>
            </a:lvl8pPr>
            <a:lvl9pPr marL="5888091" indent="0" algn="ctr">
              <a:buNone/>
              <a:defRPr>
                <a:solidFill>
                  <a:schemeClr val="tx1">
                    <a:tint val="75000"/>
                  </a:schemeClr>
                </a:solidFill>
              </a:defRPr>
            </a:lvl9pPr>
          </a:lstStyle>
          <a:p>
            <a:r>
              <a:rPr lang="en-US"/>
              <a:t>Click to edit Master subtitle style</a:t>
            </a:r>
            <a:endParaRPr lang="en-IE"/>
          </a:p>
        </p:txBody>
      </p:sp>
      <p:sp>
        <p:nvSpPr>
          <p:cNvPr id="4" name="Date Placeholder 3"/>
          <p:cNvSpPr>
            <a:spLocks noGrp="1"/>
          </p:cNvSpPr>
          <p:nvPr>
            <p:ph type="dt" sz="half" idx="10"/>
          </p:nvPr>
        </p:nvSpPr>
        <p:spPr/>
        <p:txBody>
          <a:bodyPr/>
          <a:lstStyle/>
          <a:p>
            <a:fld id="{B0453847-E237-403E-9063-D190CF7239DC}" type="datetimeFigureOut">
              <a:rPr lang="en-IE" smtClean="0"/>
              <a:pPr/>
              <a:t>25/04/2018</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AF4FA915-D0F1-454C-90A8-827F5F58B9FF}" type="slidenum">
              <a:rPr lang="en-IE" smtClean="0"/>
              <a:pPr/>
              <a:t>‹#›</a:t>
            </a:fld>
            <a:endParaRPr lang="en-IE"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B0453847-E237-403E-9063-D190CF7239DC}" type="datetimeFigureOut">
              <a:rPr lang="en-IE" smtClean="0"/>
              <a:pPr/>
              <a:t>25/04/2018</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AF4FA915-D0F1-454C-90A8-827F5F58B9FF}" type="slidenum">
              <a:rPr lang="en-IE" smtClean="0"/>
              <a:pPr/>
              <a:t>‹#›</a:t>
            </a:fld>
            <a:endParaRPr lang="en-I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99542" y="1212429"/>
            <a:ext cx="4779172" cy="25832041"/>
          </a:xfrm>
        </p:spPr>
        <p:txBody>
          <a:bodyPr vert="eaVert"/>
          <a:lstStyle/>
          <a:p>
            <a:r>
              <a:rPr lang="en-US"/>
              <a:t>Click to edit Master title style</a:t>
            </a:r>
            <a:endParaRPr lang="en-IE"/>
          </a:p>
        </p:txBody>
      </p:sp>
      <p:sp>
        <p:nvSpPr>
          <p:cNvPr id="3" name="Vertical Text Placeholder 2"/>
          <p:cNvSpPr>
            <a:spLocks noGrp="1"/>
          </p:cNvSpPr>
          <p:nvPr>
            <p:ph type="body" orient="vert" idx="1"/>
          </p:nvPr>
        </p:nvSpPr>
        <p:spPr>
          <a:xfrm>
            <a:off x="1062037" y="1212429"/>
            <a:ext cx="13983497" cy="2583204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B0453847-E237-403E-9063-D190CF7239DC}" type="datetimeFigureOut">
              <a:rPr lang="en-IE" smtClean="0"/>
              <a:pPr/>
              <a:t>25/04/2018</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AF4FA915-D0F1-454C-90A8-827F5F58B9FF}" type="slidenum">
              <a:rPr lang="en-IE" smtClean="0"/>
              <a:pPr/>
              <a:t>‹#›</a:t>
            </a:fld>
            <a:endParaRPr lang="en-I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B0453847-E237-403E-9063-D190CF7239DC}" type="datetimeFigureOut">
              <a:rPr lang="en-IE" smtClean="0"/>
              <a:pPr/>
              <a:t>25/04/2018</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AF4FA915-D0F1-454C-90A8-827F5F58B9FF}" type="slidenum">
              <a:rPr lang="en-IE" smtClean="0"/>
              <a:pPr/>
              <a:t>‹#›</a:t>
            </a:fld>
            <a:endParaRPr lang="en-I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77879" y="19454628"/>
            <a:ext cx="18054642" cy="6012994"/>
          </a:xfrm>
        </p:spPr>
        <p:txBody>
          <a:bodyPr anchor="t"/>
          <a:lstStyle>
            <a:lvl1pPr algn="l">
              <a:defRPr sz="6426" b="1" cap="all"/>
            </a:lvl1pPr>
          </a:lstStyle>
          <a:p>
            <a:r>
              <a:rPr lang="en-US"/>
              <a:t>Click to edit Master title style</a:t>
            </a:r>
            <a:endParaRPr lang="en-IE"/>
          </a:p>
        </p:txBody>
      </p:sp>
      <p:sp>
        <p:nvSpPr>
          <p:cNvPr id="3" name="Text Placeholder 2"/>
          <p:cNvSpPr>
            <a:spLocks noGrp="1"/>
          </p:cNvSpPr>
          <p:nvPr>
            <p:ph type="body" idx="1"/>
          </p:nvPr>
        </p:nvSpPr>
        <p:spPr>
          <a:xfrm>
            <a:off x="1677879" y="12831946"/>
            <a:ext cx="18054642" cy="6622696"/>
          </a:xfrm>
        </p:spPr>
        <p:txBody>
          <a:bodyPr anchor="b"/>
          <a:lstStyle>
            <a:lvl1pPr marL="0" indent="0">
              <a:buNone/>
              <a:defRPr sz="3238">
                <a:solidFill>
                  <a:schemeClr val="tx1">
                    <a:tint val="75000"/>
                  </a:schemeClr>
                </a:solidFill>
              </a:defRPr>
            </a:lvl1pPr>
            <a:lvl2pPr marL="736013" indent="0">
              <a:buNone/>
              <a:defRPr sz="2910">
                <a:solidFill>
                  <a:schemeClr val="tx1">
                    <a:tint val="75000"/>
                  </a:schemeClr>
                </a:solidFill>
              </a:defRPr>
            </a:lvl2pPr>
            <a:lvl3pPr marL="1472025" indent="0">
              <a:buNone/>
              <a:defRPr sz="2593">
                <a:solidFill>
                  <a:schemeClr val="tx1">
                    <a:tint val="75000"/>
                  </a:schemeClr>
                </a:solidFill>
              </a:defRPr>
            </a:lvl3pPr>
            <a:lvl4pPr marL="2208038" indent="0">
              <a:buNone/>
              <a:defRPr sz="2255">
                <a:solidFill>
                  <a:schemeClr val="tx1">
                    <a:tint val="75000"/>
                  </a:schemeClr>
                </a:solidFill>
              </a:defRPr>
            </a:lvl4pPr>
            <a:lvl5pPr marL="2944041" indent="0">
              <a:buNone/>
              <a:defRPr sz="2255">
                <a:solidFill>
                  <a:schemeClr val="tx1">
                    <a:tint val="75000"/>
                  </a:schemeClr>
                </a:solidFill>
              </a:defRPr>
            </a:lvl5pPr>
            <a:lvl6pPr marL="3680054" indent="0">
              <a:buNone/>
              <a:defRPr sz="2255">
                <a:solidFill>
                  <a:schemeClr val="tx1">
                    <a:tint val="75000"/>
                  </a:schemeClr>
                </a:solidFill>
              </a:defRPr>
            </a:lvl6pPr>
            <a:lvl7pPr marL="4416066" indent="0">
              <a:buNone/>
              <a:defRPr sz="2255">
                <a:solidFill>
                  <a:schemeClr val="tx1">
                    <a:tint val="75000"/>
                  </a:schemeClr>
                </a:solidFill>
              </a:defRPr>
            </a:lvl7pPr>
            <a:lvl8pPr marL="5152079" indent="0">
              <a:buNone/>
              <a:defRPr sz="2255">
                <a:solidFill>
                  <a:schemeClr val="tx1">
                    <a:tint val="75000"/>
                  </a:schemeClr>
                </a:solidFill>
              </a:defRPr>
            </a:lvl8pPr>
            <a:lvl9pPr marL="5888091" indent="0">
              <a:buNone/>
              <a:defRPr sz="225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453847-E237-403E-9063-D190CF7239DC}" type="datetimeFigureOut">
              <a:rPr lang="en-IE" smtClean="0"/>
              <a:pPr/>
              <a:t>25/04/2018</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AF4FA915-D0F1-454C-90A8-827F5F58B9FF}" type="slidenum">
              <a:rPr lang="en-IE" smtClean="0"/>
              <a:pPr/>
              <a:t>‹#›</a:t>
            </a:fld>
            <a:endParaRPr lang="en-IE"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sz="half" idx="1"/>
          </p:nvPr>
        </p:nvSpPr>
        <p:spPr>
          <a:xfrm>
            <a:off x="1062036" y="7064220"/>
            <a:ext cx="9381335" cy="19980244"/>
          </a:xfrm>
        </p:spPr>
        <p:txBody>
          <a:bodyPr/>
          <a:lstStyle>
            <a:lvl1pPr>
              <a:defRPr sz="4500"/>
            </a:lvl1pPr>
            <a:lvl2pPr>
              <a:defRPr sz="3834"/>
            </a:lvl2pPr>
            <a:lvl3pPr>
              <a:defRPr sz="3238"/>
            </a:lvl3pPr>
            <a:lvl4pPr>
              <a:defRPr sz="2910"/>
            </a:lvl4pPr>
            <a:lvl5pPr>
              <a:defRPr sz="2910"/>
            </a:lvl5pPr>
            <a:lvl6pPr>
              <a:defRPr sz="2910"/>
            </a:lvl6pPr>
            <a:lvl7pPr>
              <a:defRPr sz="2910"/>
            </a:lvl7pPr>
            <a:lvl8pPr>
              <a:defRPr sz="2910"/>
            </a:lvl8pPr>
            <a:lvl9pPr>
              <a:defRPr sz="291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p:cNvSpPr>
            <a:spLocks noGrp="1"/>
          </p:cNvSpPr>
          <p:nvPr>
            <p:ph sz="half" idx="2"/>
          </p:nvPr>
        </p:nvSpPr>
        <p:spPr>
          <a:xfrm>
            <a:off x="10797379" y="7064220"/>
            <a:ext cx="9381335" cy="19980244"/>
          </a:xfrm>
        </p:spPr>
        <p:txBody>
          <a:bodyPr/>
          <a:lstStyle>
            <a:lvl1pPr>
              <a:defRPr sz="4500"/>
            </a:lvl1pPr>
            <a:lvl2pPr>
              <a:defRPr sz="3834"/>
            </a:lvl2pPr>
            <a:lvl3pPr>
              <a:defRPr sz="3238"/>
            </a:lvl3pPr>
            <a:lvl4pPr>
              <a:defRPr sz="2910"/>
            </a:lvl4pPr>
            <a:lvl5pPr>
              <a:defRPr sz="2910"/>
            </a:lvl5pPr>
            <a:lvl6pPr>
              <a:defRPr sz="2910"/>
            </a:lvl6pPr>
            <a:lvl7pPr>
              <a:defRPr sz="2910"/>
            </a:lvl7pPr>
            <a:lvl8pPr>
              <a:defRPr sz="2910"/>
            </a:lvl8pPr>
            <a:lvl9pPr>
              <a:defRPr sz="291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p:cNvSpPr>
            <a:spLocks noGrp="1"/>
          </p:cNvSpPr>
          <p:nvPr>
            <p:ph type="dt" sz="half" idx="10"/>
          </p:nvPr>
        </p:nvSpPr>
        <p:spPr/>
        <p:txBody>
          <a:bodyPr/>
          <a:lstStyle/>
          <a:p>
            <a:fld id="{B0453847-E237-403E-9063-D190CF7239DC}" type="datetimeFigureOut">
              <a:rPr lang="en-IE" smtClean="0"/>
              <a:pPr/>
              <a:t>25/04/2018</a:t>
            </a:fld>
            <a:endParaRPr lang="en-IE" dirty="0"/>
          </a:p>
        </p:txBody>
      </p:sp>
      <p:sp>
        <p:nvSpPr>
          <p:cNvPr id="6" name="Footer Placeholder 5"/>
          <p:cNvSpPr>
            <a:spLocks noGrp="1"/>
          </p:cNvSpPr>
          <p:nvPr>
            <p:ph type="ftr" sz="quarter" idx="11"/>
          </p:nvPr>
        </p:nvSpPr>
        <p:spPr/>
        <p:txBody>
          <a:bodyPr/>
          <a:lstStyle/>
          <a:p>
            <a:endParaRPr lang="en-IE" dirty="0"/>
          </a:p>
        </p:txBody>
      </p:sp>
      <p:sp>
        <p:nvSpPr>
          <p:cNvPr id="7" name="Slide Number Placeholder 6"/>
          <p:cNvSpPr>
            <a:spLocks noGrp="1"/>
          </p:cNvSpPr>
          <p:nvPr>
            <p:ph type="sldNum" sz="quarter" idx="12"/>
          </p:nvPr>
        </p:nvSpPr>
        <p:spPr/>
        <p:txBody>
          <a:bodyPr/>
          <a:lstStyle/>
          <a:p>
            <a:fld id="{AF4FA915-D0F1-454C-90A8-827F5F58B9FF}" type="slidenum">
              <a:rPr lang="en-IE" smtClean="0"/>
              <a:pPr/>
              <a:t>‹#›</a:t>
            </a:fld>
            <a:endParaRPr lang="en-I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E"/>
          </a:p>
        </p:txBody>
      </p:sp>
      <p:sp>
        <p:nvSpPr>
          <p:cNvPr id="3" name="Text Placeholder 2"/>
          <p:cNvSpPr>
            <a:spLocks noGrp="1"/>
          </p:cNvSpPr>
          <p:nvPr>
            <p:ph type="body" idx="1"/>
          </p:nvPr>
        </p:nvSpPr>
        <p:spPr>
          <a:xfrm>
            <a:off x="1062041" y="6776910"/>
            <a:ext cx="9385020" cy="2824278"/>
          </a:xfrm>
        </p:spPr>
        <p:txBody>
          <a:bodyPr anchor="b"/>
          <a:lstStyle>
            <a:lvl1pPr marL="0" indent="0">
              <a:buNone/>
              <a:defRPr sz="3834" b="1"/>
            </a:lvl1pPr>
            <a:lvl2pPr marL="736013" indent="0">
              <a:buNone/>
              <a:defRPr sz="3238" b="1"/>
            </a:lvl2pPr>
            <a:lvl3pPr marL="1472025" indent="0">
              <a:buNone/>
              <a:defRPr sz="2910" b="1"/>
            </a:lvl3pPr>
            <a:lvl4pPr marL="2208038" indent="0">
              <a:buNone/>
              <a:defRPr sz="2593" b="1"/>
            </a:lvl4pPr>
            <a:lvl5pPr marL="2944041" indent="0">
              <a:buNone/>
              <a:defRPr sz="2593" b="1"/>
            </a:lvl5pPr>
            <a:lvl6pPr marL="3680054" indent="0">
              <a:buNone/>
              <a:defRPr sz="2593" b="1"/>
            </a:lvl6pPr>
            <a:lvl7pPr marL="4416066" indent="0">
              <a:buNone/>
              <a:defRPr sz="2593" b="1"/>
            </a:lvl7pPr>
            <a:lvl8pPr marL="5152079" indent="0">
              <a:buNone/>
              <a:defRPr sz="2593" b="1"/>
            </a:lvl8pPr>
            <a:lvl9pPr marL="5888091" indent="0">
              <a:buNone/>
              <a:defRPr sz="2593" b="1"/>
            </a:lvl9pPr>
          </a:lstStyle>
          <a:p>
            <a:pPr lvl="0"/>
            <a:r>
              <a:rPr lang="en-US"/>
              <a:t>Click to edit Master text styles</a:t>
            </a:r>
          </a:p>
        </p:txBody>
      </p:sp>
      <p:sp>
        <p:nvSpPr>
          <p:cNvPr id="4" name="Content Placeholder 3"/>
          <p:cNvSpPr>
            <a:spLocks noGrp="1"/>
          </p:cNvSpPr>
          <p:nvPr>
            <p:ph sz="half" idx="2"/>
          </p:nvPr>
        </p:nvSpPr>
        <p:spPr>
          <a:xfrm>
            <a:off x="1062041" y="9601172"/>
            <a:ext cx="9385020" cy="17443292"/>
          </a:xfrm>
        </p:spPr>
        <p:txBody>
          <a:bodyPr/>
          <a:lstStyle>
            <a:lvl1pPr>
              <a:defRPr sz="3834"/>
            </a:lvl1pPr>
            <a:lvl2pPr>
              <a:defRPr sz="3238"/>
            </a:lvl2pPr>
            <a:lvl3pPr>
              <a:defRPr sz="2910"/>
            </a:lvl3pPr>
            <a:lvl4pPr>
              <a:defRPr sz="2593"/>
            </a:lvl4pPr>
            <a:lvl5pPr>
              <a:defRPr sz="2593"/>
            </a:lvl5pPr>
            <a:lvl6pPr>
              <a:defRPr sz="2593"/>
            </a:lvl6pPr>
            <a:lvl7pPr>
              <a:defRPr sz="2593"/>
            </a:lvl7pPr>
            <a:lvl8pPr>
              <a:defRPr sz="2593"/>
            </a:lvl8pPr>
            <a:lvl9pPr>
              <a:defRPr sz="259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p:cNvSpPr>
            <a:spLocks noGrp="1"/>
          </p:cNvSpPr>
          <p:nvPr>
            <p:ph type="body" sz="quarter" idx="3"/>
          </p:nvPr>
        </p:nvSpPr>
        <p:spPr>
          <a:xfrm>
            <a:off x="10790010" y="6776910"/>
            <a:ext cx="9388705" cy="2824278"/>
          </a:xfrm>
        </p:spPr>
        <p:txBody>
          <a:bodyPr anchor="b"/>
          <a:lstStyle>
            <a:lvl1pPr marL="0" indent="0">
              <a:buNone/>
              <a:defRPr sz="3834" b="1"/>
            </a:lvl1pPr>
            <a:lvl2pPr marL="736013" indent="0">
              <a:buNone/>
              <a:defRPr sz="3238" b="1"/>
            </a:lvl2pPr>
            <a:lvl3pPr marL="1472025" indent="0">
              <a:buNone/>
              <a:defRPr sz="2910" b="1"/>
            </a:lvl3pPr>
            <a:lvl4pPr marL="2208038" indent="0">
              <a:buNone/>
              <a:defRPr sz="2593" b="1"/>
            </a:lvl4pPr>
            <a:lvl5pPr marL="2944041" indent="0">
              <a:buNone/>
              <a:defRPr sz="2593" b="1"/>
            </a:lvl5pPr>
            <a:lvl6pPr marL="3680054" indent="0">
              <a:buNone/>
              <a:defRPr sz="2593" b="1"/>
            </a:lvl6pPr>
            <a:lvl7pPr marL="4416066" indent="0">
              <a:buNone/>
              <a:defRPr sz="2593" b="1"/>
            </a:lvl7pPr>
            <a:lvl8pPr marL="5152079" indent="0">
              <a:buNone/>
              <a:defRPr sz="2593" b="1"/>
            </a:lvl8pPr>
            <a:lvl9pPr marL="5888091" indent="0">
              <a:buNone/>
              <a:defRPr sz="2593" b="1"/>
            </a:lvl9pPr>
          </a:lstStyle>
          <a:p>
            <a:pPr lvl="0"/>
            <a:r>
              <a:rPr lang="en-US"/>
              <a:t>Click to edit Master text styles</a:t>
            </a:r>
          </a:p>
        </p:txBody>
      </p:sp>
      <p:sp>
        <p:nvSpPr>
          <p:cNvPr id="6" name="Content Placeholder 5"/>
          <p:cNvSpPr>
            <a:spLocks noGrp="1"/>
          </p:cNvSpPr>
          <p:nvPr>
            <p:ph sz="quarter" idx="4"/>
          </p:nvPr>
        </p:nvSpPr>
        <p:spPr>
          <a:xfrm>
            <a:off x="10790010" y="9601172"/>
            <a:ext cx="9388705" cy="17443292"/>
          </a:xfrm>
        </p:spPr>
        <p:txBody>
          <a:bodyPr/>
          <a:lstStyle>
            <a:lvl1pPr>
              <a:defRPr sz="3834"/>
            </a:lvl1pPr>
            <a:lvl2pPr>
              <a:defRPr sz="3238"/>
            </a:lvl2pPr>
            <a:lvl3pPr>
              <a:defRPr sz="2910"/>
            </a:lvl3pPr>
            <a:lvl4pPr>
              <a:defRPr sz="2593"/>
            </a:lvl4pPr>
            <a:lvl5pPr>
              <a:defRPr sz="2593"/>
            </a:lvl5pPr>
            <a:lvl6pPr>
              <a:defRPr sz="2593"/>
            </a:lvl6pPr>
            <a:lvl7pPr>
              <a:defRPr sz="2593"/>
            </a:lvl7pPr>
            <a:lvl8pPr>
              <a:defRPr sz="2593"/>
            </a:lvl8pPr>
            <a:lvl9pPr>
              <a:defRPr sz="259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p:cNvSpPr>
            <a:spLocks noGrp="1"/>
          </p:cNvSpPr>
          <p:nvPr>
            <p:ph type="dt" sz="half" idx="10"/>
          </p:nvPr>
        </p:nvSpPr>
        <p:spPr/>
        <p:txBody>
          <a:bodyPr/>
          <a:lstStyle/>
          <a:p>
            <a:fld id="{B0453847-E237-403E-9063-D190CF7239DC}" type="datetimeFigureOut">
              <a:rPr lang="en-IE" smtClean="0"/>
              <a:pPr/>
              <a:t>25/04/2018</a:t>
            </a:fld>
            <a:endParaRPr lang="en-IE" dirty="0"/>
          </a:p>
        </p:txBody>
      </p:sp>
      <p:sp>
        <p:nvSpPr>
          <p:cNvPr id="8" name="Footer Placeholder 7"/>
          <p:cNvSpPr>
            <a:spLocks noGrp="1"/>
          </p:cNvSpPr>
          <p:nvPr>
            <p:ph type="ftr" sz="quarter" idx="11"/>
          </p:nvPr>
        </p:nvSpPr>
        <p:spPr/>
        <p:txBody>
          <a:bodyPr/>
          <a:lstStyle/>
          <a:p>
            <a:endParaRPr lang="en-IE" dirty="0"/>
          </a:p>
        </p:txBody>
      </p:sp>
      <p:sp>
        <p:nvSpPr>
          <p:cNvPr id="9" name="Slide Number Placeholder 8"/>
          <p:cNvSpPr>
            <a:spLocks noGrp="1"/>
          </p:cNvSpPr>
          <p:nvPr>
            <p:ph type="sldNum" sz="quarter" idx="12"/>
          </p:nvPr>
        </p:nvSpPr>
        <p:spPr/>
        <p:txBody>
          <a:bodyPr/>
          <a:lstStyle/>
          <a:p>
            <a:fld id="{AF4FA915-D0F1-454C-90A8-827F5F58B9FF}" type="slidenum">
              <a:rPr lang="en-IE" smtClean="0"/>
              <a:pPr/>
              <a:t>‹#›</a:t>
            </a:fld>
            <a:endParaRPr lang="en-I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Date Placeholder 2"/>
          <p:cNvSpPr>
            <a:spLocks noGrp="1"/>
          </p:cNvSpPr>
          <p:nvPr>
            <p:ph type="dt" sz="half" idx="10"/>
          </p:nvPr>
        </p:nvSpPr>
        <p:spPr/>
        <p:txBody>
          <a:bodyPr/>
          <a:lstStyle/>
          <a:p>
            <a:fld id="{B0453847-E237-403E-9063-D190CF7239DC}" type="datetimeFigureOut">
              <a:rPr lang="en-IE" smtClean="0"/>
              <a:pPr/>
              <a:t>25/04/2018</a:t>
            </a:fld>
            <a:endParaRPr lang="en-IE" dirty="0"/>
          </a:p>
        </p:txBody>
      </p:sp>
      <p:sp>
        <p:nvSpPr>
          <p:cNvPr id="4" name="Footer Placeholder 3"/>
          <p:cNvSpPr>
            <a:spLocks noGrp="1"/>
          </p:cNvSpPr>
          <p:nvPr>
            <p:ph type="ftr" sz="quarter" idx="11"/>
          </p:nvPr>
        </p:nvSpPr>
        <p:spPr/>
        <p:txBody>
          <a:bodyPr/>
          <a:lstStyle/>
          <a:p>
            <a:endParaRPr lang="en-IE" dirty="0"/>
          </a:p>
        </p:txBody>
      </p:sp>
      <p:sp>
        <p:nvSpPr>
          <p:cNvPr id="5" name="Slide Number Placeholder 4"/>
          <p:cNvSpPr>
            <a:spLocks noGrp="1"/>
          </p:cNvSpPr>
          <p:nvPr>
            <p:ph type="sldNum" sz="quarter" idx="12"/>
          </p:nvPr>
        </p:nvSpPr>
        <p:spPr/>
        <p:txBody>
          <a:bodyPr/>
          <a:lstStyle/>
          <a:p>
            <a:fld id="{AF4FA915-D0F1-454C-90A8-827F5F58B9FF}" type="slidenum">
              <a:rPr lang="en-IE" smtClean="0"/>
              <a:pPr/>
              <a:t>‹#›</a:t>
            </a:fld>
            <a:endParaRPr lang="en-I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453847-E237-403E-9063-D190CF7239DC}" type="datetimeFigureOut">
              <a:rPr lang="en-IE" smtClean="0"/>
              <a:pPr/>
              <a:t>25/04/2018</a:t>
            </a:fld>
            <a:endParaRPr lang="en-IE" dirty="0"/>
          </a:p>
        </p:txBody>
      </p:sp>
      <p:sp>
        <p:nvSpPr>
          <p:cNvPr id="3" name="Footer Placeholder 2"/>
          <p:cNvSpPr>
            <a:spLocks noGrp="1"/>
          </p:cNvSpPr>
          <p:nvPr>
            <p:ph type="ftr" sz="quarter" idx="11"/>
          </p:nvPr>
        </p:nvSpPr>
        <p:spPr/>
        <p:txBody>
          <a:bodyPr/>
          <a:lstStyle/>
          <a:p>
            <a:endParaRPr lang="en-IE" dirty="0"/>
          </a:p>
        </p:txBody>
      </p:sp>
      <p:sp>
        <p:nvSpPr>
          <p:cNvPr id="4" name="Slide Number Placeholder 3"/>
          <p:cNvSpPr>
            <a:spLocks noGrp="1"/>
          </p:cNvSpPr>
          <p:nvPr>
            <p:ph type="sldNum" sz="quarter" idx="12"/>
          </p:nvPr>
        </p:nvSpPr>
        <p:spPr/>
        <p:txBody>
          <a:bodyPr/>
          <a:lstStyle/>
          <a:p>
            <a:fld id="{AF4FA915-D0F1-454C-90A8-827F5F58B9FF}" type="slidenum">
              <a:rPr lang="en-IE" smtClean="0"/>
              <a:pPr/>
              <a:t>‹#›</a:t>
            </a:fld>
            <a:endParaRPr lang="en-I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2041" y="1205403"/>
            <a:ext cx="6988064" cy="5129968"/>
          </a:xfrm>
        </p:spPr>
        <p:txBody>
          <a:bodyPr anchor="b"/>
          <a:lstStyle>
            <a:lvl1pPr algn="l">
              <a:defRPr sz="3238" b="1"/>
            </a:lvl1pPr>
          </a:lstStyle>
          <a:p>
            <a:r>
              <a:rPr lang="en-US"/>
              <a:t>Click to edit Master title style</a:t>
            </a:r>
            <a:endParaRPr lang="en-IE"/>
          </a:p>
        </p:txBody>
      </p:sp>
      <p:sp>
        <p:nvSpPr>
          <p:cNvPr id="3" name="Content Placeholder 2"/>
          <p:cNvSpPr>
            <a:spLocks noGrp="1"/>
          </p:cNvSpPr>
          <p:nvPr>
            <p:ph idx="1"/>
          </p:nvPr>
        </p:nvSpPr>
        <p:spPr>
          <a:xfrm>
            <a:off x="8304548" y="1205403"/>
            <a:ext cx="11874166" cy="25839051"/>
          </a:xfrm>
        </p:spPr>
        <p:txBody>
          <a:bodyPr/>
          <a:lstStyle>
            <a:lvl1pPr>
              <a:defRPr sz="5165"/>
            </a:lvl1pPr>
            <a:lvl2pPr>
              <a:defRPr sz="4500"/>
            </a:lvl2pPr>
            <a:lvl3pPr>
              <a:defRPr sz="3834"/>
            </a:lvl3pPr>
            <a:lvl4pPr>
              <a:defRPr sz="3238"/>
            </a:lvl4pPr>
            <a:lvl5pPr>
              <a:defRPr sz="3238"/>
            </a:lvl5pPr>
            <a:lvl6pPr>
              <a:defRPr sz="3238"/>
            </a:lvl6pPr>
            <a:lvl7pPr>
              <a:defRPr sz="3238"/>
            </a:lvl7pPr>
            <a:lvl8pPr>
              <a:defRPr sz="3238"/>
            </a:lvl8pPr>
            <a:lvl9pPr>
              <a:defRPr sz="323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p:cNvSpPr>
            <a:spLocks noGrp="1"/>
          </p:cNvSpPr>
          <p:nvPr>
            <p:ph type="body" sz="half" idx="2"/>
          </p:nvPr>
        </p:nvSpPr>
        <p:spPr>
          <a:xfrm>
            <a:off x="1062041" y="6335387"/>
            <a:ext cx="6988064" cy="20709093"/>
          </a:xfrm>
        </p:spPr>
        <p:txBody>
          <a:bodyPr/>
          <a:lstStyle>
            <a:lvl1pPr marL="0" indent="0">
              <a:buNone/>
              <a:defRPr sz="2255"/>
            </a:lvl1pPr>
            <a:lvl2pPr marL="736013" indent="0">
              <a:buNone/>
              <a:defRPr sz="1927"/>
            </a:lvl2pPr>
            <a:lvl3pPr marL="1472025" indent="0">
              <a:buNone/>
              <a:defRPr sz="1589"/>
            </a:lvl3pPr>
            <a:lvl4pPr marL="2208038" indent="0">
              <a:buNone/>
              <a:defRPr sz="1460"/>
            </a:lvl4pPr>
            <a:lvl5pPr marL="2944041" indent="0">
              <a:buNone/>
              <a:defRPr sz="1460"/>
            </a:lvl5pPr>
            <a:lvl6pPr marL="3680054" indent="0">
              <a:buNone/>
              <a:defRPr sz="1460"/>
            </a:lvl6pPr>
            <a:lvl7pPr marL="4416066" indent="0">
              <a:buNone/>
              <a:defRPr sz="1460"/>
            </a:lvl7pPr>
            <a:lvl8pPr marL="5152079" indent="0">
              <a:buNone/>
              <a:defRPr sz="1460"/>
            </a:lvl8pPr>
            <a:lvl9pPr marL="5888091" indent="0">
              <a:buNone/>
              <a:defRPr sz="1460"/>
            </a:lvl9pPr>
          </a:lstStyle>
          <a:p>
            <a:pPr lvl="0"/>
            <a:r>
              <a:rPr lang="en-US"/>
              <a:t>Click to edit Master text styles</a:t>
            </a:r>
          </a:p>
        </p:txBody>
      </p:sp>
      <p:sp>
        <p:nvSpPr>
          <p:cNvPr id="5" name="Date Placeholder 4"/>
          <p:cNvSpPr>
            <a:spLocks noGrp="1"/>
          </p:cNvSpPr>
          <p:nvPr>
            <p:ph type="dt" sz="half" idx="10"/>
          </p:nvPr>
        </p:nvSpPr>
        <p:spPr/>
        <p:txBody>
          <a:bodyPr/>
          <a:lstStyle/>
          <a:p>
            <a:fld id="{B0453847-E237-403E-9063-D190CF7239DC}" type="datetimeFigureOut">
              <a:rPr lang="en-IE" smtClean="0"/>
              <a:pPr/>
              <a:t>25/04/2018</a:t>
            </a:fld>
            <a:endParaRPr lang="en-IE" dirty="0"/>
          </a:p>
        </p:txBody>
      </p:sp>
      <p:sp>
        <p:nvSpPr>
          <p:cNvPr id="6" name="Footer Placeholder 5"/>
          <p:cNvSpPr>
            <a:spLocks noGrp="1"/>
          </p:cNvSpPr>
          <p:nvPr>
            <p:ph type="ftr" sz="quarter" idx="11"/>
          </p:nvPr>
        </p:nvSpPr>
        <p:spPr/>
        <p:txBody>
          <a:bodyPr/>
          <a:lstStyle/>
          <a:p>
            <a:endParaRPr lang="en-IE" dirty="0"/>
          </a:p>
        </p:txBody>
      </p:sp>
      <p:sp>
        <p:nvSpPr>
          <p:cNvPr id="7" name="Slide Number Placeholder 6"/>
          <p:cNvSpPr>
            <a:spLocks noGrp="1"/>
          </p:cNvSpPr>
          <p:nvPr>
            <p:ph type="sldNum" sz="quarter" idx="12"/>
          </p:nvPr>
        </p:nvSpPr>
        <p:spPr/>
        <p:txBody>
          <a:bodyPr/>
          <a:lstStyle/>
          <a:p>
            <a:fld id="{AF4FA915-D0F1-454C-90A8-827F5F58B9FF}" type="slidenum">
              <a:rPr lang="en-IE" smtClean="0"/>
              <a:pPr/>
              <a:t>‹#›</a:t>
            </a:fld>
            <a:endParaRPr lang="en-I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63336" y="21192659"/>
            <a:ext cx="12744452" cy="2501911"/>
          </a:xfrm>
        </p:spPr>
        <p:txBody>
          <a:bodyPr anchor="b"/>
          <a:lstStyle>
            <a:lvl1pPr algn="l">
              <a:defRPr sz="3238" b="1"/>
            </a:lvl1pPr>
          </a:lstStyle>
          <a:p>
            <a:r>
              <a:rPr lang="en-US"/>
              <a:t>Click to edit Master title style</a:t>
            </a:r>
            <a:endParaRPr lang="en-IE"/>
          </a:p>
        </p:txBody>
      </p:sp>
      <p:sp>
        <p:nvSpPr>
          <p:cNvPr id="3" name="Picture Placeholder 2"/>
          <p:cNvSpPr>
            <a:spLocks noGrp="1"/>
          </p:cNvSpPr>
          <p:nvPr>
            <p:ph type="pic" idx="1"/>
          </p:nvPr>
        </p:nvSpPr>
        <p:spPr>
          <a:xfrm>
            <a:off x="4163336" y="2705152"/>
            <a:ext cx="12744452" cy="18165130"/>
          </a:xfrm>
        </p:spPr>
        <p:txBody>
          <a:bodyPr/>
          <a:lstStyle>
            <a:lvl1pPr marL="0" indent="0">
              <a:buNone/>
              <a:defRPr sz="5165"/>
            </a:lvl1pPr>
            <a:lvl2pPr marL="736013" indent="0">
              <a:buNone/>
              <a:defRPr sz="4500"/>
            </a:lvl2pPr>
            <a:lvl3pPr marL="1472025" indent="0">
              <a:buNone/>
              <a:defRPr sz="3834"/>
            </a:lvl3pPr>
            <a:lvl4pPr marL="2208038" indent="0">
              <a:buNone/>
              <a:defRPr sz="3238"/>
            </a:lvl4pPr>
            <a:lvl5pPr marL="2944041" indent="0">
              <a:buNone/>
              <a:defRPr sz="3238"/>
            </a:lvl5pPr>
            <a:lvl6pPr marL="3680054" indent="0">
              <a:buNone/>
              <a:defRPr sz="3238"/>
            </a:lvl6pPr>
            <a:lvl7pPr marL="4416066" indent="0">
              <a:buNone/>
              <a:defRPr sz="3238"/>
            </a:lvl7pPr>
            <a:lvl8pPr marL="5152079" indent="0">
              <a:buNone/>
              <a:defRPr sz="3238"/>
            </a:lvl8pPr>
            <a:lvl9pPr marL="5888091" indent="0">
              <a:buNone/>
              <a:defRPr sz="3238"/>
            </a:lvl9pPr>
          </a:lstStyle>
          <a:p>
            <a:endParaRPr lang="en-IE" dirty="0"/>
          </a:p>
        </p:txBody>
      </p:sp>
      <p:sp>
        <p:nvSpPr>
          <p:cNvPr id="4" name="Text Placeholder 3"/>
          <p:cNvSpPr>
            <a:spLocks noGrp="1"/>
          </p:cNvSpPr>
          <p:nvPr>
            <p:ph type="body" sz="half" idx="2"/>
          </p:nvPr>
        </p:nvSpPr>
        <p:spPr>
          <a:xfrm>
            <a:off x="4163336" y="23694559"/>
            <a:ext cx="12744452" cy="3553126"/>
          </a:xfrm>
        </p:spPr>
        <p:txBody>
          <a:bodyPr/>
          <a:lstStyle>
            <a:lvl1pPr marL="0" indent="0">
              <a:buNone/>
              <a:defRPr sz="2255"/>
            </a:lvl1pPr>
            <a:lvl2pPr marL="736013" indent="0">
              <a:buNone/>
              <a:defRPr sz="1927"/>
            </a:lvl2pPr>
            <a:lvl3pPr marL="1472025" indent="0">
              <a:buNone/>
              <a:defRPr sz="1589"/>
            </a:lvl3pPr>
            <a:lvl4pPr marL="2208038" indent="0">
              <a:buNone/>
              <a:defRPr sz="1460"/>
            </a:lvl4pPr>
            <a:lvl5pPr marL="2944041" indent="0">
              <a:buNone/>
              <a:defRPr sz="1460"/>
            </a:lvl5pPr>
            <a:lvl6pPr marL="3680054" indent="0">
              <a:buNone/>
              <a:defRPr sz="1460"/>
            </a:lvl6pPr>
            <a:lvl7pPr marL="4416066" indent="0">
              <a:buNone/>
              <a:defRPr sz="1460"/>
            </a:lvl7pPr>
            <a:lvl8pPr marL="5152079" indent="0">
              <a:buNone/>
              <a:defRPr sz="1460"/>
            </a:lvl8pPr>
            <a:lvl9pPr marL="5888091" indent="0">
              <a:buNone/>
              <a:defRPr sz="1460"/>
            </a:lvl9pPr>
          </a:lstStyle>
          <a:p>
            <a:pPr lvl="0"/>
            <a:r>
              <a:rPr lang="en-US"/>
              <a:t>Click to edit Master text styles</a:t>
            </a:r>
          </a:p>
        </p:txBody>
      </p:sp>
      <p:sp>
        <p:nvSpPr>
          <p:cNvPr id="5" name="Date Placeholder 4"/>
          <p:cNvSpPr>
            <a:spLocks noGrp="1"/>
          </p:cNvSpPr>
          <p:nvPr>
            <p:ph type="dt" sz="half" idx="10"/>
          </p:nvPr>
        </p:nvSpPr>
        <p:spPr/>
        <p:txBody>
          <a:bodyPr/>
          <a:lstStyle/>
          <a:p>
            <a:fld id="{B0453847-E237-403E-9063-D190CF7239DC}" type="datetimeFigureOut">
              <a:rPr lang="en-IE" smtClean="0"/>
              <a:pPr/>
              <a:t>25/04/2018</a:t>
            </a:fld>
            <a:endParaRPr lang="en-IE" dirty="0"/>
          </a:p>
        </p:txBody>
      </p:sp>
      <p:sp>
        <p:nvSpPr>
          <p:cNvPr id="6" name="Footer Placeholder 5"/>
          <p:cNvSpPr>
            <a:spLocks noGrp="1"/>
          </p:cNvSpPr>
          <p:nvPr>
            <p:ph type="ftr" sz="quarter" idx="11"/>
          </p:nvPr>
        </p:nvSpPr>
        <p:spPr/>
        <p:txBody>
          <a:bodyPr/>
          <a:lstStyle/>
          <a:p>
            <a:endParaRPr lang="en-IE" dirty="0"/>
          </a:p>
        </p:txBody>
      </p:sp>
      <p:sp>
        <p:nvSpPr>
          <p:cNvPr id="7" name="Slide Number Placeholder 6"/>
          <p:cNvSpPr>
            <a:spLocks noGrp="1"/>
          </p:cNvSpPr>
          <p:nvPr>
            <p:ph type="sldNum" sz="quarter" idx="12"/>
          </p:nvPr>
        </p:nvSpPr>
        <p:spPr/>
        <p:txBody>
          <a:bodyPr/>
          <a:lstStyle/>
          <a:p>
            <a:fld id="{AF4FA915-D0F1-454C-90A8-827F5F58B9FF}" type="slidenum">
              <a:rPr lang="en-IE" smtClean="0"/>
              <a:pPr/>
              <a:t>‹#›</a:t>
            </a:fld>
            <a:endParaRPr lang="en-I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2041" y="1212429"/>
            <a:ext cx="19116678" cy="5045874"/>
          </a:xfrm>
          <a:prstGeom prst="rect">
            <a:avLst/>
          </a:prstGeom>
        </p:spPr>
        <p:txBody>
          <a:bodyPr vert="horz" lIns="222281" tIns="111141" rIns="222281" bIns="111141" rtlCol="0" anchor="ctr">
            <a:normAutofit/>
          </a:bodyPr>
          <a:lstStyle/>
          <a:p>
            <a:r>
              <a:rPr lang="en-US"/>
              <a:t>Click to edit Master title style</a:t>
            </a:r>
            <a:endParaRPr lang="en-IE"/>
          </a:p>
        </p:txBody>
      </p:sp>
      <p:sp>
        <p:nvSpPr>
          <p:cNvPr id="3" name="Text Placeholder 2"/>
          <p:cNvSpPr>
            <a:spLocks noGrp="1"/>
          </p:cNvSpPr>
          <p:nvPr>
            <p:ph type="body" idx="1"/>
          </p:nvPr>
        </p:nvSpPr>
        <p:spPr>
          <a:xfrm>
            <a:off x="1062041" y="7064220"/>
            <a:ext cx="19116678" cy="19980244"/>
          </a:xfrm>
          <a:prstGeom prst="rect">
            <a:avLst/>
          </a:prstGeom>
        </p:spPr>
        <p:txBody>
          <a:bodyPr vert="horz" lIns="222281" tIns="111141" rIns="222281" bIns="11114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2"/>
          </p:nvPr>
        </p:nvSpPr>
        <p:spPr>
          <a:xfrm>
            <a:off x="1062042" y="28060652"/>
            <a:ext cx="4956171" cy="1611874"/>
          </a:xfrm>
          <a:prstGeom prst="rect">
            <a:avLst/>
          </a:prstGeom>
        </p:spPr>
        <p:txBody>
          <a:bodyPr vert="horz" lIns="222281" tIns="111141" rIns="222281" bIns="111141" rtlCol="0" anchor="ctr"/>
          <a:lstStyle>
            <a:lvl1pPr algn="l">
              <a:defRPr sz="1927">
                <a:solidFill>
                  <a:schemeClr val="tx1">
                    <a:tint val="75000"/>
                  </a:schemeClr>
                </a:solidFill>
              </a:defRPr>
            </a:lvl1pPr>
          </a:lstStyle>
          <a:p>
            <a:fld id="{B0453847-E237-403E-9063-D190CF7239DC}" type="datetimeFigureOut">
              <a:rPr lang="en-IE" smtClean="0"/>
              <a:pPr/>
              <a:t>25/04/2018</a:t>
            </a:fld>
            <a:endParaRPr lang="en-IE" dirty="0"/>
          </a:p>
        </p:txBody>
      </p:sp>
      <p:sp>
        <p:nvSpPr>
          <p:cNvPr id="5" name="Footer Placeholder 4"/>
          <p:cNvSpPr>
            <a:spLocks noGrp="1"/>
          </p:cNvSpPr>
          <p:nvPr>
            <p:ph type="ftr" sz="quarter" idx="3"/>
          </p:nvPr>
        </p:nvSpPr>
        <p:spPr>
          <a:xfrm>
            <a:off x="7257263" y="28060652"/>
            <a:ext cx="6726235" cy="1611874"/>
          </a:xfrm>
          <a:prstGeom prst="rect">
            <a:avLst/>
          </a:prstGeom>
        </p:spPr>
        <p:txBody>
          <a:bodyPr vert="horz" lIns="222281" tIns="111141" rIns="222281" bIns="111141" rtlCol="0" anchor="ctr"/>
          <a:lstStyle>
            <a:lvl1pPr algn="ctr">
              <a:defRPr sz="1927">
                <a:solidFill>
                  <a:schemeClr val="tx1">
                    <a:tint val="75000"/>
                  </a:schemeClr>
                </a:solidFill>
              </a:defRPr>
            </a:lvl1pPr>
          </a:lstStyle>
          <a:p>
            <a:endParaRPr lang="en-IE" dirty="0"/>
          </a:p>
        </p:txBody>
      </p:sp>
      <p:sp>
        <p:nvSpPr>
          <p:cNvPr id="6" name="Slide Number Placeholder 5"/>
          <p:cNvSpPr>
            <a:spLocks noGrp="1"/>
          </p:cNvSpPr>
          <p:nvPr>
            <p:ph type="sldNum" sz="quarter" idx="4"/>
          </p:nvPr>
        </p:nvSpPr>
        <p:spPr>
          <a:xfrm>
            <a:off x="15222548" y="28060652"/>
            <a:ext cx="4956171" cy="1611874"/>
          </a:xfrm>
          <a:prstGeom prst="rect">
            <a:avLst/>
          </a:prstGeom>
        </p:spPr>
        <p:txBody>
          <a:bodyPr vert="horz" lIns="222281" tIns="111141" rIns="222281" bIns="111141" rtlCol="0" anchor="ctr"/>
          <a:lstStyle>
            <a:lvl1pPr algn="r">
              <a:defRPr sz="1927">
                <a:solidFill>
                  <a:schemeClr val="tx1">
                    <a:tint val="75000"/>
                  </a:schemeClr>
                </a:solidFill>
              </a:defRPr>
            </a:lvl1pPr>
          </a:lstStyle>
          <a:p>
            <a:fld id="{AF4FA915-D0F1-454C-90A8-827F5F58B9FF}" type="slidenum">
              <a:rPr lang="en-IE" smtClean="0"/>
              <a:pPr/>
              <a:t>‹#›</a:t>
            </a:fld>
            <a:endParaRPr lang="en-IE"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472025" rtl="0" eaLnBrk="1" latinLnBrk="0" hangingPunct="1">
        <a:spcBef>
          <a:spcPct val="0"/>
        </a:spcBef>
        <a:buNone/>
        <a:defRPr sz="7092" kern="1200">
          <a:solidFill>
            <a:schemeClr val="tx1"/>
          </a:solidFill>
          <a:latin typeface="+mj-lt"/>
          <a:ea typeface="+mj-ea"/>
          <a:cs typeface="+mj-cs"/>
        </a:defRPr>
      </a:lvl1pPr>
    </p:titleStyle>
    <p:bodyStyle>
      <a:lvl1pPr marL="552009" indent="-552009" algn="l" defTabSz="1472025" rtl="0" eaLnBrk="1" latinLnBrk="0" hangingPunct="1">
        <a:spcBef>
          <a:spcPct val="20000"/>
        </a:spcBef>
        <a:buFont typeface="Arial" pitchFamily="34" charset="0"/>
        <a:buChar char="•"/>
        <a:defRPr sz="5165" kern="1200">
          <a:solidFill>
            <a:schemeClr val="tx1"/>
          </a:solidFill>
          <a:latin typeface="+mn-lt"/>
          <a:ea typeface="+mn-ea"/>
          <a:cs typeface="+mn-cs"/>
        </a:defRPr>
      </a:lvl1pPr>
      <a:lvl2pPr marL="1196015" indent="-460003" algn="l" defTabSz="1472025" rtl="0" eaLnBrk="1" latinLnBrk="0" hangingPunct="1">
        <a:spcBef>
          <a:spcPct val="20000"/>
        </a:spcBef>
        <a:buFont typeface="Arial" pitchFamily="34" charset="0"/>
        <a:buChar char="–"/>
        <a:defRPr sz="4500" kern="1200">
          <a:solidFill>
            <a:schemeClr val="tx1"/>
          </a:solidFill>
          <a:latin typeface="+mn-lt"/>
          <a:ea typeface="+mn-ea"/>
          <a:cs typeface="+mn-cs"/>
        </a:defRPr>
      </a:lvl2pPr>
      <a:lvl3pPr marL="1840031" indent="-368006" algn="l" defTabSz="1472025" rtl="0" eaLnBrk="1" latinLnBrk="0" hangingPunct="1">
        <a:spcBef>
          <a:spcPct val="20000"/>
        </a:spcBef>
        <a:buFont typeface="Arial" pitchFamily="34" charset="0"/>
        <a:buChar char="•"/>
        <a:defRPr sz="3834" kern="1200">
          <a:solidFill>
            <a:schemeClr val="tx1"/>
          </a:solidFill>
          <a:latin typeface="+mn-lt"/>
          <a:ea typeface="+mn-ea"/>
          <a:cs typeface="+mn-cs"/>
        </a:defRPr>
      </a:lvl3pPr>
      <a:lvl4pPr marL="2576045" indent="-368006" algn="l" defTabSz="1472025" rtl="0" eaLnBrk="1" latinLnBrk="0" hangingPunct="1">
        <a:spcBef>
          <a:spcPct val="20000"/>
        </a:spcBef>
        <a:buFont typeface="Arial" pitchFamily="34" charset="0"/>
        <a:buChar char="–"/>
        <a:defRPr sz="3238" kern="1200">
          <a:solidFill>
            <a:schemeClr val="tx1"/>
          </a:solidFill>
          <a:latin typeface="+mn-lt"/>
          <a:ea typeface="+mn-ea"/>
          <a:cs typeface="+mn-cs"/>
        </a:defRPr>
      </a:lvl4pPr>
      <a:lvl5pPr marL="3312047" indent="-368006" algn="l" defTabSz="1472025" rtl="0" eaLnBrk="1" latinLnBrk="0" hangingPunct="1">
        <a:spcBef>
          <a:spcPct val="20000"/>
        </a:spcBef>
        <a:buFont typeface="Arial" pitchFamily="34" charset="0"/>
        <a:buChar char="»"/>
        <a:defRPr sz="3238" kern="1200">
          <a:solidFill>
            <a:schemeClr val="tx1"/>
          </a:solidFill>
          <a:latin typeface="+mn-lt"/>
          <a:ea typeface="+mn-ea"/>
          <a:cs typeface="+mn-cs"/>
        </a:defRPr>
      </a:lvl5pPr>
      <a:lvl6pPr marL="4048060" indent="-368006" algn="l" defTabSz="1472025" rtl="0" eaLnBrk="1" latinLnBrk="0" hangingPunct="1">
        <a:spcBef>
          <a:spcPct val="20000"/>
        </a:spcBef>
        <a:buFont typeface="Arial" pitchFamily="34" charset="0"/>
        <a:buChar char="•"/>
        <a:defRPr sz="3238" kern="1200">
          <a:solidFill>
            <a:schemeClr val="tx1"/>
          </a:solidFill>
          <a:latin typeface="+mn-lt"/>
          <a:ea typeface="+mn-ea"/>
          <a:cs typeface="+mn-cs"/>
        </a:defRPr>
      </a:lvl6pPr>
      <a:lvl7pPr marL="4784072" indent="-368006" algn="l" defTabSz="1472025" rtl="0" eaLnBrk="1" latinLnBrk="0" hangingPunct="1">
        <a:spcBef>
          <a:spcPct val="20000"/>
        </a:spcBef>
        <a:buFont typeface="Arial" pitchFamily="34" charset="0"/>
        <a:buChar char="•"/>
        <a:defRPr sz="3238" kern="1200">
          <a:solidFill>
            <a:schemeClr val="tx1"/>
          </a:solidFill>
          <a:latin typeface="+mn-lt"/>
          <a:ea typeface="+mn-ea"/>
          <a:cs typeface="+mn-cs"/>
        </a:defRPr>
      </a:lvl7pPr>
      <a:lvl8pPr marL="5520085" indent="-368006" algn="l" defTabSz="1472025" rtl="0" eaLnBrk="1" latinLnBrk="0" hangingPunct="1">
        <a:spcBef>
          <a:spcPct val="20000"/>
        </a:spcBef>
        <a:buFont typeface="Arial" pitchFamily="34" charset="0"/>
        <a:buChar char="•"/>
        <a:defRPr sz="3238" kern="1200">
          <a:solidFill>
            <a:schemeClr val="tx1"/>
          </a:solidFill>
          <a:latin typeface="+mn-lt"/>
          <a:ea typeface="+mn-ea"/>
          <a:cs typeface="+mn-cs"/>
        </a:defRPr>
      </a:lvl8pPr>
      <a:lvl9pPr marL="6256098" indent="-368006" algn="l" defTabSz="1472025" rtl="0" eaLnBrk="1" latinLnBrk="0" hangingPunct="1">
        <a:spcBef>
          <a:spcPct val="20000"/>
        </a:spcBef>
        <a:buFont typeface="Arial" pitchFamily="34" charset="0"/>
        <a:buChar char="•"/>
        <a:defRPr sz="3238" kern="1200">
          <a:solidFill>
            <a:schemeClr val="tx1"/>
          </a:solidFill>
          <a:latin typeface="+mn-lt"/>
          <a:ea typeface="+mn-ea"/>
          <a:cs typeface="+mn-cs"/>
        </a:defRPr>
      </a:lvl9pPr>
    </p:bodyStyle>
    <p:otherStyle>
      <a:defPPr>
        <a:defRPr lang="en-US"/>
      </a:defPPr>
      <a:lvl1pPr marL="0" algn="l" defTabSz="1472025" rtl="0" eaLnBrk="1" latinLnBrk="0" hangingPunct="1">
        <a:defRPr sz="2910" kern="1200">
          <a:solidFill>
            <a:schemeClr val="tx1"/>
          </a:solidFill>
          <a:latin typeface="+mn-lt"/>
          <a:ea typeface="+mn-ea"/>
          <a:cs typeface="+mn-cs"/>
        </a:defRPr>
      </a:lvl1pPr>
      <a:lvl2pPr marL="736013" algn="l" defTabSz="1472025" rtl="0" eaLnBrk="1" latinLnBrk="0" hangingPunct="1">
        <a:defRPr sz="2910" kern="1200">
          <a:solidFill>
            <a:schemeClr val="tx1"/>
          </a:solidFill>
          <a:latin typeface="+mn-lt"/>
          <a:ea typeface="+mn-ea"/>
          <a:cs typeface="+mn-cs"/>
        </a:defRPr>
      </a:lvl2pPr>
      <a:lvl3pPr marL="1472025" algn="l" defTabSz="1472025" rtl="0" eaLnBrk="1" latinLnBrk="0" hangingPunct="1">
        <a:defRPr sz="2910" kern="1200">
          <a:solidFill>
            <a:schemeClr val="tx1"/>
          </a:solidFill>
          <a:latin typeface="+mn-lt"/>
          <a:ea typeface="+mn-ea"/>
          <a:cs typeface="+mn-cs"/>
        </a:defRPr>
      </a:lvl3pPr>
      <a:lvl4pPr marL="2208038" algn="l" defTabSz="1472025" rtl="0" eaLnBrk="1" latinLnBrk="0" hangingPunct="1">
        <a:defRPr sz="2910" kern="1200">
          <a:solidFill>
            <a:schemeClr val="tx1"/>
          </a:solidFill>
          <a:latin typeface="+mn-lt"/>
          <a:ea typeface="+mn-ea"/>
          <a:cs typeface="+mn-cs"/>
        </a:defRPr>
      </a:lvl4pPr>
      <a:lvl5pPr marL="2944041" algn="l" defTabSz="1472025" rtl="0" eaLnBrk="1" latinLnBrk="0" hangingPunct="1">
        <a:defRPr sz="2910" kern="1200">
          <a:solidFill>
            <a:schemeClr val="tx1"/>
          </a:solidFill>
          <a:latin typeface="+mn-lt"/>
          <a:ea typeface="+mn-ea"/>
          <a:cs typeface="+mn-cs"/>
        </a:defRPr>
      </a:lvl5pPr>
      <a:lvl6pPr marL="3680054" algn="l" defTabSz="1472025" rtl="0" eaLnBrk="1" latinLnBrk="0" hangingPunct="1">
        <a:defRPr sz="2910" kern="1200">
          <a:solidFill>
            <a:schemeClr val="tx1"/>
          </a:solidFill>
          <a:latin typeface="+mn-lt"/>
          <a:ea typeface="+mn-ea"/>
          <a:cs typeface="+mn-cs"/>
        </a:defRPr>
      </a:lvl6pPr>
      <a:lvl7pPr marL="4416066" algn="l" defTabSz="1472025" rtl="0" eaLnBrk="1" latinLnBrk="0" hangingPunct="1">
        <a:defRPr sz="2910" kern="1200">
          <a:solidFill>
            <a:schemeClr val="tx1"/>
          </a:solidFill>
          <a:latin typeface="+mn-lt"/>
          <a:ea typeface="+mn-ea"/>
          <a:cs typeface="+mn-cs"/>
        </a:defRPr>
      </a:lvl7pPr>
      <a:lvl8pPr marL="5152079" algn="l" defTabSz="1472025" rtl="0" eaLnBrk="1" latinLnBrk="0" hangingPunct="1">
        <a:defRPr sz="2910" kern="1200">
          <a:solidFill>
            <a:schemeClr val="tx1"/>
          </a:solidFill>
          <a:latin typeface="+mn-lt"/>
          <a:ea typeface="+mn-ea"/>
          <a:cs typeface="+mn-cs"/>
        </a:defRPr>
      </a:lvl8pPr>
      <a:lvl9pPr marL="5888091" algn="l" defTabSz="1472025" rtl="0" eaLnBrk="1" latinLnBrk="0" hangingPunct="1">
        <a:defRPr sz="291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svg"/><Relationship Id="rId13" Type="http://schemas.openxmlformats.org/officeDocument/2006/relationships/image" Target="../media/image10.png"/><Relationship Id="rId18" Type="http://schemas.openxmlformats.org/officeDocument/2006/relationships/image" Target="../media/image15.png"/><Relationship Id="rId3" Type="http://schemas.openxmlformats.org/officeDocument/2006/relationships/image" Target="../media/image1.jpeg"/><Relationship Id="rId21" Type="http://schemas.openxmlformats.org/officeDocument/2006/relationships/image" Target="../media/image18.png"/><Relationship Id="rId7" Type="http://schemas.openxmlformats.org/officeDocument/2006/relationships/image" Target="../media/image4.png"/><Relationship Id="rId12" Type="http://schemas.openxmlformats.org/officeDocument/2006/relationships/image" Target="../media/image9.png"/><Relationship Id="rId17" Type="http://schemas.openxmlformats.org/officeDocument/2006/relationships/image" Target="../media/image14.png"/><Relationship Id="rId25" Type="http://schemas.openxmlformats.org/officeDocument/2006/relationships/image" Target="../media/image22.jpg"/><Relationship Id="rId2" Type="http://schemas.openxmlformats.org/officeDocument/2006/relationships/notesSlide" Target="../notesSlides/notesSlide1.xml"/><Relationship Id="rId16" Type="http://schemas.openxmlformats.org/officeDocument/2006/relationships/image" Target="../media/image13.png"/><Relationship Id="rId20" Type="http://schemas.openxmlformats.org/officeDocument/2006/relationships/image" Target="../media/image17.gif"/><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8.png"/><Relationship Id="rId24" Type="http://schemas.openxmlformats.org/officeDocument/2006/relationships/image" Target="../media/image21.png"/><Relationship Id="rId5" Type="http://schemas.microsoft.com/office/2007/relationships/hdphoto" Target="../media/hdphoto1.wdp"/><Relationship Id="rId15" Type="http://schemas.openxmlformats.org/officeDocument/2006/relationships/image" Target="../media/image12.png"/><Relationship Id="rId23" Type="http://schemas.openxmlformats.org/officeDocument/2006/relationships/image" Target="../media/image20.png"/><Relationship Id="rId10" Type="http://schemas.openxmlformats.org/officeDocument/2006/relationships/image" Target="../media/image7.svg"/><Relationship Id="rId19" Type="http://schemas.openxmlformats.org/officeDocument/2006/relationships/image" Target="../media/image16.png"/><Relationship Id="rId4" Type="http://schemas.openxmlformats.org/officeDocument/2006/relationships/image" Target="../media/image2.png"/><Relationship Id="rId9" Type="http://schemas.openxmlformats.org/officeDocument/2006/relationships/image" Target="../media/image6.png"/><Relationship Id="rId14" Type="http://schemas.openxmlformats.org/officeDocument/2006/relationships/image" Target="../media/image11.png"/><Relationship Id="rId22"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OverviewOutter"/>
          <p:cNvSpPr/>
          <p:nvPr/>
        </p:nvSpPr>
        <p:spPr>
          <a:xfrm>
            <a:off x="868018" y="8078129"/>
            <a:ext cx="9540000" cy="12960000"/>
          </a:xfrm>
          <a:prstGeom prst="rect">
            <a:avLst/>
          </a:prstGeom>
          <a:solidFill>
            <a:srgbClr val="DADADA"/>
          </a:solidFill>
          <a:ln>
            <a:solidFill>
              <a:srgbClr val="00438B"/>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E" sz="993" dirty="0"/>
          </a:p>
        </p:txBody>
      </p:sp>
      <p:sp>
        <p:nvSpPr>
          <p:cNvPr id="11" name="Rectangle 10">
            <a:extLst>
              <a:ext uri="{FF2B5EF4-FFF2-40B4-BE49-F238E27FC236}">
                <a16:creationId xmlns:a16="http://schemas.microsoft.com/office/drawing/2014/main" id="{55FFC43D-B003-4604-9206-B9427A63E92B}"/>
              </a:ext>
            </a:extLst>
          </p:cNvPr>
          <p:cNvSpPr/>
          <p:nvPr/>
        </p:nvSpPr>
        <p:spPr>
          <a:xfrm>
            <a:off x="863673" y="408862"/>
            <a:ext cx="19281926" cy="3549066"/>
          </a:xfrm>
          <a:prstGeom prst="rect">
            <a:avLst/>
          </a:prstGeom>
          <a:solidFill>
            <a:srgbClr val="DADADA"/>
          </a:solidFill>
          <a:ln>
            <a:solidFill>
              <a:srgbClr val="0043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4" name="Group 13"/>
          <p:cNvGrpSpPr/>
          <p:nvPr/>
        </p:nvGrpSpPr>
        <p:grpSpPr>
          <a:xfrm>
            <a:off x="863673" y="4186301"/>
            <a:ext cx="19353539" cy="3525396"/>
            <a:chOff x="1241914" y="6446949"/>
            <a:chExt cx="28947216" cy="2810013"/>
          </a:xfrm>
          <a:solidFill>
            <a:srgbClr val="00438B"/>
          </a:solidFill>
        </p:grpSpPr>
        <p:sp>
          <p:nvSpPr>
            <p:cNvPr id="75" name="Rounded Rectangle 74"/>
            <p:cNvSpPr/>
            <p:nvPr/>
          </p:nvSpPr>
          <p:spPr>
            <a:xfrm>
              <a:off x="1241914" y="6446949"/>
              <a:ext cx="28947216" cy="2810013"/>
            </a:xfrm>
            <a:prstGeom prst="rect">
              <a:avLst/>
            </a:prstGeom>
            <a:grpFill/>
            <a:ln>
              <a:solidFill>
                <a:srgbClr val="DADADA"/>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E" sz="993" dirty="0">
                <a:solidFill>
                  <a:srgbClr val="FF0000"/>
                </a:solidFill>
              </a:endParaRPr>
            </a:p>
          </p:txBody>
        </p:sp>
        <p:sp>
          <p:nvSpPr>
            <p:cNvPr id="9" name="TextBox 8"/>
            <p:cNvSpPr txBox="1"/>
            <p:nvPr/>
          </p:nvSpPr>
          <p:spPr>
            <a:xfrm>
              <a:off x="2054898" y="6455952"/>
              <a:ext cx="27135332" cy="547902"/>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en-IE" sz="3600" b="1" dirty="0">
                  <a:solidFill>
                    <a:schemeClr val="bg1"/>
                  </a:solidFill>
                </a:rPr>
                <a:t>Introduction</a:t>
              </a:r>
            </a:p>
          </p:txBody>
        </p:sp>
      </p:grpSp>
      <p:pic>
        <p:nvPicPr>
          <p:cNvPr id="2" name="Picture 1" descr="CIT logo.jpg"/>
          <p:cNvPicPr>
            <a:picLocks noChangeAspect="1"/>
          </p:cNvPicPr>
          <p:nvPr/>
        </p:nvPicPr>
        <p:blipFill>
          <a:blip r:embed="rId3" cstate="print"/>
          <a:stretch>
            <a:fillRect/>
          </a:stretch>
        </p:blipFill>
        <p:spPr>
          <a:xfrm>
            <a:off x="944761" y="841037"/>
            <a:ext cx="4027511" cy="2333511"/>
          </a:xfrm>
          <a:prstGeom prst="rect">
            <a:avLst/>
          </a:prstGeom>
        </p:spPr>
      </p:pic>
      <p:sp>
        <p:nvSpPr>
          <p:cNvPr id="4" name="TextBox 3"/>
          <p:cNvSpPr txBox="1"/>
          <p:nvPr/>
        </p:nvSpPr>
        <p:spPr>
          <a:xfrm>
            <a:off x="5314966" y="603091"/>
            <a:ext cx="11218092" cy="1580304"/>
          </a:xfrm>
          <a:prstGeom prst="rect">
            <a:avLst/>
          </a:prstGeom>
          <a:noFill/>
        </p:spPr>
        <p:txBody>
          <a:bodyPr wrap="square" rtlCol="0">
            <a:spAutoFit/>
          </a:bodyPr>
          <a:lstStyle/>
          <a:p>
            <a:pPr algn="ctr"/>
            <a:r>
              <a:rPr lang="en-IE" sz="5294" b="1" dirty="0">
                <a:solidFill>
                  <a:srgbClr val="D31245"/>
                </a:solidFill>
                <a:cs typeface="Times New Roman" pitchFamily="18" charset="0"/>
              </a:rPr>
              <a:t>IoT Efficiency</a:t>
            </a:r>
          </a:p>
          <a:p>
            <a:pPr algn="ctr"/>
            <a:r>
              <a:rPr lang="en-IE" sz="4375" b="1" dirty="0">
                <a:solidFill>
                  <a:srgbClr val="D31245"/>
                </a:solidFill>
                <a:cs typeface="Times New Roman" pitchFamily="18" charset="0"/>
              </a:rPr>
              <a:t>Monitoring to Reduce Wastage</a:t>
            </a:r>
          </a:p>
        </p:txBody>
      </p:sp>
      <p:sp>
        <p:nvSpPr>
          <p:cNvPr id="5" name="TextBox 4"/>
          <p:cNvSpPr txBox="1"/>
          <p:nvPr/>
        </p:nvSpPr>
        <p:spPr>
          <a:xfrm>
            <a:off x="4890868" y="2110235"/>
            <a:ext cx="12066287" cy="2222468"/>
          </a:xfrm>
          <a:prstGeom prst="rect">
            <a:avLst/>
          </a:prstGeom>
          <a:noFill/>
        </p:spPr>
        <p:txBody>
          <a:bodyPr wrap="square" rtlCol="0">
            <a:spAutoFit/>
          </a:bodyPr>
          <a:lstStyle/>
          <a:p>
            <a:pPr algn="ctr"/>
            <a:r>
              <a:rPr lang="en-IE" sz="4000" dirty="0">
                <a:cs typeface="Times New Roman" pitchFamily="18" charset="0"/>
              </a:rPr>
              <a:t>Jeremiah Cotter, Software Development</a:t>
            </a:r>
          </a:p>
          <a:p>
            <a:pPr algn="ctr"/>
            <a:r>
              <a:rPr lang="en-IE" sz="3600" dirty="0">
                <a:cs typeface="Times New Roman" pitchFamily="18" charset="0"/>
              </a:rPr>
              <a:t>Department of Computing, Cork Institute of Technology Ireland</a:t>
            </a:r>
          </a:p>
          <a:p>
            <a:pPr algn="ctr"/>
            <a:r>
              <a:rPr lang="en-IE" sz="3600" dirty="0">
                <a:cs typeface="Times New Roman" pitchFamily="18" charset="0"/>
              </a:rPr>
              <a:t>Ireland, April 2018</a:t>
            </a:r>
          </a:p>
          <a:p>
            <a:pPr algn="ctr"/>
            <a:endParaRPr lang="en-IE" sz="2642" dirty="0">
              <a:cs typeface="Times New Roman" pitchFamily="18" charset="0"/>
            </a:endParaRPr>
          </a:p>
        </p:txBody>
      </p:sp>
      <p:sp>
        <p:nvSpPr>
          <p:cNvPr id="32" name="Screenshots"/>
          <p:cNvSpPr/>
          <p:nvPr/>
        </p:nvSpPr>
        <p:spPr>
          <a:xfrm>
            <a:off x="10677212" y="8078129"/>
            <a:ext cx="9540000" cy="12960000"/>
          </a:xfrm>
          <a:prstGeom prst="rect">
            <a:avLst/>
          </a:prstGeom>
          <a:solidFill>
            <a:srgbClr val="DADADA"/>
          </a:solidFill>
          <a:ln>
            <a:solidFill>
              <a:srgbClr val="00438B"/>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E" sz="993" dirty="0"/>
          </a:p>
        </p:txBody>
      </p:sp>
      <p:sp>
        <p:nvSpPr>
          <p:cNvPr id="2059" name="Rectangle 11"/>
          <p:cNvSpPr>
            <a:spLocks noChangeArrowheads="1"/>
          </p:cNvSpPr>
          <p:nvPr/>
        </p:nvSpPr>
        <p:spPr bwMode="auto">
          <a:xfrm>
            <a:off x="12" y="151083"/>
            <a:ext cx="122493" cy="244652"/>
          </a:xfrm>
          <a:prstGeom prst="rect">
            <a:avLst/>
          </a:prstGeom>
          <a:noFill/>
          <a:ln w="9525">
            <a:noFill/>
            <a:miter lim="800000"/>
            <a:headEnd/>
            <a:tailEnd/>
          </a:ln>
          <a:effectLst/>
        </p:spPr>
        <p:txBody>
          <a:bodyPr vert="horz" wrap="none" lIns="60622" tIns="30306" rIns="60622" bIns="30306" numCol="1" anchor="ctr" anchorCtr="0" compatLnSpc="1">
            <a:prstTxWarp prst="textNoShape">
              <a:avLst/>
            </a:prstTxWarp>
            <a:spAutoFit/>
          </a:bodyPr>
          <a:lstStyle/>
          <a:p>
            <a:pPr defTabSz="605547" fontAlgn="base">
              <a:spcBef>
                <a:spcPct val="0"/>
              </a:spcBef>
              <a:spcAft>
                <a:spcPct val="0"/>
              </a:spcAft>
            </a:pPr>
            <a:endParaRPr lang="en-US" sz="1192" dirty="0">
              <a:latin typeface="Arial" pitchFamily="34" charset="0"/>
              <a:cs typeface="Arial" pitchFamily="34" charset="0"/>
            </a:endParaRPr>
          </a:p>
        </p:txBody>
      </p:sp>
      <p:sp>
        <p:nvSpPr>
          <p:cNvPr id="41" name="TextBox 40"/>
          <p:cNvSpPr txBox="1"/>
          <p:nvPr/>
        </p:nvSpPr>
        <p:spPr>
          <a:xfrm>
            <a:off x="1167932" y="9139065"/>
            <a:ext cx="2611684" cy="419474"/>
          </a:xfrm>
          <a:prstGeom prst="rect">
            <a:avLst/>
          </a:prstGeom>
          <a:noFill/>
        </p:spPr>
        <p:txBody>
          <a:bodyPr wrap="square" rtlCol="0">
            <a:spAutoFit/>
          </a:bodyPr>
          <a:lstStyle/>
          <a:p>
            <a:r>
              <a:rPr lang="en-IE" sz="2126" dirty="0">
                <a:cs typeface="Times New Roman" pitchFamily="18" charset="0"/>
              </a:rPr>
              <a:t>PostgreSQL Database</a:t>
            </a:r>
            <a:endParaRPr lang="en-IE" sz="2126" dirty="0"/>
          </a:p>
        </p:txBody>
      </p:sp>
      <p:grpSp>
        <p:nvGrpSpPr>
          <p:cNvPr id="54" name="Group 53"/>
          <p:cNvGrpSpPr/>
          <p:nvPr/>
        </p:nvGrpSpPr>
        <p:grpSpPr>
          <a:xfrm>
            <a:off x="11420995" y="27392423"/>
            <a:ext cx="9136484" cy="2650831"/>
            <a:chOff x="18267527" y="39749445"/>
            <a:chExt cx="10009115" cy="4164241"/>
          </a:xfrm>
        </p:grpSpPr>
        <p:sp>
          <p:nvSpPr>
            <p:cNvPr id="55" name="TextBox 54"/>
            <p:cNvSpPr txBox="1"/>
            <p:nvPr/>
          </p:nvSpPr>
          <p:spPr>
            <a:xfrm>
              <a:off x="18279469" y="39749445"/>
              <a:ext cx="6696749" cy="1015333"/>
            </a:xfrm>
            <a:prstGeom prst="rect">
              <a:avLst/>
            </a:prstGeom>
            <a:noFill/>
          </p:spPr>
          <p:txBody>
            <a:bodyPr wrap="square" rtlCol="0">
              <a:spAutoFit/>
            </a:bodyPr>
            <a:lstStyle/>
            <a:p>
              <a:r>
                <a:rPr lang="en-IE" sz="3600" b="1" dirty="0">
                  <a:solidFill>
                    <a:srgbClr val="D31245"/>
                  </a:solidFill>
                  <a:latin typeface="+mj-lt"/>
                  <a:cs typeface="Times New Roman" pitchFamily="18" charset="0"/>
                </a:rPr>
                <a:t>Acknowledgments</a:t>
              </a:r>
              <a:r>
                <a:rPr lang="en-IE" sz="3600" dirty="0"/>
                <a:t> </a:t>
              </a:r>
            </a:p>
          </p:txBody>
        </p:sp>
        <p:sp>
          <p:nvSpPr>
            <p:cNvPr id="56" name="TextBox 55"/>
            <p:cNvSpPr txBox="1"/>
            <p:nvPr/>
          </p:nvSpPr>
          <p:spPr>
            <a:xfrm>
              <a:off x="18267527" y="40674289"/>
              <a:ext cx="10009115" cy="3239397"/>
            </a:xfrm>
            <a:prstGeom prst="rect">
              <a:avLst/>
            </a:prstGeom>
            <a:noFill/>
          </p:spPr>
          <p:txBody>
            <a:bodyPr wrap="square" rtlCol="0">
              <a:spAutoFit/>
            </a:bodyPr>
            <a:lstStyle/>
            <a:p>
              <a:pPr algn="just"/>
              <a:r>
                <a:rPr lang="en-IE" sz="3200" dirty="0">
                  <a:cs typeface="Times New Roman" pitchFamily="18" charset="0"/>
                </a:rPr>
                <a:t>I would like to thank Ignacio </a:t>
              </a:r>
              <a:r>
                <a:rPr lang="en-IE" sz="3200" dirty="0" err="1">
                  <a:cs typeface="Times New Roman" pitchFamily="18" charset="0"/>
                </a:rPr>
                <a:t>Castineiras</a:t>
              </a:r>
              <a:r>
                <a:rPr lang="en-IE" sz="3200" dirty="0">
                  <a:cs typeface="Times New Roman" pitchFamily="18" charset="0"/>
                </a:rPr>
                <a:t> and Diarmuid Grimes for all the help and guidance they provided me throughout the project, and of course my own genius for being a genius.</a:t>
              </a:r>
            </a:p>
          </p:txBody>
        </p:sp>
      </p:grpSp>
      <p:grpSp>
        <p:nvGrpSpPr>
          <p:cNvPr id="27" name="Group 26"/>
          <p:cNvGrpSpPr/>
          <p:nvPr/>
        </p:nvGrpSpPr>
        <p:grpSpPr>
          <a:xfrm>
            <a:off x="814151" y="25305513"/>
            <a:ext cx="19496746" cy="1883700"/>
            <a:chOff x="1228093" y="37264286"/>
            <a:chExt cx="29409787" cy="2567137"/>
          </a:xfrm>
          <a:solidFill>
            <a:srgbClr val="00438B"/>
          </a:solidFill>
        </p:grpSpPr>
        <p:sp>
          <p:nvSpPr>
            <p:cNvPr id="66" name="Rounded Rectangle 65"/>
            <p:cNvSpPr/>
            <p:nvPr/>
          </p:nvSpPr>
          <p:spPr>
            <a:xfrm>
              <a:off x="1228093" y="37264286"/>
              <a:ext cx="29409787" cy="2567137"/>
            </a:xfrm>
            <a:prstGeom prst="rect">
              <a:avLst/>
            </a:prstGeom>
            <a:grpFill/>
            <a:ln>
              <a:solidFill>
                <a:srgbClr val="DADADA"/>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E" sz="993" dirty="0"/>
            </a:p>
          </p:txBody>
        </p:sp>
        <p:sp>
          <p:nvSpPr>
            <p:cNvPr id="63" name="TextBox 62"/>
            <p:cNvSpPr txBox="1"/>
            <p:nvPr/>
          </p:nvSpPr>
          <p:spPr>
            <a:xfrm>
              <a:off x="2008249" y="38175077"/>
              <a:ext cx="27828228" cy="1300273"/>
            </a:xfrm>
            <a:prstGeom prst="rect">
              <a:avLst/>
            </a:prstGeom>
            <a:noFill/>
            <a:ln>
              <a:noFill/>
            </a:ln>
          </p:spPr>
          <p:txBody>
            <a:bodyPr wrap="square" rtlCol="0">
              <a:spAutoFit/>
            </a:bodyPr>
            <a:lstStyle/>
            <a:p>
              <a:pPr algn="just">
                <a:buClr>
                  <a:srgbClr val="FFFF00"/>
                </a:buClr>
                <a:buSzPct val="150000"/>
              </a:pPr>
              <a:r>
                <a:rPr lang="en-IE" sz="2800" dirty="0">
                  <a:solidFill>
                    <a:schemeClr val="bg1"/>
                  </a:solidFill>
                  <a:cs typeface="Times New Roman" pitchFamily="18" charset="0"/>
                </a:rPr>
                <a:t>The system would allow users to see how their house is performing when it comes to efficiency and they would be aware of any problems as it develops. This means they could keep their maintenance quality high and cost low.</a:t>
              </a:r>
            </a:p>
          </p:txBody>
        </p:sp>
        <p:sp>
          <p:nvSpPr>
            <p:cNvPr id="64" name="TextBox 63"/>
            <p:cNvSpPr txBox="1"/>
            <p:nvPr/>
          </p:nvSpPr>
          <p:spPr>
            <a:xfrm>
              <a:off x="1942694" y="37329345"/>
              <a:ext cx="9212186" cy="880830"/>
            </a:xfrm>
            <a:prstGeom prst="rect">
              <a:avLst/>
            </a:prstGeom>
            <a:noFill/>
            <a:ln>
              <a:noFill/>
            </a:ln>
          </p:spPr>
          <p:txBody>
            <a:bodyPr wrap="square" rtlCol="0">
              <a:spAutoFit/>
            </a:bodyPr>
            <a:lstStyle/>
            <a:p>
              <a:r>
                <a:rPr lang="en-IE" sz="3600" b="1" dirty="0">
                  <a:solidFill>
                    <a:schemeClr val="bg1"/>
                  </a:solidFill>
                  <a:latin typeface="+mj-lt"/>
                  <a:cs typeface="Times New Roman" pitchFamily="18" charset="0"/>
                </a:rPr>
                <a:t>Conclusions</a:t>
              </a:r>
            </a:p>
          </p:txBody>
        </p:sp>
        <p:sp>
          <p:nvSpPr>
            <p:cNvPr id="70" name="TextBox 69"/>
            <p:cNvSpPr txBox="1"/>
            <p:nvPr/>
          </p:nvSpPr>
          <p:spPr>
            <a:xfrm>
              <a:off x="16452298" y="37782108"/>
              <a:ext cx="13936239" cy="334070"/>
            </a:xfrm>
            <a:prstGeom prst="rect">
              <a:avLst/>
            </a:prstGeom>
            <a:noFill/>
            <a:ln>
              <a:noFill/>
            </a:ln>
          </p:spPr>
          <p:txBody>
            <a:bodyPr wrap="square" rtlCol="0">
              <a:spAutoFit/>
            </a:bodyPr>
            <a:lstStyle/>
            <a:p>
              <a:endParaRPr lang="en-IE" sz="993" dirty="0">
                <a:solidFill>
                  <a:schemeClr val="bg1"/>
                </a:solidFill>
              </a:endParaRPr>
            </a:p>
          </p:txBody>
        </p:sp>
      </p:grpSp>
      <p:sp>
        <p:nvSpPr>
          <p:cNvPr id="71" name="RefList"/>
          <p:cNvSpPr txBox="1"/>
          <p:nvPr/>
        </p:nvSpPr>
        <p:spPr>
          <a:xfrm>
            <a:off x="747400" y="28045720"/>
            <a:ext cx="10024679" cy="2163669"/>
          </a:xfrm>
          <a:prstGeom prst="rect">
            <a:avLst/>
          </a:prstGeom>
          <a:noFill/>
        </p:spPr>
        <p:txBody>
          <a:bodyPr wrap="square" rtlCol="0">
            <a:spAutoFit/>
          </a:bodyPr>
          <a:lstStyle/>
          <a:p>
            <a:pPr marL="302778" indent="-302778">
              <a:buAutoNum type="arabicPeriod"/>
            </a:pPr>
            <a:r>
              <a:rPr lang="en-IE" sz="2400" dirty="0"/>
              <a:t>Murphy, A.,  O’ Sullivan, P., “Title of Paper!, </a:t>
            </a:r>
            <a:r>
              <a:rPr lang="en-IE" sz="2400" i="1" dirty="0"/>
              <a:t>Conference Title, Date</a:t>
            </a:r>
            <a:r>
              <a:rPr lang="en-IE" sz="2400" dirty="0"/>
              <a:t>. </a:t>
            </a:r>
          </a:p>
          <a:p>
            <a:pPr marL="302778" indent="-302778">
              <a:buAutoNum type="arabicPeriod"/>
            </a:pPr>
            <a:r>
              <a:rPr lang="en-IE" sz="2400" dirty="0"/>
              <a:t>Etc. </a:t>
            </a:r>
          </a:p>
          <a:p>
            <a:pPr marL="302778" indent="-302778">
              <a:buAutoNum type="arabicPeriod"/>
            </a:pPr>
            <a:r>
              <a:rPr lang="en-IE" sz="2400" dirty="0"/>
              <a:t>Etc. </a:t>
            </a:r>
          </a:p>
          <a:p>
            <a:pPr marL="302778" indent="-302778">
              <a:buAutoNum type="arabicPeriod"/>
            </a:pPr>
            <a:r>
              <a:rPr lang="en-IE" sz="2400" dirty="0"/>
              <a:t>Etc.</a:t>
            </a:r>
          </a:p>
          <a:p>
            <a:pPr marL="302778" indent="-302778">
              <a:buAutoNum type="arabicPeriod"/>
            </a:pPr>
            <a:r>
              <a:rPr lang="en-IE" sz="2400" dirty="0"/>
              <a:t>Etc. </a:t>
            </a:r>
          </a:p>
          <a:p>
            <a:pPr marL="175570" indent="-175570"/>
            <a:endParaRPr lang="en-IE" sz="1460" dirty="0"/>
          </a:p>
        </p:txBody>
      </p:sp>
      <p:sp>
        <p:nvSpPr>
          <p:cNvPr id="72" name="Refer"/>
          <p:cNvSpPr txBox="1"/>
          <p:nvPr/>
        </p:nvSpPr>
        <p:spPr>
          <a:xfrm>
            <a:off x="977597" y="27332379"/>
            <a:ext cx="3627977" cy="646331"/>
          </a:xfrm>
          <a:prstGeom prst="rect">
            <a:avLst/>
          </a:prstGeom>
          <a:noFill/>
        </p:spPr>
        <p:txBody>
          <a:bodyPr wrap="square" rtlCol="0">
            <a:spAutoFit/>
          </a:bodyPr>
          <a:lstStyle/>
          <a:p>
            <a:r>
              <a:rPr lang="en-IE" sz="3600" b="1" dirty="0">
                <a:solidFill>
                  <a:srgbClr val="D31245"/>
                </a:solidFill>
              </a:rPr>
              <a:t>References</a:t>
            </a:r>
          </a:p>
        </p:txBody>
      </p:sp>
      <p:sp>
        <p:nvSpPr>
          <p:cNvPr id="59" name="OverviewTitle"/>
          <p:cNvSpPr txBox="1"/>
          <p:nvPr/>
        </p:nvSpPr>
        <p:spPr>
          <a:xfrm>
            <a:off x="2457442" y="8306502"/>
            <a:ext cx="5823856" cy="646331"/>
          </a:xfrm>
          <a:prstGeom prst="rect">
            <a:avLst/>
          </a:prstGeom>
          <a:noFill/>
        </p:spPr>
        <p:txBody>
          <a:bodyPr wrap="square" rtlCol="0">
            <a:spAutoFit/>
          </a:bodyPr>
          <a:lstStyle/>
          <a:p>
            <a:pPr algn="ctr"/>
            <a:r>
              <a:rPr lang="en-IE" sz="3600" b="1" dirty="0">
                <a:solidFill>
                  <a:srgbClr val="D31245"/>
                </a:solidFill>
              </a:rPr>
              <a:t>Overview</a:t>
            </a:r>
          </a:p>
        </p:txBody>
      </p:sp>
      <p:sp>
        <p:nvSpPr>
          <p:cNvPr id="86" name="IntroPar"/>
          <p:cNvSpPr txBox="1"/>
          <p:nvPr/>
        </p:nvSpPr>
        <p:spPr>
          <a:xfrm>
            <a:off x="1331343" y="5203404"/>
            <a:ext cx="18578064" cy="1897186"/>
          </a:xfrm>
          <a:prstGeom prst="rect">
            <a:avLst/>
          </a:prstGeom>
          <a:noFill/>
        </p:spPr>
        <p:txBody>
          <a:bodyPr wrap="square" rtlCol="0">
            <a:spAutoFit/>
          </a:bodyPr>
          <a:lstStyle/>
          <a:p>
            <a:pPr algn="just"/>
            <a:r>
              <a:rPr lang="en-US" dirty="0">
                <a:solidFill>
                  <a:schemeClr val="bg1"/>
                </a:solidFill>
              </a:rPr>
              <a:t>As fuel prices continue to increase in the future, using energy efficiently will become more important to a home owner. The proposed system will monitor a home with various sensors and store the results in a database. This will then be displayed back to the account owner with a interactive chart. The home owner can then adjust their habits to try to and reduce energy wastage.</a:t>
            </a:r>
          </a:p>
        </p:txBody>
      </p:sp>
      <p:pic>
        <p:nvPicPr>
          <p:cNvPr id="15" name="Picture 14">
            <a:extLst>
              <a:ext uri="{FF2B5EF4-FFF2-40B4-BE49-F238E27FC236}">
                <a16:creationId xmlns:a16="http://schemas.microsoft.com/office/drawing/2014/main" id="{0849BF21-85DD-402E-BF19-3581E6FD0426}"/>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9973" b="89938" l="9446" r="89924">
                        <a14:foregroundMark x1="9446" y1="36064" x2="10327" y2="21638"/>
                        <a14:foregroundMark x1="26448" y1="35975" x2="57179" y2="53695"/>
                        <a14:foregroundMark x1="63224" y1="72039" x2="48489" y2="67943"/>
                        <a14:foregroundMark x1="64106" y1="70258" x2="69270" y2="50846"/>
                        <a14:foregroundMark x1="69270" y1="50846" x2="61083" y2="32591"/>
                        <a14:foregroundMark x1="61083" y1="32591" x2="54534" y2="36598"/>
                        <a14:foregroundMark x1="55038" y1="36064" x2="53526" y2="36776"/>
                        <a14:foregroundMark x1="55542" y1="36509" x2="59068" y2="37934"/>
                        <a14:foregroundMark x1="54912" y1="36955" x2="66499" y2="38201"/>
                        <a14:foregroundMark x1="64232" y1="38112" x2="68010" y2="40338"/>
                        <a14:foregroundMark x1="68766" y1="41318" x2="73048" y2="46037"/>
                        <a14:foregroundMark x1="70277" y1="43989" x2="68010" y2="48442"/>
                        <a14:foregroundMark x1="69018" y1="49866" x2="66373" y2="55833"/>
                        <a14:foregroundMark x1="65995" y1="55120" x2="63602" y2="60374"/>
                        <a14:foregroundMark x1="60705" y1="61710" x2="66499" y2="61354"/>
                        <a14:foregroundMark x1="65365" y1="59127" x2="73552" y2="59662"/>
                        <a14:foregroundMark x1="70655" y1="60374" x2="59194" y2="63313"/>
                        <a14:foregroundMark x1="57935" y1="63224" x2="59320" y2="69813"/>
                        <a14:foregroundMark x1="55542" y1="71861" x2="59320" y2="73464"/>
                        <a14:foregroundMark x1="56801" y1="75512" x2="51637" y2="73464"/>
                        <a14:foregroundMark x1="52771" y1="76581" x2="47859" y2="73998"/>
                        <a14:foregroundMark x1="41688" y1="75067" x2="49118" y2="73998"/>
                        <a14:foregroundMark x1="41184" y1="70436" x2="48615" y2="73019"/>
                        <a14:foregroundMark x1="39798" y1="65984" x2="48992" y2="69279"/>
                        <a14:foregroundMark x1="43829" y1="69457" x2="41058" y2="64292"/>
                        <a14:foregroundMark x1="40176" y1="68388" x2="38539" y2="62956"/>
                        <a14:foregroundMark x1="35768" y1="69457" x2="39421" y2="59840"/>
                        <a14:foregroundMark x1="31612" y1="68299" x2="36902" y2="61086"/>
                        <a14:foregroundMark x1="35642" y1="68299" x2="27708" y2="63224"/>
                        <a14:foregroundMark x1="34635" y1="67142" x2="23929" y2="60641"/>
                        <a14:foregroundMark x1="32746" y1="68388" x2="26952" y2="61175"/>
                        <a14:foregroundMark x1="29471" y1="67053" x2="19899" y2="51202"/>
                        <a14:foregroundMark x1="19521" y1="56634" x2="23426" y2="60463"/>
                        <a14:foregroundMark x1="23174" y1="59751" x2="24055" y2="62867"/>
                        <a14:foregroundMark x1="20403" y1="56990" x2="20781" y2="57970"/>
                        <a14:foregroundMark x1="19647" y1="54141" x2="21033" y2="56812"/>
                        <a14:foregroundMark x1="17758" y1="50134" x2="20529" y2="53963"/>
                        <a14:foregroundMark x1="17758" y1="46839" x2="19395" y2="49955"/>
                        <a14:foregroundMark x1="16877" y1="42921" x2="17506" y2="47996"/>
                        <a14:foregroundMark x1="18136" y1="39003" x2="17003" y2="45236"/>
                        <a14:foregroundMark x1="18388" y1="43900" x2="20781" y2="40249"/>
                        <a14:foregroundMark x1="17632" y1="42386" x2="20907" y2="39804"/>
                        <a14:foregroundMark x1="29723" y1="36687" x2="33249" y2="37756"/>
                        <a14:foregroundMark x1="32746" y1="37311" x2="41310" y2="37934"/>
                        <a14:foregroundMark x1="37657" y1="38112" x2="46348" y2="37756"/>
                        <a14:foregroundMark x1="43199" y1="37044" x2="47733" y2="37489"/>
                        <a14:foregroundMark x1="37909" y1="55922" x2="33249" y2="48085"/>
                      </a14:backgroundRemoval>
                    </a14:imgEffect>
                  </a14:imgLayer>
                </a14:imgProps>
              </a:ext>
            </a:extLst>
          </a:blip>
          <a:stretch>
            <a:fillRect/>
          </a:stretch>
        </p:blipFill>
        <p:spPr>
          <a:xfrm>
            <a:off x="1508604" y="9322020"/>
            <a:ext cx="1897676" cy="2683992"/>
          </a:xfrm>
          <a:prstGeom prst="rect">
            <a:avLst/>
          </a:prstGeom>
        </p:spPr>
      </p:pic>
      <p:sp>
        <p:nvSpPr>
          <p:cNvPr id="43" name="TextBox 42">
            <a:extLst>
              <a:ext uri="{FF2B5EF4-FFF2-40B4-BE49-F238E27FC236}">
                <a16:creationId xmlns:a16="http://schemas.microsoft.com/office/drawing/2014/main" id="{DE0C1ACB-D7EB-438C-B572-2612ACAEE379}"/>
              </a:ext>
            </a:extLst>
          </p:cNvPr>
          <p:cNvSpPr txBox="1"/>
          <p:nvPr/>
        </p:nvSpPr>
        <p:spPr>
          <a:xfrm>
            <a:off x="4627353" y="9089583"/>
            <a:ext cx="2627356" cy="419474"/>
          </a:xfrm>
          <a:prstGeom prst="rect">
            <a:avLst/>
          </a:prstGeom>
          <a:noFill/>
        </p:spPr>
        <p:txBody>
          <a:bodyPr wrap="square" rtlCol="0">
            <a:spAutoFit/>
          </a:bodyPr>
          <a:lstStyle/>
          <a:p>
            <a:r>
              <a:rPr lang="en-IE" sz="2126" dirty="0">
                <a:cs typeface="Times New Roman" pitchFamily="18" charset="0"/>
              </a:rPr>
              <a:t>Java EE Tomcat Server</a:t>
            </a:r>
          </a:p>
        </p:txBody>
      </p:sp>
      <p:cxnSp>
        <p:nvCxnSpPr>
          <p:cNvPr id="24" name="Straight Arrow Connector 23">
            <a:extLst>
              <a:ext uri="{FF2B5EF4-FFF2-40B4-BE49-F238E27FC236}">
                <a16:creationId xmlns:a16="http://schemas.microsoft.com/office/drawing/2014/main" id="{7A179B93-426F-4679-91E6-970899481B6D}"/>
              </a:ext>
            </a:extLst>
          </p:cNvPr>
          <p:cNvCxnSpPr>
            <a:cxnSpLocks/>
          </p:cNvCxnSpPr>
          <p:nvPr/>
        </p:nvCxnSpPr>
        <p:spPr>
          <a:xfrm>
            <a:off x="3275559" y="10570292"/>
            <a:ext cx="203940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4" name="Picture 33">
            <a:extLst>
              <a:ext uri="{FF2B5EF4-FFF2-40B4-BE49-F238E27FC236}">
                <a16:creationId xmlns:a16="http://schemas.microsoft.com/office/drawing/2014/main" id="{F4DE315D-FA56-4F8C-BF99-E514EF10670F}"/>
              </a:ext>
            </a:extLst>
          </p:cNvPr>
          <p:cNvPicPr>
            <a:picLocks noChangeAspect="1"/>
          </p:cNvPicPr>
          <p:nvPr/>
        </p:nvPicPr>
        <p:blipFill>
          <a:blip r:embed="rId6"/>
          <a:stretch>
            <a:fillRect/>
          </a:stretch>
        </p:blipFill>
        <p:spPr>
          <a:xfrm>
            <a:off x="1394244" y="12300773"/>
            <a:ext cx="4093847" cy="1902396"/>
          </a:xfrm>
          <a:prstGeom prst="rect">
            <a:avLst/>
          </a:prstGeom>
        </p:spPr>
      </p:pic>
      <p:cxnSp>
        <p:nvCxnSpPr>
          <p:cNvPr id="36" name="Connector: Elbow 35">
            <a:extLst>
              <a:ext uri="{FF2B5EF4-FFF2-40B4-BE49-F238E27FC236}">
                <a16:creationId xmlns:a16="http://schemas.microsoft.com/office/drawing/2014/main" id="{A695DD4A-5570-4B43-AC03-C8D83426A756}"/>
              </a:ext>
            </a:extLst>
          </p:cNvPr>
          <p:cNvCxnSpPr>
            <a:cxnSpLocks/>
          </p:cNvCxnSpPr>
          <p:nvPr/>
        </p:nvCxnSpPr>
        <p:spPr>
          <a:xfrm rot="16200000" flipV="1">
            <a:off x="6694189" y="10846849"/>
            <a:ext cx="647942" cy="225990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55E77907-D479-4E05-B515-ECA53065CF7D}"/>
              </a:ext>
            </a:extLst>
          </p:cNvPr>
          <p:cNvCxnSpPr>
            <a:cxnSpLocks/>
            <a:stCxn id="34" idx="0"/>
          </p:cNvCxnSpPr>
          <p:nvPr/>
        </p:nvCxnSpPr>
        <p:spPr>
          <a:xfrm rot="5400000" flipH="1" flipV="1">
            <a:off x="4340716" y="10753283"/>
            <a:ext cx="647942" cy="244703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14A76792-ACBD-42F3-9283-EB574D0EEAD9}"/>
              </a:ext>
            </a:extLst>
          </p:cNvPr>
          <p:cNvCxnSpPr>
            <a:cxnSpLocks/>
            <a:stCxn id="2050" idx="1"/>
          </p:cNvCxnSpPr>
          <p:nvPr/>
        </p:nvCxnSpPr>
        <p:spPr>
          <a:xfrm flipH="1">
            <a:off x="6875959" y="10718537"/>
            <a:ext cx="20063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50" name="Graphic 2049">
            <a:extLst>
              <a:ext uri="{FF2B5EF4-FFF2-40B4-BE49-F238E27FC236}">
                <a16:creationId xmlns:a16="http://schemas.microsoft.com/office/drawing/2014/main" id="{AFB30AB1-026A-4776-8D58-4A5E78C4EC9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882308" y="9754202"/>
            <a:ext cx="1054741" cy="1928669"/>
          </a:xfrm>
          <a:prstGeom prst="rect">
            <a:avLst/>
          </a:prstGeom>
        </p:spPr>
      </p:pic>
      <p:cxnSp>
        <p:nvCxnSpPr>
          <p:cNvPr id="2057" name="Connector: Elbow 2056">
            <a:extLst>
              <a:ext uri="{FF2B5EF4-FFF2-40B4-BE49-F238E27FC236}">
                <a16:creationId xmlns:a16="http://schemas.microsoft.com/office/drawing/2014/main" id="{7FE72FA2-6E51-497A-B6BD-784EA17D4B6A}"/>
              </a:ext>
            </a:extLst>
          </p:cNvPr>
          <p:cNvCxnSpPr>
            <a:cxnSpLocks/>
            <a:stCxn id="2050" idx="2"/>
          </p:cNvCxnSpPr>
          <p:nvPr/>
        </p:nvCxnSpPr>
        <p:spPr>
          <a:xfrm rot="5400000">
            <a:off x="8592090" y="12080668"/>
            <a:ext cx="1215386" cy="41979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60" name="Graphic 2059">
            <a:extLst>
              <a:ext uri="{FF2B5EF4-FFF2-40B4-BE49-F238E27FC236}">
                <a16:creationId xmlns:a16="http://schemas.microsoft.com/office/drawing/2014/main" id="{7C9D1A31-ED5C-4DDF-B022-910862E92ECA}"/>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291479" y="12281086"/>
            <a:ext cx="1713268" cy="1214654"/>
          </a:xfrm>
          <a:prstGeom prst="rect">
            <a:avLst/>
          </a:prstGeom>
        </p:spPr>
      </p:pic>
      <p:pic>
        <p:nvPicPr>
          <p:cNvPr id="2062" name="Picture 2061">
            <a:extLst>
              <a:ext uri="{FF2B5EF4-FFF2-40B4-BE49-F238E27FC236}">
                <a16:creationId xmlns:a16="http://schemas.microsoft.com/office/drawing/2014/main" id="{AEBD0447-EA54-40CE-B7C1-C0456D021646}"/>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328414" y="9656274"/>
            <a:ext cx="1479917" cy="1996555"/>
          </a:xfrm>
          <a:prstGeom prst="rect">
            <a:avLst/>
          </a:prstGeom>
        </p:spPr>
      </p:pic>
      <p:pic>
        <p:nvPicPr>
          <p:cNvPr id="2064" name="Picture 2063">
            <a:extLst>
              <a:ext uri="{FF2B5EF4-FFF2-40B4-BE49-F238E27FC236}">
                <a16:creationId xmlns:a16="http://schemas.microsoft.com/office/drawing/2014/main" id="{90332F0D-C513-4048-B4F5-31123C9C41C2}"/>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884586" y="10855043"/>
            <a:ext cx="858537" cy="572358"/>
          </a:xfrm>
          <a:prstGeom prst="rect">
            <a:avLst/>
          </a:prstGeom>
        </p:spPr>
      </p:pic>
      <p:sp>
        <p:nvSpPr>
          <p:cNvPr id="92" name="TextBox 91">
            <a:extLst>
              <a:ext uri="{FF2B5EF4-FFF2-40B4-BE49-F238E27FC236}">
                <a16:creationId xmlns:a16="http://schemas.microsoft.com/office/drawing/2014/main" id="{7B1DD038-A027-4885-925E-4D9529488722}"/>
              </a:ext>
            </a:extLst>
          </p:cNvPr>
          <p:cNvSpPr txBox="1"/>
          <p:nvPr/>
        </p:nvSpPr>
        <p:spPr>
          <a:xfrm>
            <a:off x="7018160" y="13604163"/>
            <a:ext cx="2627356" cy="419474"/>
          </a:xfrm>
          <a:prstGeom prst="rect">
            <a:avLst/>
          </a:prstGeom>
          <a:noFill/>
        </p:spPr>
        <p:txBody>
          <a:bodyPr wrap="square" rtlCol="0">
            <a:spAutoFit/>
          </a:bodyPr>
          <a:lstStyle/>
          <a:p>
            <a:r>
              <a:rPr lang="en-IE" sz="2126" dirty="0">
                <a:cs typeface="Times New Roman" pitchFamily="18" charset="0"/>
              </a:rPr>
              <a:t>Arduino Application</a:t>
            </a:r>
          </a:p>
        </p:txBody>
      </p:sp>
      <p:sp>
        <p:nvSpPr>
          <p:cNvPr id="93" name="TextBox 92">
            <a:extLst>
              <a:ext uri="{FF2B5EF4-FFF2-40B4-BE49-F238E27FC236}">
                <a16:creationId xmlns:a16="http://schemas.microsoft.com/office/drawing/2014/main" id="{77F76939-953A-49D7-BAE3-8D45FEA33CEF}"/>
              </a:ext>
            </a:extLst>
          </p:cNvPr>
          <p:cNvSpPr txBox="1"/>
          <p:nvPr/>
        </p:nvSpPr>
        <p:spPr>
          <a:xfrm>
            <a:off x="1379447" y="11844014"/>
            <a:ext cx="2627356" cy="419474"/>
          </a:xfrm>
          <a:prstGeom prst="rect">
            <a:avLst/>
          </a:prstGeom>
          <a:noFill/>
        </p:spPr>
        <p:txBody>
          <a:bodyPr wrap="square" rtlCol="0">
            <a:spAutoFit/>
          </a:bodyPr>
          <a:lstStyle/>
          <a:p>
            <a:r>
              <a:rPr lang="en-IE" sz="2126" dirty="0">
                <a:cs typeface="Times New Roman" pitchFamily="18" charset="0"/>
              </a:rPr>
              <a:t>Website</a:t>
            </a:r>
          </a:p>
        </p:txBody>
      </p:sp>
      <p:sp>
        <p:nvSpPr>
          <p:cNvPr id="94" name="TextBox 93">
            <a:extLst>
              <a:ext uri="{FF2B5EF4-FFF2-40B4-BE49-F238E27FC236}">
                <a16:creationId xmlns:a16="http://schemas.microsoft.com/office/drawing/2014/main" id="{A16C2FDB-5769-4BF4-B733-DEC54911FCC5}"/>
              </a:ext>
            </a:extLst>
          </p:cNvPr>
          <p:cNvSpPr txBox="1"/>
          <p:nvPr/>
        </p:nvSpPr>
        <p:spPr>
          <a:xfrm>
            <a:off x="8028434" y="9092944"/>
            <a:ext cx="2627356" cy="419474"/>
          </a:xfrm>
          <a:prstGeom prst="rect">
            <a:avLst/>
          </a:prstGeom>
          <a:noFill/>
        </p:spPr>
        <p:txBody>
          <a:bodyPr wrap="square" rtlCol="0">
            <a:spAutoFit/>
          </a:bodyPr>
          <a:lstStyle/>
          <a:p>
            <a:r>
              <a:rPr lang="en-IE" sz="2126" dirty="0">
                <a:cs typeface="Times New Roman" pitchFamily="18" charset="0"/>
              </a:rPr>
              <a:t>Mobile Application</a:t>
            </a:r>
          </a:p>
        </p:txBody>
      </p:sp>
      <p:sp>
        <p:nvSpPr>
          <p:cNvPr id="2065" name="Rectangle 2064">
            <a:extLst>
              <a:ext uri="{FF2B5EF4-FFF2-40B4-BE49-F238E27FC236}">
                <a16:creationId xmlns:a16="http://schemas.microsoft.com/office/drawing/2014/main" id="{B93EDEF0-A859-4A06-98BD-F83E489C3389}"/>
              </a:ext>
            </a:extLst>
          </p:cNvPr>
          <p:cNvSpPr/>
          <p:nvPr/>
        </p:nvSpPr>
        <p:spPr>
          <a:xfrm>
            <a:off x="1167932" y="15008337"/>
            <a:ext cx="8876379" cy="4335033"/>
          </a:xfrm>
          <a:prstGeom prst="rect">
            <a:avLst/>
          </a:prstGeom>
          <a:noFill/>
        </p:spPr>
        <p:txBody>
          <a:bodyPr wrap="square" lIns="91440" tIns="45720" rIns="91440" bIns="45720">
            <a:spAutoFit/>
          </a:bodyPr>
          <a:lstStyle/>
          <a:p>
            <a:pPr algn="just"/>
            <a:r>
              <a:rPr lang="en-US" sz="2130" b="0" cap="none" spc="0" dirty="0">
                <a:ln w="0"/>
                <a:solidFill>
                  <a:schemeClr val="tx1"/>
                </a:solidFill>
              </a:rPr>
              <a:t>After registering with a new account a user can add a house to the system. Each house can have any number of rooms. After an Arduino has been set up in each room with the sensors needed, the mobile application scans the house for any new Arduinos. When the Arduino is found the user can assign a randomly generated bucket that corresponds to the room in the database.  </a:t>
            </a:r>
            <a:r>
              <a:rPr lang="en-US" sz="2130" dirty="0">
                <a:ln w="0"/>
              </a:rPr>
              <a:t>All Access to the database must go through the Tomcat Server.</a:t>
            </a:r>
          </a:p>
          <a:p>
            <a:endParaRPr lang="en-US" sz="2130" b="0" cap="none" spc="0" dirty="0">
              <a:ln w="0"/>
              <a:solidFill>
                <a:schemeClr val="tx1"/>
              </a:solidFill>
            </a:endParaRPr>
          </a:p>
          <a:p>
            <a:endParaRPr lang="en-US" sz="2130" b="0" cap="none" spc="0" dirty="0">
              <a:ln w="0"/>
              <a:solidFill>
                <a:schemeClr val="tx1"/>
              </a:solidFill>
            </a:endParaRPr>
          </a:p>
          <a:p>
            <a:r>
              <a:rPr lang="en-US" sz="2130" b="0" cap="none" spc="0" dirty="0">
                <a:ln w="0"/>
                <a:solidFill>
                  <a:schemeClr val="tx1"/>
                </a:solidFill>
              </a:rPr>
              <a:t>The system works as follows:</a:t>
            </a:r>
          </a:p>
          <a:p>
            <a:pPr marL="342900" indent="-342900">
              <a:buFont typeface="Arial" panose="020B0604020202020204" pitchFamily="34" charset="0"/>
              <a:buChar char="•"/>
            </a:pPr>
            <a:r>
              <a:rPr lang="en-US" sz="2100" b="0" cap="none" spc="0" dirty="0">
                <a:ln w="0"/>
                <a:solidFill>
                  <a:schemeClr val="tx1"/>
                </a:solidFill>
              </a:rPr>
              <a:t>Arduino running in each room</a:t>
            </a:r>
          </a:p>
          <a:p>
            <a:pPr marL="342900" indent="-342900">
              <a:buFont typeface="Arial" panose="020B0604020202020204" pitchFamily="34" charset="0"/>
              <a:buChar char="•"/>
            </a:pPr>
            <a:r>
              <a:rPr lang="en-US" sz="2100" b="0" cap="none" spc="0" dirty="0">
                <a:ln w="0"/>
                <a:solidFill>
                  <a:schemeClr val="tx1"/>
                </a:solidFill>
              </a:rPr>
              <a:t>Readings uploaded to server every 15 minutes</a:t>
            </a:r>
          </a:p>
          <a:p>
            <a:pPr marL="342900" indent="-342900">
              <a:buFont typeface="Arial" panose="020B0604020202020204" pitchFamily="34" charset="0"/>
              <a:buChar char="•"/>
            </a:pPr>
            <a:r>
              <a:rPr lang="en-US" sz="2100" dirty="0">
                <a:ln w="0"/>
              </a:rPr>
              <a:t>Server saves readings to PostgreSQL database</a:t>
            </a:r>
          </a:p>
          <a:p>
            <a:pPr marL="342900" indent="-342900">
              <a:buFont typeface="Arial" panose="020B0604020202020204" pitchFamily="34" charset="0"/>
              <a:buChar char="•"/>
            </a:pPr>
            <a:r>
              <a:rPr lang="en-US" sz="2100" b="0" cap="none" spc="0" dirty="0">
                <a:ln w="0"/>
                <a:solidFill>
                  <a:schemeClr val="tx1"/>
                </a:solidFill>
              </a:rPr>
              <a:t>Mobile</a:t>
            </a:r>
            <a:r>
              <a:rPr lang="en-US" sz="2100" dirty="0">
                <a:ln w="0"/>
              </a:rPr>
              <a:t> Application and Website can view </a:t>
            </a:r>
            <a:r>
              <a:rPr lang="en-US" sz="2100">
                <a:ln w="0"/>
              </a:rPr>
              <a:t>interactive graphs</a:t>
            </a:r>
            <a:endParaRPr lang="en-US" sz="2100" b="0" cap="none" spc="0" dirty="0">
              <a:ln w="0"/>
              <a:solidFill>
                <a:schemeClr val="tx1"/>
              </a:solidFill>
            </a:endParaRPr>
          </a:p>
        </p:txBody>
      </p:sp>
      <p:sp>
        <p:nvSpPr>
          <p:cNvPr id="10" name="TextBox 9"/>
          <p:cNvSpPr txBox="1"/>
          <p:nvPr/>
        </p:nvSpPr>
        <p:spPr>
          <a:xfrm>
            <a:off x="11841964" y="8306501"/>
            <a:ext cx="7303702" cy="646331"/>
          </a:xfrm>
          <a:prstGeom prst="rect">
            <a:avLst/>
          </a:prstGeom>
          <a:noFill/>
        </p:spPr>
        <p:txBody>
          <a:bodyPr wrap="square" rtlCol="0">
            <a:spAutoFit/>
          </a:bodyPr>
          <a:lstStyle/>
          <a:p>
            <a:pPr algn="ctr"/>
            <a:r>
              <a:rPr lang="en-IE" sz="3600" b="1" dirty="0">
                <a:solidFill>
                  <a:srgbClr val="D31245"/>
                </a:solidFill>
              </a:rPr>
              <a:t>Responsive Design</a:t>
            </a:r>
            <a:endParaRPr lang="en-IE" sz="3200" b="1" dirty="0">
              <a:solidFill>
                <a:srgbClr val="D31245"/>
              </a:solidFill>
            </a:endParaRPr>
          </a:p>
        </p:txBody>
      </p:sp>
      <p:pic>
        <p:nvPicPr>
          <p:cNvPr id="2066" name="Picture 2065">
            <a:extLst>
              <a:ext uri="{FF2B5EF4-FFF2-40B4-BE49-F238E27FC236}">
                <a16:creationId xmlns:a16="http://schemas.microsoft.com/office/drawing/2014/main" id="{845AF43B-7849-40EE-8D48-77F2909B20DC}"/>
              </a:ext>
            </a:extLst>
          </p:cNvPr>
          <p:cNvPicPr>
            <a:picLocks noChangeAspect="1"/>
          </p:cNvPicPr>
          <p:nvPr/>
        </p:nvPicPr>
        <p:blipFill>
          <a:blip r:embed="rId13"/>
          <a:stretch>
            <a:fillRect/>
          </a:stretch>
        </p:blipFill>
        <p:spPr>
          <a:xfrm>
            <a:off x="11036545" y="9652817"/>
            <a:ext cx="4163285" cy="2796423"/>
          </a:xfrm>
          <a:prstGeom prst="rect">
            <a:avLst/>
          </a:prstGeom>
        </p:spPr>
      </p:pic>
      <p:sp>
        <p:nvSpPr>
          <p:cNvPr id="98" name="TextBox 97">
            <a:extLst>
              <a:ext uri="{FF2B5EF4-FFF2-40B4-BE49-F238E27FC236}">
                <a16:creationId xmlns:a16="http://schemas.microsoft.com/office/drawing/2014/main" id="{795300FB-DCA2-4FE8-961E-FE438E8A0276}"/>
              </a:ext>
            </a:extLst>
          </p:cNvPr>
          <p:cNvSpPr txBox="1"/>
          <p:nvPr/>
        </p:nvSpPr>
        <p:spPr>
          <a:xfrm>
            <a:off x="16912113" y="9139064"/>
            <a:ext cx="2627356" cy="419474"/>
          </a:xfrm>
          <a:prstGeom prst="rect">
            <a:avLst/>
          </a:prstGeom>
          <a:noFill/>
        </p:spPr>
        <p:txBody>
          <a:bodyPr wrap="square" rtlCol="0">
            <a:spAutoFit/>
          </a:bodyPr>
          <a:lstStyle/>
          <a:p>
            <a:r>
              <a:rPr lang="en-IE" sz="2126" dirty="0">
                <a:cs typeface="Times New Roman" pitchFamily="18" charset="0"/>
              </a:rPr>
              <a:t>Mobile Application</a:t>
            </a:r>
          </a:p>
        </p:txBody>
      </p:sp>
      <p:pic>
        <p:nvPicPr>
          <p:cNvPr id="2069" name="Picture 2068">
            <a:extLst>
              <a:ext uri="{FF2B5EF4-FFF2-40B4-BE49-F238E27FC236}">
                <a16:creationId xmlns:a16="http://schemas.microsoft.com/office/drawing/2014/main" id="{999BF487-7AD8-41CB-8BD6-C1637E7C1587}"/>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6957155" y="9652817"/>
            <a:ext cx="1800460" cy="3200818"/>
          </a:xfrm>
          <a:prstGeom prst="rect">
            <a:avLst/>
          </a:prstGeom>
        </p:spPr>
      </p:pic>
      <p:sp>
        <p:nvSpPr>
          <p:cNvPr id="101" name="TextBox 100">
            <a:extLst>
              <a:ext uri="{FF2B5EF4-FFF2-40B4-BE49-F238E27FC236}">
                <a16:creationId xmlns:a16="http://schemas.microsoft.com/office/drawing/2014/main" id="{E463944B-E49E-4EEA-ADC3-1399691BF65F}"/>
              </a:ext>
            </a:extLst>
          </p:cNvPr>
          <p:cNvSpPr txBox="1"/>
          <p:nvPr/>
        </p:nvSpPr>
        <p:spPr>
          <a:xfrm>
            <a:off x="11036544" y="12939488"/>
            <a:ext cx="8109121" cy="1073755"/>
          </a:xfrm>
          <a:prstGeom prst="rect">
            <a:avLst/>
          </a:prstGeom>
          <a:noFill/>
        </p:spPr>
        <p:txBody>
          <a:bodyPr wrap="square" rtlCol="0">
            <a:spAutoFit/>
          </a:bodyPr>
          <a:lstStyle/>
          <a:p>
            <a:pPr algn="just"/>
            <a:r>
              <a:rPr lang="en-IE" sz="2126" dirty="0">
                <a:cs typeface="Times New Roman" pitchFamily="18" charset="0"/>
              </a:rPr>
              <a:t>By utilising CSS the website is a responsive design. This allows the site to adjust and change appearance depending on what screen it is being displayed on.</a:t>
            </a:r>
          </a:p>
        </p:txBody>
      </p:sp>
      <p:sp>
        <p:nvSpPr>
          <p:cNvPr id="103" name="TextBox 102">
            <a:extLst>
              <a:ext uri="{FF2B5EF4-FFF2-40B4-BE49-F238E27FC236}">
                <a16:creationId xmlns:a16="http://schemas.microsoft.com/office/drawing/2014/main" id="{73721B70-0455-4BEA-A0CE-D5F5CAAE6613}"/>
              </a:ext>
            </a:extLst>
          </p:cNvPr>
          <p:cNvSpPr txBox="1"/>
          <p:nvPr/>
        </p:nvSpPr>
        <p:spPr>
          <a:xfrm>
            <a:off x="12429652" y="9261927"/>
            <a:ext cx="2627356" cy="419474"/>
          </a:xfrm>
          <a:prstGeom prst="rect">
            <a:avLst/>
          </a:prstGeom>
          <a:noFill/>
        </p:spPr>
        <p:txBody>
          <a:bodyPr wrap="square" rtlCol="0">
            <a:spAutoFit/>
          </a:bodyPr>
          <a:lstStyle/>
          <a:p>
            <a:r>
              <a:rPr lang="en-IE" sz="2126" dirty="0">
                <a:cs typeface="Times New Roman" pitchFamily="18" charset="0"/>
              </a:rPr>
              <a:t>Website</a:t>
            </a:r>
          </a:p>
        </p:txBody>
      </p:sp>
      <p:sp>
        <p:nvSpPr>
          <p:cNvPr id="104" name="TextBox 103">
            <a:extLst>
              <a:ext uri="{FF2B5EF4-FFF2-40B4-BE49-F238E27FC236}">
                <a16:creationId xmlns:a16="http://schemas.microsoft.com/office/drawing/2014/main" id="{FE803D23-F019-4A67-B0C1-D8A68DCFF6C4}"/>
              </a:ext>
            </a:extLst>
          </p:cNvPr>
          <p:cNvSpPr txBox="1"/>
          <p:nvPr/>
        </p:nvSpPr>
        <p:spPr>
          <a:xfrm>
            <a:off x="11795361" y="14319379"/>
            <a:ext cx="7303702" cy="646331"/>
          </a:xfrm>
          <a:prstGeom prst="rect">
            <a:avLst/>
          </a:prstGeom>
          <a:noFill/>
        </p:spPr>
        <p:txBody>
          <a:bodyPr wrap="square" rtlCol="0">
            <a:spAutoFit/>
          </a:bodyPr>
          <a:lstStyle/>
          <a:p>
            <a:pPr algn="ctr"/>
            <a:r>
              <a:rPr lang="en-IE" sz="3600" b="1" dirty="0">
                <a:solidFill>
                  <a:srgbClr val="D31245"/>
                </a:solidFill>
              </a:rPr>
              <a:t>Security</a:t>
            </a:r>
            <a:endParaRPr lang="en-IE" sz="3200" b="1" dirty="0">
              <a:solidFill>
                <a:srgbClr val="D31245"/>
              </a:solidFill>
            </a:endParaRPr>
          </a:p>
        </p:txBody>
      </p:sp>
      <p:sp>
        <p:nvSpPr>
          <p:cNvPr id="105" name="TextBox 104">
            <a:extLst>
              <a:ext uri="{FF2B5EF4-FFF2-40B4-BE49-F238E27FC236}">
                <a16:creationId xmlns:a16="http://schemas.microsoft.com/office/drawing/2014/main" id="{B4F7BE6E-07CE-40CF-8F6C-C93241D2D2EA}"/>
              </a:ext>
            </a:extLst>
          </p:cNvPr>
          <p:cNvSpPr txBox="1"/>
          <p:nvPr/>
        </p:nvSpPr>
        <p:spPr>
          <a:xfrm>
            <a:off x="11036544" y="15039203"/>
            <a:ext cx="8109121" cy="5636928"/>
          </a:xfrm>
          <a:prstGeom prst="rect">
            <a:avLst/>
          </a:prstGeom>
          <a:noFill/>
        </p:spPr>
        <p:txBody>
          <a:bodyPr wrap="square" rtlCol="0">
            <a:spAutoFit/>
          </a:bodyPr>
          <a:lstStyle/>
          <a:p>
            <a:pPr algn="just"/>
            <a:r>
              <a:rPr lang="en-IE" sz="2130" dirty="0">
                <a:cs typeface="Times New Roman" pitchFamily="18" charset="0"/>
              </a:rPr>
              <a:t>As the proposed system is monitoring a home, security is a very serious concern. The following precautions were taken in the system.</a:t>
            </a:r>
          </a:p>
          <a:p>
            <a:pPr marL="342900" indent="-342900">
              <a:buFont typeface="Arial" panose="020B0604020202020204" pitchFamily="34" charset="0"/>
              <a:buChar char="•"/>
            </a:pPr>
            <a:r>
              <a:rPr lang="en-IE" sz="2100" dirty="0">
                <a:cs typeface="Times New Roman" pitchFamily="18" charset="0"/>
              </a:rPr>
              <a:t>Stored passwords encrypted using </a:t>
            </a:r>
            <a:r>
              <a:rPr lang="en-IE" sz="2100" dirty="0" err="1">
                <a:cs typeface="Times New Roman" pitchFamily="18" charset="0"/>
              </a:rPr>
              <a:t>jBCrypt</a:t>
            </a:r>
            <a:endParaRPr lang="en-IE" sz="2100" dirty="0">
              <a:cs typeface="Times New Roman" pitchFamily="18" charset="0"/>
            </a:endParaRPr>
          </a:p>
          <a:p>
            <a:pPr marL="342900" indent="-342900">
              <a:buFont typeface="Arial" panose="020B0604020202020204" pitchFamily="34" charset="0"/>
              <a:buChar char="•"/>
            </a:pPr>
            <a:r>
              <a:rPr lang="en-IE" sz="2100" dirty="0">
                <a:cs typeface="Times New Roman" pitchFamily="18" charset="0"/>
              </a:rPr>
              <a:t>Token generation to stop cross site request forgery</a:t>
            </a:r>
          </a:p>
          <a:p>
            <a:pPr marL="342900" indent="-342900">
              <a:buFont typeface="Arial" panose="020B0604020202020204" pitchFamily="34" charset="0"/>
              <a:buChar char="•"/>
            </a:pPr>
            <a:r>
              <a:rPr lang="en-IE" sz="2100" dirty="0">
                <a:cs typeface="Times New Roman" pitchFamily="18" charset="0"/>
              </a:rPr>
              <a:t>All input prepared for entry into database to protect against injection</a:t>
            </a:r>
          </a:p>
          <a:p>
            <a:pPr marL="342900" indent="-342900">
              <a:buFont typeface="Arial" panose="020B0604020202020204" pitchFamily="34" charset="0"/>
              <a:buChar char="•"/>
            </a:pPr>
            <a:r>
              <a:rPr lang="en-IE" sz="2100" dirty="0">
                <a:cs typeface="Times New Roman" pitchFamily="18" charset="0"/>
              </a:rPr>
              <a:t>All text output escaped for HTML to stop cross site scripting</a:t>
            </a:r>
          </a:p>
          <a:p>
            <a:pPr marL="342900" indent="-342900">
              <a:buFont typeface="Arial" panose="020B0604020202020204" pitchFamily="34" charset="0"/>
              <a:buChar char="•"/>
            </a:pPr>
            <a:r>
              <a:rPr lang="en-IE" sz="2100" dirty="0">
                <a:cs typeface="Times New Roman" pitchFamily="18" charset="0"/>
              </a:rPr>
              <a:t>New Arduino token generated each upload</a:t>
            </a:r>
          </a:p>
          <a:p>
            <a:pPr marL="342900" indent="-342900">
              <a:buFont typeface="Arial" panose="020B0604020202020204" pitchFamily="34" charset="0"/>
              <a:buChar char="•"/>
            </a:pPr>
            <a:r>
              <a:rPr lang="en-IE" sz="2100" dirty="0">
                <a:cs typeface="Times New Roman" pitchFamily="18" charset="0"/>
              </a:rPr>
              <a:t>Login attempts limited to 5 times for each account</a:t>
            </a:r>
          </a:p>
          <a:p>
            <a:pPr marL="342900" indent="-342900">
              <a:buFont typeface="Arial" panose="020B0604020202020204" pitchFamily="34" charset="0"/>
              <a:buChar char="•"/>
            </a:pPr>
            <a:endParaRPr lang="en-IE" sz="2130" dirty="0">
              <a:cs typeface="Times New Roman" pitchFamily="18" charset="0"/>
            </a:endParaRPr>
          </a:p>
          <a:p>
            <a:pPr algn="just"/>
            <a:r>
              <a:rPr lang="en-IE" sz="2130" dirty="0">
                <a:cs typeface="Times New Roman" pitchFamily="18" charset="0"/>
              </a:rPr>
              <a:t>One of the biggest issues with security is the users own account. To help with this I implemented two factor authentication. The mobile application will be sent a new code each time the user tries to log in. This code must be entered on the website to grant the user access to the system.</a:t>
            </a:r>
          </a:p>
          <a:p>
            <a:pPr algn="just"/>
            <a:endParaRPr lang="en-IE" sz="2130" dirty="0">
              <a:cs typeface="Times New Roman" pitchFamily="18" charset="0"/>
            </a:endParaRPr>
          </a:p>
          <a:p>
            <a:pPr algn="just"/>
            <a:r>
              <a:rPr lang="en-IE" sz="2130" dirty="0">
                <a:cs typeface="Times New Roman" pitchFamily="18" charset="0"/>
              </a:rPr>
              <a:t>Two factor authentication is limited to 5 tries, the same as the login attempts.</a:t>
            </a:r>
          </a:p>
        </p:txBody>
      </p:sp>
      <p:sp>
        <p:nvSpPr>
          <p:cNvPr id="2070" name="Rectangle 2069">
            <a:extLst>
              <a:ext uri="{FF2B5EF4-FFF2-40B4-BE49-F238E27FC236}">
                <a16:creationId xmlns:a16="http://schemas.microsoft.com/office/drawing/2014/main" id="{B3D3F585-180B-456E-8584-A82196557821}"/>
              </a:ext>
            </a:extLst>
          </p:cNvPr>
          <p:cNvSpPr/>
          <p:nvPr/>
        </p:nvSpPr>
        <p:spPr>
          <a:xfrm>
            <a:off x="870280" y="21473257"/>
            <a:ext cx="19353539" cy="3315064"/>
          </a:xfrm>
          <a:prstGeom prst="rect">
            <a:avLst/>
          </a:prstGeom>
          <a:solidFill>
            <a:srgbClr val="DADADA"/>
          </a:solidFill>
          <a:ln>
            <a:solidFill>
              <a:srgbClr val="0043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7" name="Picture 106">
            <a:extLst>
              <a:ext uri="{FF2B5EF4-FFF2-40B4-BE49-F238E27FC236}">
                <a16:creationId xmlns:a16="http://schemas.microsoft.com/office/drawing/2014/main" id="{6B2B7C75-A183-45E2-AF80-16246BF7EAD6}"/>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3124213" y="23019444"/>
            <a:ext cx="1765232" cy="1176821"/>
          </a:xfrm>
          <a:prstGeom prst="rect">
            <a:avLst/>
          </a:prstGeom>
        </p:spPr>
      </p:pic>
      <p:pic>
        <p:nvPicPr>
          <p:cNvPr id="2071" name="Picture 2070">
            <a:extLst>
              <a:ext uri="{FF2B5EF4-FFF2-40B4-BE49-F238E27FC236}">
                <a16:creationId xmlns:a16="http://schemas.microsoft.com/office/drawing/2014/main" id="{A7667AD9-C3DB-47E4-A5A7-564EAA7D1137}"/>
              </a:ext>
            </a:extLst>
          </p:cNvPr>
          <p:cNvPicPr>
            <a:picLocks noChangeAspect="1"/>
          </p:cNvPicPr>
          <p:nvPr/>
        </p:nvPicPr>
        <p:blipFill>
          <a:blip r:embed="rId16"/>
          <a:stretch>
            <a:fillRect/>
          </a:stretch>
        </p:blipFill>
        <p:spPr>
          <a:xfrm>
            <a:off x="15343109" y="22794068"/>
            <a:ext cx="1312311" cy="1312311"/>
          </a:xfrm>
          <a:prstGeom prst="rect">
            <a:avLst/>
          </a:prstGeom>
        </p:spPr>
      </p:pic>
      <p:pic>
        <p:nvPicPr>
          <p:cNvPr id="2074" name="Picture 2073">
            <a:extLst>
              <a:ext uri="{FF2B5EF4-FFF2-40B4-BE49-F238E27FC236}">
                <a16:creationId xmlns:a16="http://schemas.microsoft.com/office/drawing/2014/main" id="{321B0E58-8BF7-4756-808F-75A291DD49AD}"/>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3518149" y="22786087"/>
            <a:ext cx="1452715" cy="1452715"/>
          </a:xfrm>
          <a:prstGeom prst="rect">
            <a:avLst/>
          </a:prstGeom>
        </p:spPr>
      </p:pic>
      <p:pic>
        <p:nvPicPr>
          <p:cNvPr id="2076" name="Picture 2075">
            <a:extLst>
              <a:ext uri="{FF2B5EF4-FFF2-40B4-BE49-F238E27FC236}">
                <a16:creationId xmlns:a16="http://schemas.microsoft.com/office/drawing/2014/main" id="{C31EC5FD-CC38-43AD-966C-FC35E854273B}"/>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17076475" y="22761242"/>
            <a:ext cx="1101281" cy="1292353"/>
          </a:xfrm>
          <a:prstGeom prst="rect">
            <a:avLst/>
          </a:prstGeom>
        </p:spPr>
      </p:pic>
      <p:pic>
        <p:nvPicPr>
          <p:cNvPr id="2078" name="Picture 2077">
            <a:extLst>
              <a:ext uri="{FF2B5EF4-FFF2-40B4-BE49-F238E27FC236}">
                <a16:creationId xmlns:a16="http://schemas.microsoft.com/office/drawing/2014/main" id="{33ED4732-3A7D-4E64-A9E1-46DE244CD47E}"/>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6775843" y="22996058"/>
            <a:ext cx="1860064" cy="1265877"/>
          </a:xfrm>
          <a:prstGeom prst="rect">
            <a:avLst/>
          </a:prstGeom>
        </p:spPr>
      </p:pic>
      <p:pic>
        <p:nvPicPr>
          <p:cNvPr id="67" name="Picture 66">
            <a:extLst>
              <a:ext uri="{FF2B5EF4-FFF2-40B4-BE49-F238E27FC236}">
                <a16:creationId xmlns:a16="http://schemas.microsoft.com/office/drawing/2014/main" id="{31FA059C-1947-4732-95B8-9EE850CED436}"/>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8882308" y="22968388"/>
            <a:ext cx="1425180" cy="1425180"/>
          </a:xfrm>
          <a:prstGeom prst="rect">
            <a:avLst/>
          </a:prstGeom>
        </p:spPr>
      </p:pic>
      <p:pic>
        <p:nvPicPr>
          <p:cNvPr id="69" name="Picture 68">
            <a:extLst>
              <a:ext uri="{FF2B5EF4-FFF2-40B4-BE49-F238E27FC236}">
                <a16:creationId xmlns:a16="http://schemas.microsoft.com/office/drawing/2014/main" id="{67533506-CCB4-422E-B9F1-E97F44493B73}"/>
              </a:ext>
            </a:extLst>
          </p:cNvPr>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5092669" y="22846304"/>
            <a:ext cx="1442878" cy="1488569"/>
          </a:xfrm>
          <a:prstGeom prst="rect">
            <a:avLst/>
          </a:prstGeom>
        </p:spPr>
      </p:pic>
      <p:pic>
        <p:nvPicPr>
          <p:cNvPr id="74" name="Picture 73">
            <a:extLst>
              <a:ext uri="{FF2B5EF4-FFF2-40B4-BE49-F238E27FC236}">
                <a16:creationId xmlns:a16="http://schemas.microsoft.com/office/drawing/2014/main" id="{6211A700-C4D0-4112-861E-EBB1B95333DF}"/>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0405193" y="22977250"/>
            <a:ext cx="2958514" cy="1173005"/>
          </a:xfrm>
          <a:prstGeom prst="rect">
            <a:avLst/>
          </a:prstGeom>
        </p:spPr>
      </p:pic>
      <p:sp>
        <p:nvSpPr>
          <p:cNvPr id="122" name="TextBox 121">
            <a:extLst>
              <a:ext uri="{FF2B5EF4-FFF2-40B4-BE49-F238E27FC236}">
                <a16:creationId xmlns:a16="http://schemas.microsoft.com/office/drawing/2014/main" id="{E17866F6-C7C3-471A-9567-55BB90D10D1E}"/>
              </a:ext>
            </a:extLst>
          </p:cNvPr>
          <p:cNvSpPr txBox="1"/>
          <p:nvPr/>
        </p:nvSpPr>
        <p:spPr>
          <a:xfrm>
            <a:off x="1287883" y="21638040"/>
            <a:ext cx="6107071" cy="646331"/>
          </a:xfrm>
          <a:prstGeom prst="rect">
            <a:avLst/>
          </a:prstGeom>
          <a:noFill/>
          <a:ln>
            <a:noFill/>
          </a:ln>
        </p:spPr>
        <p:txBody>
          <a:bodyPr wrap="square" rtlCol="0">
            <a:spAutoFit/>
          </a:bodyPr>
          <a:lstStyle/>
          <a:p>
            <a:r>
              <a:rPr lang="en-IE" sz="3600" b="1" dirty="0">
                <a:solidFill>
                  <a:srgbClr val="D31245"/>
                </a:solidFill>
                <a:latin typeface="+mj-lt"/>
                <a:cs typeface="Times New Roman" pitchFamily="18" charset="0"/>
              </a:rPr>
              <a:t>Technologies Used</a:t>
            </a:r>
          </a:p>
        </p:txBody>
      </p:sp>
      <p:pic>
        <p:nvPicPr>
          <p:cNvPr id="77" name="Picture 76">
            <a:extLst>
              <a:ext uri="{FF2B5EF4-FFF2-40B4-BE49-F238E27FC236}">
                <a16:creationId xmlns:a16="http://schemas.microsoft.com/office/drawing/2014/main" id="{04F4F2C7-0ADE-4139-918D-65055B61623C}"/>
              </a:ext>
            </a:extLst>
          </p:cNvPr>
          <p:cNvPicPr>
            <a:picLocks noChangeAspect="1"/>
          </p:cNvPicPr>
          <p:nvPr/>
        </p:nvPicPr>
        <p:blipFill rotWithShape="1">
          <a:blip r:embed="rId23">
            <a:extLst>
              <a:ext uri="{28A0092B-C50C-407E-A947-70E740481C1C}">
                <a14:useLocalDpi xmlns:a14="http://schemas.microsoft.com/office/drawing/2010/main" val="0"/>
              </a:ext>
            </a:extLst>
          </a:blip>
          <a:srcRect r="49009"/>
          <a:stretch/>
        </p:blipFill>
        <p:spPr>
          <a:xfrm>
            <a:off x="18238261" y="22618499"/>
            <a:ext cx="1890057" cy="1814308"/>
          </a:xfrm>
          <a:prstGeom prst="rect">
            <a:avLst/>
          </a:prstGeom>
        </p:spPr>
      </p:pic>
      <p:pic>
        <p:nvPicPr>
          <p:cNvPr id="79" name="Picture 78">
            <a:extLst>
              <a:ext uri="{FF2B5EF4-FFF2-40B4-BE49-F238E27FC236}">
                <a16:creationId xmlns:a16="http://schemas.microsoft.com/office/drawing/2014/main" id="{18B79968-3B0B-4452-829D-AF28E7FCB43B}"/>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1130191" y="22604231"/>
            <a:ext cx="1905000" cy="1905000"/>
          </a:xfrm>
          <a:prstGeom prst="rect">
            <a:avLst/>
          </a:prstGeom>
        </p:spPr>
      </p:pic>
      <p:pic>
        <p:nvPicPr>
          <p:cNvPr id="81" name="Picture 80">
            <a:extLst>
              <a:ext uri="{FF2B5EF4-FFF2-40B4-BE49-F238E27FC236}">
                <a16:creationId xmlns:a16="http://schemas.microsoft.com/office/drawing/2014/main" id="{569BDD72-3F3E-4062-B8C9-55B84F63F8C5}"/>
              </a:ext>
            </a:extLst>
          </p:cNvPr>
          <p:cNvPicPr>
            <a:picLocks noChangeAspect="1"/>
          </p:cNvPicPr>
          <p:nvPr/>
        </p:nvPicPr>
        <p:blipFill rotWithShape="1">
          <a:blip r:embed="rId25">
            <a:extLst>
              <a:ext uri="{28A0092B-C50C-407E-A947-70E740481C1C}">
                <a14:useLocalDpi xmlns:a14="http://schemas.microsoft.com/office/drawing/2010/main" val="0"/>
              </a:ext>
            </a:extLst>
          </a:blip>
          <a:srcRect l="40396" t="8545" r="37553" b="71310"/>
          <a:stretch/>
        </p:blipFill>
        <p:spPr>
          <a:xfrm>
            <a:off x="17066447" y="629823"/>
            <a:ext cx="2520356" cy="307010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2830</TotalTime>
  <Words>519</Words>
  <Application>Microsoft Office PowerPoint</Application>
  <PresentationFormat>Custom</PresentationFormat>
  <Paragraphs>49</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Adam Clooney</dc:creator>
  <cp:lastModifiedBy>Jeremiah Cotter</cp:lastModifiedBy>
  <cp:revision>223</cp:revision>
  <cp:lastPrinted>2013-07-03T14:42:25Z</cp:lastPrinted>
  <dcterms:created xsi:type="dcterms:W3CDTF">2013-06-26T20:37:14Z</dcterms:created>
  <dcterms:modified xsi:type="dcterms:W3CDTF">2018-04-25T15:25:08Z</dcterms:modified>
</cp:coreProperties>
</file>