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258" r:id="rId3"/>
    <p:sldId id="261" r:id="rId4"/>
    <p:sldId id="266" r:id="rId5"/>
    <p:sldId id="271" r:id="rId6"/>
    <p:sldId id="272" r:id="rId7"/>
    <p:sldId id="273" r:id="rId8"/>
    <p:sldId id="279" r:id="rId9"/>
    <p:sldId id="308" r:id="rId10"/>
    <p:sldId id="309" r:id="rId11"/>
    <p:sldId id="310" r:id="rId12"/>
    <p:sldId id="283" r:id="rId13"/>
    <p:sldId id="311" r:id="rId14"/>
    <p:sldId id="285" r:id="rId15"/>
  </p:sldIdLst>
  <p:sldSz cx="9144000" cy="5143500" type="screen16x9"/>
  <p:notesSz cx="6858000" cy="9144000"/>
  <p:embeddedFontLst>
    <p:embeddedFont>
      <p:font typeface="Catamaran" charset="0"/>
      <p:regular r:id="rId17"/>
      <p:bold r:id="rId18"/>
    </p:embeddedFont>
    <p:embeddedFont>
      <p:font typeface="Lobster Two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0">
          <p15:clr>
            <a:srgbClr val="9AA0A6"/>
          </p15:clr>
        </p15:guide>
        <p15:guide id="2" pos="457">
          <p15:clr>
            <a:srgbClr val="9AA0A6"/>
          </p15:clr>
        </p15:guide>
        <p15:guide id="3" orient="horz" pos="2899">
          <p15:clr>
            <a:srgbClr val="9AA0A6"/>
          </p15:clr>
        </p15:guide>
        <p15:guide id="4" pos="5303">
          <p15:clr>
            <a:srgbClr val="9AA0A6"/>
          </p15:clr>
        </p15:guide>
        <p15:guide id="5" orient="horz" pos="586">
          <p15:clr>
            <a:srgbClr val="9AA0A6"/>
          </p15:clr>
        </p15:guide>
        <p15:guide id="6" orient="horz" pos="1224">
          <p15:clr>
            <a:srgbClr val="9AA0A6"/>
          </p15:clr>
        </p15:guide>
        <p15:guide id="7" orient="horz" pos="1464">
          <p15:clr>
            <a:srgbClr val="9AA0A6"/>
          </p15:clr>
        </p15:guide>
        <p15:guide id="8" orient="horz" pos="1684">
          <p15:clr>
            <a:srgbClr val="9AA0A6"/>
          </p15:clr>
        </p15:guide>
        <p15:guide id="9" orient="horz" pos="49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83FB5B9-5D0A-48F1-9FF5-A9FCE7905018}">
  <a:tblStyle styleId="{583FB5B9-5D0A-48F1-9FF5-A9FCE79050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53" autoAdjust="0"/>
  </p:normalViewPr>
  <p:slideViewPr>
    <p:cSldViewPr snapToGrid="0">
      <p:cViewPr>
        <p:scale>
          <a:sx n="90" d="100"/>
          <a:sy n="90" d="100"/>
        </p:scale>
        <p:origin x="-132" y="-102"/>
      </p:cViewPr>
      <p:guideLst>
        <p:guide orient="horz" pos="2899"/>
        <p:guide orient="horz" pos="586"/>
        <p:guide orient="horz" pos="1224"/>
        <p:guide orient="horz" pos="1464"/>
        <p:guide orient="horz" pos="1684"/>
        <p:guide orient="horz" pos="494"/>
        <p:guide pos="2880"/>
        <p:guide pos="457"/>
        <p:guide pos="53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3887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641bb58eb1_1_15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641bb58eb1_1_15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3e0677ac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3e0677ac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40db64ecc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640db64ecc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640db64ecc_0_2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640db64ecc_0_2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640db64ecc_0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640db64ecc_0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640db64ecc_0_2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640db64ecc_0_2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640db64ecc_0_2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640db64ecc_0_2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641bb58eb1_1_15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641bb58eb1_1_15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641bb58eb1_1_15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641bb58eb1_1_15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7699" y="4379877"/>
            <a:ext cx="9341583" cy="763624"/>
          </a:xfrm>
          <a:custGeom>
            <a:avLst/>
            <a:gdLst/>
            <a:ahLst/>
            <a:cxnLst/>
            <a:rect l="l" t="t" r="r" b="b"/>
            <a:pathLst>
              <a:path w="285719" h="23356" extrusionOk="0">
                <a:moveTo>
                  <a:pt x="0" y="1"/>
                </a:moveTo>
                <a:lnTo>
                  <a:pt x="0" y="23356"/>
                </a:lnTo>
                <a:lnTo>
                  <a:pt x="285718" y="23356"/>
                </a:lnTo>
                <a:lnTo>
                  <a:pt x="2857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149654" y="375366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343" y="1512466"/>
            <a:ext cx="563694" cy="147389"/>
          </a:xfrm>
          <a:custGeom>
            <a:avLst/>
            <a:gdLst/>
            <a:ahLst/>
            <a:cxnLst/>
            <a:rect l="l" t="t" r="r" b="b"/>
            <a:pathLst>
              <a:path w="17241" h="4508" extrusionOk="0">
                <a:moveTo>
                  <a:pt x="8000" y="0"/>
                </a:moveTo>
                <a:cubicBezTo>
                  <a:pt x="6319" y="0"/>
                  <a:pt x="4857" y="921"/>
                  <a:pt x="4083" y="2284"/>
                </a:cubicBezTo>
                <a:cubicBezTo>
                  <a:pt x="3656" y="2008"/>
                  <a:pt x="3163" y="1861"/>
                  <a:pt x="2656" y="1861"/>
                </a:cubicBezTo>
                <a:cubicBezTo>
                  <a:pt x="2653" y="1861"/>
                  <a:pt x="2650" y="1861"/>
                  <a:pt x="2647" y="1861"/>
                </a:cubicBezTo>
                <a:cubicBezTo>
                  <a:pt x="2646" y="1861"/>
                  <a:pt x="2645" y="1861"/>
                  <a:pt x="2644" y="1861"/>
                </a:cubicBezTo>
                <a:cubicBezTo>
                  <a:pt x="1182" y="1861"/>
                  <a:pt x="0" y="3046"/>
                  <a:pt x="0" y="4508"/>
                </a:cubicBezTo>
                <a:lnTo>
                  <a:pt x="17238" y="4508"/>
                </a:lnTo>
                <a:cubicBezTo>
                  <a:pt x="17240" y="3839"/>
                  <a:pt x="16833" y="3236"/>
                  <a:pt x="16211" y="2990"/>
                </a:cubicBezTo>
                <a:cubicBezTo>
                  <a:pt x="16015" y="2912"/>
                  <a:pt x="15811" y="2875"/>
                  <a:pt x="15608" y="2875"/>
                </a:cubicBezTo>
                <a:cubicBezTo>
                  <a:pt x="15167" y="2875"/>
                  <a:pt x="14735" y="3054"/>
                  <a:pt x="14421" y="3387"/>
                </a:cubicBezTo>
                <a:cubicBezTo>
                  <a:pt x="14046" y="2808"/>
                  <a:pt x="13410" y="2479"/>
                  <a:pt x="12750" y="2479"/>
                </a:cubicBezTo>
                <a:cubicBezTo>
                  <a:pt x="12526" y="2479"/>
                  <a:pt x="12298" y="2517"/>
                  <a:pt x="12077" y="2597"/>
                </a:cubicBezTo>
                <a:cubicBezTo>
                  <a:pt x="11357" y="1065"/>
                  <a:pt x="9804" y="0"/>
                  <a:pt x="8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531438" y="1512466"/>
            <a:ext cx="563694" cy="147389"/>
          </a:xfrm>
          <a:custGeom>
            <a:avLst/>
            <a:gdLst/>
            <a:ahLst/>
            <a:cxnLst/>
            <a:rect l="l" t="t" r="r" b="b"/>
            <a:pathLst>
              <a:path w="17241" h="4508" extrusionOk="0">
                <a:moveTo>
                  <a:pt x="8000" y="0"/>
                </a:moveTo>
                <a:cubicBezTo>
                  <a:pt x="6321" y="0"/>
                  <a:pt x="4858" y="922"/>
                  <a:pt x="4083" y="2284"/>
                </a:cubicBezTo>
                <a:cubicBezTo>
                  <a:pt x="3658" y="2008"/>
                  <a:pt x="3163" y="1860"/>
                  <a:pt x="2657" y="1860"/>
                </a:cubicBezTo>
                <a:cubicBezTo>
                  <a:pt x="2654" y="1860"/>
                  <a:pt x="2651" y="1860"/>
                  <a:pt x="2648" y="1860"/>
                </a:cubicBezTo>
                <a:cubicBezTo>
                  <a:pt x="1186" y="1860"/>
                  <a:pt x="0" y="3044"/>
                  <a:pt x="0" y="4508"/>
                </a:cubicBezTo>
                <a:lnTo>
                  <a:pt x="17240" y="4508"/>
                </a:lnTo>
                <a:cubicBezTo>
                  <a:pt x="17240" y="3838"/>
                  <a:pt x="16833" y="3236"/>
                  <a:pt x="16211" y="2990"/>
                </a:cubicBezTo>
                <a:cubicBezTo>
                  <a:pt x="16015" y="2912"/>
                  <a:pt x="15811" y="2874"/>
                  <a:pt x="15608" y="2874"/>
                </a:cubicBezTo>
                <a:cubicBezTo>
                  <a:pt x="15167" y="2874"/>
                  <a:pt x="14735" y="3053"/>
                  <a:pt x="14421" y="3387"/>
                </a:cubicBezTo>
                <a:cubicBezTo>
                  <a:pt x="14046" y="2808"/>
                  <a:pt x="13411" y="2479"/>
                  <a:pt x="12751" y="2479"/>
                </a:cubicBezTo>
                <a:cubicBezTo>
                  <a:pt x="12527" y="2479"/>
                  <a:pt x="12299" y="2517"/>
                  <a:pt x="12077" y="2596"/>
                </a:cubicBezTo>
                <a:cubicBezTo>
                  <a:pt x="11359" y="1065"/>
                  <a:pt x="9806" y="0"/>
                  <a:pt x="8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191036" y="2016786"/>
            <a:ext cx="418659" cy="109463"/>
          </a:xfrm>
          <a:custGeom>
            <a:avLst/>
            <a:gdLst/>
            <a:ahLst/>
            <a:cxnLst/>
            <a:rect l="l" t="t" r="r" b="b"/>
            <a:pathLst>
              <a:path w="12805" h="3348" extrusionOk="0">
                <a:moveTo>
                  <a:pt x="6864" y="1"/>
                </a:moveTo>
                <a:cubicBezTo>
                  <a:pt x="6820" y="1"/>
                  <a:pt x="6776" y="2"/>
                  <a:pt x="6732" y="3"/>
                </a:cubicBezTo>
                <a:cubicBezTo>
                  <a:pt x="5483" y="52"/>
                  <a:pt x="4364" y="796"/>
                  <a:pt x="3835" y="1930"/>
                </a:cubicBezTo>
                <a:cubicBezTo>
                  <a:pt x="3679" y="1874"/>
                  <a:pt x="3515" y="1844"/>
                  <a:pt x="3348" y="1843"/>
                </a:cubicBezTo>
                <a:cubicBezTo>
                  <a:pt x="3347" y="1843"/>
                  <a:pt x="3345" y="1843"/>
                  <a:pt x="3343" y="1843"/>
                </a:cubicBezTo>
                <a:cubicBezTo>
                  <a:pt x="2841" y="1843"/>
                  <a:pt x="2373" y="2097"/>
                  <a:pt x="2094" y="2515"/>
                </a:cubicBezTo>
                <a:cubicBezTo>
                  <a:pt x="1861" y="2267"/>
                  <a:pt x="1540" y="2134"/>
                  <a:pt x="1213" y="2134"/>
                </a:cubicBezTo>
                <a:cubicBezTo>
                  <a:pt x="1062" y="2134"/>
                  <a:pt x="911" y="2162"/>
                  <a:pt x="766" y="2220"/>
                </a:cubicBezTo>
                <a:cubicBezTo>
                  <a:pt x="304" y="2403"/>
                  <a:pt x="0" y="2851"/>
                  <a:pt x="2" y="3348"/>
                </a:cubicBezTo>
                <a:lnTo>
                  <a:pt x="12805" y="3348"/>
                </a:lnTo>
                <a:cubicBezTo>
                  <a:pt x="12803" y="2263"/>
                  <a:pt x="11925" y="1382"/>
                  <a:pt x="10840" y="1382"/>
                </a:cubicBezTo>
                <a:cubicBezTo>
                  <a:pt x="10839" y="1382"/>
                  <a:pt x="10838" y="1382"/>
                  <a:pt x="10837" y="1382"/>
                </a:cubicBezTo>
                <a:cubicBezTo>
                  <a:pt x="10459" y="1382"/>
                  <a:pt x="10089" y="1491"/>
                  <a:pt x="9771" y="1697"/>
                </a:cubicBezTo>
                <a:cubicBezTo>
                  <a:pt x="9178" y="646"/>
                  <a:pt x="8065" y="1"/>
                  <a:pt x="686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0" y="2791000"/>
            <a:ext cx="8520600" cy="9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 flipH="1">
            <a:off x="2191050" y="3635500"/>
            <a:ext cx="476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"/>
              <a:buNone/>
              <a:defRPr sz="20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-145500" y="4769350"/>
            <a:ext cx="9377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_HEADER_2">
    <p:bg>
      <p:bgPr>
        <a:solidFill>
          <a:schemeClr val="accent6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1018075" y="1640450"/>
            <a:ext cx="3155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title" idx="2" hasCustomPrompt="1"/>
          </p:nvPr>
        </p:nvSpPr>
        <p:spPr>
          <a:xfrm>
            <a:off x="1018075" y="830925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0" name="Google Shape;240;p29"/>
          <p:cNvSpPr txBox="1">
            <a:spLocks noGrp="1"/>
          </p:cNvSpPr>
          <p:nvPr>
            <p:ph type="subTitle" idx="1"/>
          </p:nvPr>
        </p:nvSpPr>
        <p:spPr>
          <a:xfrm flipH="1">
            <a:off x="1017950" y="2654871"/>
            <a:ext cx="2372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 sz="14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0" y="4374375"/>
            <a:ext cx="7518000" cy="76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9"/>
          <p:cNvSpPr/>
          <p:nvPr/>
        </p:nvSpPr>
        <p:spPr>
          <a:xfrm rot="5400000">
            <a:off x="4907425" y="2478350"/>
            <a:ext cx="4561200" cy="76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6803425" y="408675"/>
            <a:ext cx="2394000" cy="76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-12775" y="738175"/>
            <a:ext cx="9335925" cy="4030700"/>
          </a:xfrm>
          <a:custGeom>
            <a:avLst/>
            <a:gdLst/>
            <a:ahLst/>
            <a:cxnLst/>
            <a:rect l="l" t="t" r="r" b="b"/>
            <a:pathLst>
              <a:path w="373437" h="161228" extrusionOk="0">
                <a:moveTo>
                  <a:pt x="0" y="161228"/>
                </a:moveTo>
                <a:lnTo>
                  <a:pt x="288812" y="161228"/>
                </a:lnTo>
                <a:lnTo>
                  <a:pt x="288812" y="1812"/>
                </a:lnTo>
                <a:lnTo>
                  <a:pt x="370849" y="1812"/>
                </a:lnTo>
                <a:lnTo>
                  <a:pt x="373437" y="0"/>
                </a:lnTo>
              </a:path>
            </a:pathLst>
          </a:cu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45" name="Google Shape;245;p29"/>
          <p:cNvSpPr/>
          <p:nvPr/>
        </p:nvSpPr>
        <p:spPr>
          <a:xfrm>
            <a:off x="5224670" y="408676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9"/>
          <p:cNvSpPr/>
          <p:nvPr/>
        </p:nvSpPr>
        <p:spPr>
          <a:xfrm>
            <a:off x="4304535" y="1874976"/>
            <a:ext cx="534923" cy="139804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SECTION_HEADER_1_1_2">
    <p:bg>
      <p:bgPr>
        <a:solidFill>
          <a:schemeClr val="accen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>
            <a:spLocks noGrp="1"/>
          </p:cNvSpPr>
          <p:nvPr>
            <p:ph type="title"/>
          </p:nvPr>
        </p:nvSpPr>
        <p:spPr>
          <a:xfrm>
            <a:off x="5590075" y="1640450"/>
            <a:ext cx="298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title" idx="2" hasCustomPrompt="1"/>
          </p:nvPr>
        </p:nvSpPr>
        <p:spPr>
          <a:xfrm>
            <a:off x="5590075" y="830925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31"/>
          <p:cNvSpPr txBox="1">
            <a:spLocks noGrp="1"/>
          </p:cNvSpPr>
          <p:nvPr>
            <p:ph type="subTitle" idx="1"/>
          </p:nvPr>
        </p:nvSpPr>
        <p:spPr>
          <a:xfrm flipH="1">
            <a:off x="5589950" y="2654871"/>
            <a:ext cx="2372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 sz="14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255" name="Google Shape;255;p31"/>
          <p:cNvSpPr/>
          <p:nvPr/>
        </p:nvSpPr>
        <p:spPr>
          <a:xfrm rot="5400000">
            <a:off x="1308875" y="2191950"/>
            <a:ext cx="5153100" cy="76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6" name="Google Shape;256;p31"/>
          <p:cNvCxnSpPr>
            <a:stCxn id="255" idx="1"/>
            <a:endCxn id="255" idx="3"/>
          </p:cNvCxnSpPr>
          <p:nvPr/>
        </p:nvCxnSpPr>
        <p:spPr>
          <a:xfrm>
            <a:off x="3885425" y="0"/>
            <a:ext cx="0" cy="51531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7" name="Google Shape;257;p31"/>
          <p:cNvSpPr/>
          <p:nvPr/>
        </p:nvSpPr>
        <p:spPr>
          <a:xfrm>
            <a:off x="8663902" y="1469698"/>
            <a:ext cx="769222" cy="201047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4419727" y="169273"/>
            <a:ext cx="769222" cy="201047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894676" y="830922"/>
            <a:ext cx="292299" cy="76403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1_2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IG_NUMBER_1_1">
    <p:bg>
      <p:bgPr>
        <a:solidFill>
          <a:schemeClr val="accent6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018075" y="1640450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1018075" y="830925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 flipH="1">
            <a:off x="1017950" y="2671643"/>
            <a:ext cx="2372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 sz="14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374375"/>
            <a:ext cx="9144000" cy="76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-145500" y="4769350"/>
            <a:ext cx="9377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3" name="Google Shape;23;p3"/>
          <p:cNvSpPr/>
          <p:nvPr/>
        </p:nvSpPr>
        <p:spPr>
          <a:xfrm>
            <a:off x="4415995" y="2007889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1357345" y="161514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2148750" y="506925"/>
            <a:ext cx="48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2" hasCustomPrompt="1"/>
          </p:nvPr>
        </p:nvSpPr>
        <p:spPr>
          <a:xfrm>
            <a:off x="576075" y="148327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3"/>
          </p:nvPr>
        </p:nvSpPr>
        <p:spPr>
          <a:xfrm>
            <a:off x="1386375" y="1401725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 flipH="1">
            <a:off x="2829002" y="1389725"/>
            <a:ext cx="1650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4" hasCustomPrompt="1"/>
          </p:nvPr>
        </p:nvSpPr>
        <p:spPr>
          <a:xfrm>
            <a:off x="576075" y="2310550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5"/>
          </p:nvPr>
        </p:nvSpPr>
        <p:spPr>
          <a:xfrm>
            <a:off x="1386375" y="2229000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6"/>
          </p:nvPr>
        </p:nvSpPr>
        <p:spPr>
          <a:xfrm flipH="1">
            <a:off x="2829002" y="2217000"/>
            <a:ext cx="1650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7" hasCustomPrompt="1"/>
          </p:nvPr>
        </p:nvSpPr>
        <p:spPr>
          <a:xfrm>
            <a:off x="576075" y="313782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8"/>
          </p:nvPr>
        </p:nvSpPr>
        <p:spPr>
          <a:xfrm>
            <a:off x="1386375" y="3056275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9"/>
          </p:nvPr>
        </p:nvSpPr>
        <p:spPr>
          <a:xfrm flipH="1">
            <a:off x="2829002" y="3044275"/>
            <a:ext cx="1650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13" hasCustomPrompt="1"/>
          </p:nvPr>
        </p:nvSpPr>
        <p:spPr>
          <a:xfrm>
            <a:off x="4454392" y="148327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14"/>
          </p:nvPr>
        </p:nvSpPr>
        <p:spPr>
          <a:xfrm>
            <a:off x="5264617" y="1401725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5"/>
          </p:nvPr>
        </p:nvSpPr>
        <p:spPr>
          <a:xfrm flipH="1">
            <a:off x="6707243" y="1389725"/>
            <a:ext cx="1650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16" hasCustomPrompt="1"/>
          </p:nvPr>
        </p:nvSpPr>
        <p:spPr>
          <a:xfrm>
            <a:off x="4454392" y="2310550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17"/>
          </p:nvPr>
        </p:nvSpPr>
        <p:spPr>
          <a:xfrm>
            <a:off x="5264617" y="2229000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8"/>
          </p:nvPr>
        </p:nvSpPr>
        <p:spPr>
          <a:xfrm flipH="1">
            <a:off x="6707243" y="2217000"/>
            <a:ext cx="1650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19" hasCustomPrompt="1"/>
          </p:nvPr>
        </p:nvSpPr>
        <p:spPr>
          <a:xfrm>
            <a:off x="4454392" y="313782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20"/>
          </p:nvPr>
        </p:nvSpPr>
        <p:spPr>
          <a:xfrm>
            <a:off x="5264617" y="3056275"/>
            <a:ext cx="14427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1"/>
          </p:nvPr>
        </p:nvSpPr>
        <p:spPr>
          <a:xfrm flipH="1">
            <a:off x="6707243" y="3044275"/>
            <a:ext cx="1650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-127699" y="4379877"/>
            <a:ext cx="9341583" cy="763624"/>
          </a:xfrm>
          <a:custGeom>
            <a:avLst/>
            <a:gdLst/>
            <a:ahLst/>
            <a:cxnLst/>
            <a:rect l="l" t="t" r="r" b="b"/>
            <a:pathLst>
              <a:path w="285719" h="23356" extrusionOk="0">
                <a:moveTo>
                  <a:pt x="0" y="1"/>
                </a:moveTo>
                <a:lnTo>
                  <a:pt x="0" y="23356"/>
                </a:lnTo>
                <a:lnTo>
                  <a:pt x="285718" y="23356"/>
                </a:lnTo>
                <a:lnTo>
                  <a:pt x="2857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-145500" y="4769350"/>
            <a:ext cx="9377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/>
          <p:nvPr/>
        </p:nvSpPr>
        <p:spPr>
          <a:xfrm>
            <a:off x="-255796" y="506916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8554579" y="2786641"/>
            <a:ext cx="885086" cy="231350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7558377" y="331321"/>
            <a:ext cx="460681" cy="120434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">
    <p:bg>
      <p:bgPr>
        <a:solidFill>
          <a:schemeClr val="accent6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2667750" y="1640450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 idx="2" hasCustomPrompt="1"/>
          </p:nvPr>
        </p:nvSpPr>
        <p:spPr>
          <a:xfrm>
            <a:off x="3712050" y="830925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20"/>
          <p:cNvSpPr/>
          <p:nvPr/>
        </p:nvSpPr>
        <p:spPr>
          <a:xfrm rot="5400000">
            <a:off x="6181050" y="2180700"/>
            <a:ext cx="5156700" cy="76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1"/>
          </p:nvPr>
        </p:nvSpPr>
        <p:spPr>
          <a:xfrm flipH="1">
            <a:off x="3385800" y="2654871"/>
            <a:ext cx="2372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 sz="14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0" y="4374375"/>
            <a:ext cx="9144000" cy="76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8548645" y="2651476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7693845" y="1724839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896849" y="558750"/>
            <a:ext cx="785600" cy="20532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-22250" y="-55325"/>
            <a:ext cx="8928450" cy="4824825"/>
          </a:xfrm>
          <a:custGeom>
            <a:avLst/>
            <a:gdLst/>
            <a:ahLst/>
            <a:cxnLst/>
            <a:rect l="l" t="t" r="r" b="b"/>
            <a:pathLst>
              <a:path w="357138" h="192993" extrusionOk="0">
                <a:moveTo>
                  <a:pt x="0" y="192993"/>
                </a:moveTo>
                <a:lnTo>
                  <a:pt x="352218" y="192993"/>
                </a:lnTo>
                <a:lnTo>
                  <a:pt x="352218" y="0"/>
                </a:lnTo>
                <a:lnTo>
                  <a:pt x="357138" y="0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2">
    <p:bg>
      <p:bgPr>
        <a:solidFill>
          <a:schemeClr val="accent6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2656800" y="519850"/>
            <a:ext cx="38304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0" y="4374375"/>
            <a:ext cx="9144000" cy="76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21"/>
          <p:cNvCxnSpPr/>
          <p:nvPr/>
        </p:nvCxnSpPr>
        <p:spPr>
          <a:xfrm>
            <a:off x="-145500" y="4769350"/>
            <a:ext cx="9377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Google Shape;154;p21"/>
          <p:cNvSpPr/>
          <p:nvPr/>
        </p:nvSpPr>
        <p:spPr>
          <a:xfrm>
            <a:off x="-371730" y="1919676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1502423" y="807451"/>
            <a:ext cx="534923" cy="139804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7812048" y="2910651"/>
            <a:ext cx="534923" cy="139804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_HEADER_1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4751875" y="1640450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title" idx="2" hasCustomPrompt="1"/>
          </p:nvPr>
        </p:nvSpPr>
        <p:spPr>
          <a:xfrm>
            <a:off x="4751875" y="830925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1"/>
          </p:nvPr>
        </p:nvSpPr>
        <p:spPr>
          <a:xfrm flipH="1">
            <a:off x="4751750" y="2666053"/>
            <a:ext cx="2372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 sz="14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grpSp>
        <p:nvGrpSpPr>
          <p:cNvPr id="176" name="Google Shape;176;p23"/>
          <p:cNvGrpSpPr/>
          <p:nvPr/>
        </p:nvGrpSpPr>
        <p:grpSpPr>
          <a:xfrm>
            <a:off x="-33325" y="1590050"/>
            <a:ext cx="9196000" cy="3560400"/>
            <a:chOff x="-33325" y="1590050"/>
            <a:chExt cx="9196000" cy="3560400"/>
          </a:xfrm>
        </p:grpSpPr>
        <p:sp>
          <p:nvSpPr>
            <p:cNvPr id="177" name="Google Shape;177;p23"/>
            <p:cNvSpPr/>
            <p:nvPr/>
          </p:nvSpPr>
          <p:spPr>
            <a:xfrm rot="10800000">
              <a:off x="-33325" y="1590050"/>
              <a:ext cx="3781800" cy="769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 rot="5400000">
              <a:off x="1583675" y="2985650"/>
              <a:ext cx="3560400" cy="769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 rot="10800000">
              <a:off x="3706875" y="4381250"/>
              <a:ext cx="5455800" cy="769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23"/>
          <p:cNvSpPr/>
          <p:nvPr/>
        </p:nvSpPr>
        <p:spPr>
          <a:xfrm>
            <a:off x="-62300" y="1943575"/>
            <a:ext cx="9370750" cy="2852850"/>
          </a:xfrm>
          <a:custGeom>
            <a:avLst/>
            <a:gdLst/>
            <a:ahLst/>
            <a:cxnLst/>
            <a:rect l="l" t="t" r="r" b="b"/>
            <a:pathLst>
              <a:path w="374830" h="114114" extrusionOk="0">
                <a:moveTo>
                  <a:pt x="0" y="0"/>
                </a:moveTo>
                <a:lnTo>
                  <a:pt x="136327" y="0"/>
                </a:lnTo>
                <a:lnTo>
                  <a:pt x="136327" y="114114"/>
                </a:lnTo>
                <a:lnTo>
                  <a:pt x="369832" y="114114"/>
                </a:lnTo>
                <a:lnTo>
                  <a:pt x="369832" y="111060"/>
                </a:lnTo>
                <a:lnTo>
                  <a:pt x="374830" y="111893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_AND_BODY_1_1_1_1_1">
    <p:bg>
      <p:bgPr>
        <a:solidFill>
          <a:schemeClr val="accent6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2148750" y="506925"/>
            <a:ext cx="48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2"/>
          </p:nvPr>
        </p:nvSpPr>
        <p:spPr>
          <a:xfrm>
            <a:off x="748779" y="2945375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1"/>
          </p:nvPr>
        </p:nvSpPr>
        <p:spPr>
          <a:xfrm flipH="1">
            <a:off x="748909" y="3447750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 idx="3"/>
          </p:nvPr>
        </p:nvSpPr>
        <p:spPr>
          <a:xfrm>
            <a:off x="2999341" y="2945375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4"/>
          </p:nvPr>
        </p:nvSpPr>
        <p:spPr>
          <a:xfrm flipH="1">
            <a:off x="2999472" y="3447750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 idx="5"/>
          </p:nvPr>
        </p:nvSpPr>
        <p:spPr>
          <a:xfrm>
            <a:off x="748779" y="1661475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6"/>
          </p:nvPr>
        </p:nvSpPr>
        <p:spPr>
          <a:xfrm flipH="1">
            <a:off x="748909" y="2163850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 idx="7"/>
          </p:nvPr>
        </p:nvSpPr>
        <p:spPr>
          <a:xfrm>
            <a:off x="2999341" y="1661475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8"/>
          </p:nvPr>
        </p:nvSpPr>
        <p:spPr>
          <a:xfrm flipH="1">
            <a:off x="2999472" y="2163850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title" idx="9"/>
          </p:nvPr>
        </p:nvSpPr>
        <p:spPr>
          <a:xfrm>
            <a:off x="5249891" y="2945375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ubTitle" idx="13"/>
          </p:nvPr>
        </p:nvSpPr>
        <p:spPr>
          <a:xfrm flipH="1">
            <a:off x="5250022" y="3447750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title" idx="14"/>
          </p:nvPr>
        </p:nvSpPr>
        <p:spPr>
          <a:xfrm>
            <a:off x="5249891" y="1661475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subTitle" idx="15"/>
          </p:nvPr>
        </p:nvSpPr>
        <p:spPr>
          <a:xfrm flipH="1">
            <a:off x="5250022" y="2163850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None/>
              <a:defRPr sz="1200"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0" y="4374375"/>
            <a:ext cx="9144000" cy="76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" name="Google Shape;196;p24"/>
          <p:cNvCxnSpPr/>
          <p:nvPr/>
        </p:nvCxnSpPr>
        <p:spPr>
          <a:xfrm>
            <a:off x="-145500" y="4769350"/>
            <a:ext cx="9377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7" name="Google Shape;197;p24"/>
          <p:cNvSpPr/>
          <p:nvPr/>
        </p:nvSpPr>
        <p:spPr>
          <a:xfrm>
            <a:off x="8343645" y="367101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7626789" y="1389300"/>
            <a:ext cx="634274" cy="165773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359214" y="473500"/>
            <a:ext cx="634274" cy="165773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_HEADER_1_1_1">
    <p:bg>
      <p:bgPr>
        <a:solidFill>
          <a:schemeClr val="accent6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4751750" y="1640450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title" idx="2" hasCustomPrompt="1"/>
          </p:nvPr>
        </p:nvSpPr>
        <p:spPr>
          <a:xfrm>
            <a:off x="4751750" y="830925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1"/>
          </p:nvPr>
        </p:nvSpPr>
        <p:spPr>
          <a:xfrm flipH="1">
            <a:off x="4751750" y="2666053"/>
            <a:ext cx="2372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 sz="14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grpSp>
        <p:nvGrpSpPr>
          <p:cNvPr id="217" name="Google Shape;217;p27"/>
          <p:cNvGrpSpPr/>
          <p:nvPr/>
        </p:nvGrpSpPr>
        <p:grpSpPr>
          <a:xfrm>
            <a:off x="-4025" y="-115650"/>
            <a:ext cx="3585900" cy="4363775"/>
            <a:chOff x="-4025" y="-115650"/>
            <a:chExt cx="3585900" cy="4363775"/>
          </a:xfrm>
        </p:grpSpPr>
        <p:grpSp>
          <p:nvGrpSpPr>
            <p:cNvPr id="218" name="Google Shape;218;p27"/>
            <p:cNvGrpSpPr/>
            <p:nvPr/>
          </p:nvGrpSpPr>
          <p:grpSpPr>
            <a:xfrm>
              <a:off x="-4025" y="-27775"/>
              <a:ext cx="3585900" cy="4275900"/>
              <a:chOff x="-4025" y="-27775"/>
              <a:chExt cx="3585900" cy="4275900"/>
            </a:xfrm>
          </p:grpSpPr>
          <p:sp>
            <p:nvSpPr>
              <p:cNvPr id="219" name="Google Shape;219;p27"/>
              <p:cNvSpPr/>
              <p:nvPr/>
            </p:nvSpPr>
            <p:spPr>
              <a:xfrm>
                <a:off x="-4025" y="3449700"/>
                <a:ext cx="3585900" cy="798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 rot="5400000">
                <a:off x="1044775" y="1711025"/>
                <a:ext cx="4275900" cy="798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" name="Google Shape;221;p27"/>
            <p:cNvSpPr/>
            <p:nvPr/>
          </p:nvSpPr>
          <p:spPr>
            <a:xfrm>
              <a:off x="7150" y="-115650"/>
              <a:ext cx="3172175" cy="3984325"/>
            </a:xfrm>
            <a:custGeom>
              <a:avLst/>
              <a:gdLst/>
              <a:ahLst/>
              <a:cxnLst/>
              <a:rect l="l" t="t" r="r" b="b"/>
              <a:pathLst>
                <a:path w="126887" h="159373" extrusionOk="0">
                  <a:moveTo>
                    <a:pt x="0" y="159373"/>
                  </a:moveTo>
                  <a:lnTo>
                    <a:pt x="126887" y="159373"/>
                  </a:lnTo>
                  <a:lnTo>
                    <a:pt x="126887" y="0"/>
                  </a:lnTo>
                  <a:lnTo>
                    <a:pt x="120501" y="556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222" name="Google Shape;222;p27"/>
          <p:cNvSpPr/>
          <p:nvPr/>
        </p:nvSpPr>
        <p:spPr>
          <a:xfrm>
            <a:off x="-371730" y="1919676"/>
            <a:ext cx="1041354" cy="272178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8438073" y="296326"/>
            <a:ext cx="534923" cy="139804"/>
          </a:xfrm>
          <a:custGeom>
            <a:avLst/>
            <a:gdLst/>
            <a:ahLst/>
            <a:cxnLst/>
            <a:rect l="l" t="t" r="r" b="b"/>
            <a:pathLst>
              <a:path w="27071" h="7076" extrusionOk="0">
                <a:moveTo>
                  <a:pt x="14509" y="0"/>
                </a:moveTo>
                <a:cubicBezTo>
                  <a:pt x="11675" y="0"/>
                  <a:pt x="9237" y="1671"/>
                  <a:pt x="8107" y="4077"/>
                </a:cubicBezTo>
                <a:cubicBezTo>
                  <a:pt x="7782" y="3965"/>
                  <a:pt x="7440" y="3891"/>
                  <a:pt x="7078" y="3891"/>
                </a:cubicBezTo>
                <a:cubicBezTo>
                  <a:pt x="6011" y="3891"/>
                  <a:pt x="5015" y="4427"/>
                  <a:pt x="4427" y="5317"/>
                </a:cubicBezTo>
                <a:cubicBezTo>
                  <a:pt x="3933" y="4792"/>
                  <a:pt x="3254" y="4511"/>
                  <a:pt x="2562" y="4511"/>
                </a:cubicBezTo>
                <a:cubicBezTo>
                  <a:pt x="2244" y="4511"/>
                  <a:pt x="1923" y="4570"/>
                  <a:pt x="1616" y="4692"/>
                </a:cubicBezTo>
                <a:cubicBezTo>
                  <a:pt x="640" y="5080"/>
                  <a:pt x="0" y="6025"/>
                  <a:pt x="2" y="7076"/>
                </a:cubicBezTo>
                <a:lnTo>
                  <a:pt x="27071" y="7076"/>
                </a:lnTo>
                <a:cubicBezTo>
                  <a:pt x="27071" y="4780"/>
                  <a:pt x="25208" y="2918"/>
                  <a:pt x="22912" y="2918"/>
                </a:cubicBezTo>
                <a:cubicBezTo>
                  <a:pt x="22113" y="2918"/>
                  <a:pt x="21330" y="3150"/>
                  <a:pt x="20660" y="3585"/>
                </a:cubicBezTo>
                <a:cubicBezTo>
                  <a:pt x="19443" y="1446"/>
                  <a:pt x="17147" y="0"/>
                  <a:pt x="145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obster Two"/>
              <a:buNone/>
              <a:defRPr sz="2800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tamaran"/>
              <a:buChar char="●"/>
              <a:defRPr sz="1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6" r:id="rId5"/>
    <p:sldLayoutId id="2147483667" r:id="rId6"/>
    <p:sldLayoutId id="2147483669" r:id="rId7"/>
    <p:sldLayoutId id="2147483670" r:id="rId8"/>
    <p:sldLayoutId id="2147483673" r:id="rId9"/>
    <p:sldLayoutId id="2147483675" r:id="rId10"/>
    <p:sldLayoutId id="2147483677" r:id="rId11"/>
    <p:sldLayoutId id="2147483680" r:id="rId12"/>
    <p:sldLayoutId id="214748368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>
            <a:spLocks noGrp="1"/>
          </p:cNvSpPr>
          <p:nvPr>
            <p:ph type="ctrTitle"/>
          </p:nvPr>
        </p:nvSpPr>
        <p:spPr>
          <a:xfrm>
            <a:off x="311700" y="2791000"/>
            <a:ext cx="8520600" cy="9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MaKaLa</a:t>
            </a:r>
            <a:endParaRPr dirty="0"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1"/>
          </p:nvPr>
        </p:nvSpPr>
        <p:spPr>
          <a:xfrm flipH="1">
            <a:off x="2191050" y="3635500"/>
            <a:ext cx="4761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Makanan Kaki Lima</a:t>
            </a:r>
            <a:r>
              <a:rPr lang="en" dirty="0"/>
              <a:t> </a:t>
            </a: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Berbasis </a:t>
            </a:r>
            <a:r>
              <a:rPr lang="en" b="1" dirty="0" smtClean="0"/>
              <a:t>Android</a:t>
            </a:r>
            <a:endParaRPr lang="en" dirty="0" smtClean="0"/>
          </a:p>
        </p:txBody>
      </p:sp>
      <p:sp>
        <p:nvSpPr>
          <p:cNvPr id="287" name="Google Shape;287;p38"/>
          <p:cNvSpPr/>
          <p:nvPr/>
        </p:nvSpPr>
        <p:spPr>
          <a:xfrm>
            <a:off x="2897900" y="3253325"/>
            <a:ext cx="151500" cy="151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8"/>
          <p:cNvSpPr/>
          <p:nvPr/>
        </p:nvSpPr>
        <p:spPr>
          <a:xfrm>
            <a:off x="6094600" y="3253325"/>
            <a:ext cx="151500" cy="151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38"/>
          <p:cNvGrpSpPr/>
          <p:nvPr/>
        </p:nvGrpSpPr>
        <p:grpSpPr>
          <a:xfrm>
            <a:off x="3433142" y="807276"/>
            <a:ext cx="2277701" cy="1880047"/>
            <a:chOff x="446940" y="238095"/>
            <a:chExt cx="2828740" cy="2334882"/>
          </a:xfrm>
        </p:grpSpPr>
        <p:sp>
          <p:nvSpPr>
            <p:cNvPr id="290" name="Google Shape;290;p38"/>
            <p:cNvSpPr/>
            <p:nvPr/>
          </p:nvSpPr>
          <p:spPr>
            <a:xfrm>
              <a:off x="1157104" y="762477"/>
              <a:ext cx="26898" cy="258057"/>
            </a:xfrm>
            <a:custGeom>
              <a:avLst/>
              <a:gdLst/>
              <a:ahLst/>
              <a:cxnLst/>
              <a:rect l="l" t="t" r="r" b="b"/>
              <a:pathLst>
                <a:path w="1246" h="11954" extrusionOk="0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lnTo>
                    <a:pt x="0" y="11331"/>
                  </a:lnTo>
                  <a:cubicBezTo>
                    <a:pt x="0" y="11675"/>
                    <a:pt x="279" y="11954"/>
                    <a:pt x="622" y="11954"/>
                  </a:cubicBezTo>
                  <a:cubicBezTo>
                    <a:pt x="966" y="11954"/>
                    <a:pt x="1245" y="11674"/>
                    <a:pt x="1245" y="11329"/>
                  </a:cubicBezTo>
                  <a:lnTo>
                    <a:pt x="1245" y="623"/>
                  </a:lnTo>
                  <a:cubicBezTo>
                    <a:pt x="1245" y="279"/>
                    <a:pt x="966" y="0"/>
                    <a:pt x="622" y="0"/>
                  </a:cubicBezTo>
                  <a:close/>
                </a:path>
              </a:pathLst>
            </a:custGeom>
            <a:solidFill>
              <a:srgbClr val="775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2004305" y="887274"/>
              <a:ext cx="26941" cy="135829"/>
            </a:xfrm>
            <a:custGeom>
              <a:avLst/>
              <a:gdLst/>
              <a:ahLst/>
              <a:cxnLst/>
              <a:rect l="l" t="t" r="r" b="b"/>
              <a:pathLst>
                <a:path w="1248" h="6292" extrusionOk="0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lnTo>
                    <a:pt x="1" y="5669"/>
                  </a:lnTo>
                  <a:cubicBezTo>
                    <a:pt x="1" y="6012"/>
                    <a:pt x="280" y="6291"/>
                    <a:pt x="624" y="6291"/>
                  </a:cubicBezTo>
                  <a:cubicBezTo>
                    <a:pt x="625" y="6291"/>
                    <a:pt x="626" y="6291"/>
                    <a:pt x="627" y="6291"/>
                  </a:cubicBezTo>
                  <a:cubicBezTo>
                    <a:pt x="970" y="6291"/>
                    <a:pt x="1247" y="6011"/>
                    <a:pt x="1247" y="5668"/>
                  </a:cubicBezTo>
                  <a:lnTo>
                    <a:pt x="1247" y="624"/>
                  </a:lnTo>
                  <a:cubicBezTo>
                    <a:pt x="1247" y="279"/>
                    <a:pt x="968" y="0"/>
                    <a:pt x="624" y="0"/>
                  </a:cubicBezTo>
                  <a:close/>
                </a:path>
              </a:pathLst>
            </a:custGeom>
            <a:solidFill>
              <a:srgbClr val="775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491496" y="1232199"/>
              <a:ext cx="2752644" cy="1123694"/>
            </a:xfrm>
            <a:custGeom>
              <a:avLst/>
              <a:gdLst/>
              <a:ahLst/>
              <a:cxnLst/>
              <a:rect l="l" t="t" r="r" b="b"/>
              <a:pathLst>
                <a:path w="127511" h="52053" extrusionOk="0">
                  <a:moveTo>
                    <a:pt x="1" y="1"/>
                  </a:moveTo>
                  <a:lnTo>
                    <a:pt x="1" y="49100"/>
                  </a:lnTo>
                  <a:cubicBezTo>
                    <a:pt x="1" y="50722"/>
                    <a:pt x="1332" y="52052"/>
                    <a:pt x="2960" y="52052"/>
                  </a:cubicBezTo>
                  <a:lnTo>
                    <a:pt x="124635" y="52052"/>
                  </a:lnTo>
                  <a:cubicBezTo>
                    <a:pt x="126261" y="52052"/>
                    <a:pt x="127510" y="50728"/>
                    <a:pt x="127404" y="49106"/>
                  </a:cubicBezTo>
                  <a:lnTo>
                    <a:pt x="126593" y="36279"/>
                  </a:lnTo>
                  <a:cubicBezTo>
                    <a:pt x="126493" y="34657"/>
                    <a:pt x="125334" y="32539"/>
                    <a:pt x="124027" y="31581"/>
                  </a:cubicBezTo>
                  <a:lnTo>
                    <a:pt x="116968" y="26399"/>
                  </a:lnTo>
                  <a:cubicBezTo>
                    <a:pt x="115655" y="25440"/>
                    <a:pt x="114211" y="23375"/>
                    <a:pt x="113761" y="21807"/>
                  </a:cubicBezTo>
                  <a:lnTo>
                    <a:pt x="1074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491496" y="1010841"/>
              <a:ext cx="2320181" cy="221380"/>
            </a:xfrm>
            <a:custGeom>
              <a:avLst/>
              <a:gdLst/>
              <a:ahLst/>
              <a:cxnLst/>
              <a:rect l="l" t="t" r="r" b="b"/>
              <a:pathLst>
                <a:path w="107478" h="10255" extrusionOk="0">
                  <a:moveTo>
                    <a:pt x="2960" y="1"/>
                  </a:moveTo>
                  <a:cubicBezTo>
                    <a:pt x="1332" y="1"/>
                    <a:pt x="1" y="1332"/>
                    <a:pt x="1" y="2960"/>
                  </a:cubicBezTo>
                  <a:lnTo>
                    <a:pt x="1" y="10255"/>
                  </a:lnTo>
                  <a:lnTo>
                    <a:pt x="107478" y="10255"/>
                  </a:lnTo>
                  <a:lnTo>
                    <a:pt x="105341" y="2840"/>
                  </a:lnTo>
                  <a:cubicBezTo>
                    <a:pt x="104892" y="1280"/>
                    <a:pt x="103195" y="1"/>
                    <a:pt x="101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491496" y="1232199"/>
              <a:ext cx="2752644" cy="1123694"/>
            </a:xfrm>
            <a:custGeom>
              <a:avLst/>
              <a:gdLst/>
              <a:ahLst/>
              <a:cxnLst/>
              <a:rect l="l" t="t" r="r" b="b"/>
              <a:pathLst>
                <a:path w="127511" h="52053" extrusionOk="0">
                  <a:moveTo>
                    <a:pt x="1" y="1"/>
                  </a:moveTo>
                  <a:lnTo>
                    <a:pt x="1" y="49100"/>
                  </a:lnTo>
                  <a:cubicBezTo>
                    <a:pt x="1" y="50722"/>
                    <a:pt x="1332" y="52052"/>
                    <a:pt x="2960" y="52052"/>
                  </a:cubicBezTo>
                  <a:lnTo>
                    <a:pt x="124635" y="52052"/>
                  </a:lnTo>
                  <a:cubicBezTo>
                    <a:pt x="126261" y="52052"/>
                    <a:pt x="127510" y="50728"/>
                    <a:pt x="127404" y="49106"/>
                  </a:cubicBezTo>
                  <a:lnTo>
                    <a:pt x="126593" y="36279"/>
                  </a:lnTo>
                  <a:cubicBezTo>
                    <a:pt x="126493" y="34657"/>
                    <a:pt x="125334" y="32539"/>
                    <a:pt x="124027" y="31581"/>
                  </a:cubicBezTo>
                  <a:lnTo>
                    <a:pt x="116968" y="26399"/>
                  </a:lnTo>
                  <a:cubicBezTo>
                    <a:pt x="115655" y="25440"/>
                    <a:pt x="114211" y="23375"/>
                    <a:pt x="113761" y="21807"/>
                  </a:cubicBezTo>
                  <a:lnTo>
                    <a:pt x="107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461123" y="1832008"/>
              <a:ext cx="1137165" cy="294799"/>
            </a:xfrm>
            <a:custGeom>
              <a:avLst/>
              <a:gdLst/>
              <a:ahLst/>
              <a:cxnLst/>
              <a:rect l="l" t="t" r="r" b="b"/>
              <a:pathLst>
                <a:path w="52677" h="13656" extrusionOk="0">
                  <a:moveTo>
                    <a:pt x="8158" y="0"/>
                  </a:moveTo>
                  <a:cubicBezTo>
                    <a:pt x="4552" y="0"/>
                    <a:pt x="1398" y="2329"/>
                    <a:pt x="275" y="6043"/>
                  </a:cubicBezTo>
                  <a:cubicBezTo>
                    <a:pt x="0" y="6955"/>
                    <a:pt x="797" y="7643"/>
                    <a:pt x="1572" y="7643"/>
                  </a:cubicBezTo>
                  <a:cubicBezTo>
                    <a:pt x="1974" y="7643"/>
                    <a:pt x="2370" y="7458"/>
                    <a:pt x="2607" y="7024"/>
                  </a:cubicBezTo>
                  <a:cubicBezTo>
                    <a:pt x="3815" y="4823"/>
                    <a:pt x="5717" y="3407"/>
                    <a:pt x="8150" y="3407"/>
                  </a:cubicBezTo>
                  <a:cubicBezTo>
                    <a:pt x="8459" y="3407"/>
                    <a:pt x="8777" y="3429"/>
                    <a:pt x="9102" y="3476"/>
                  </a:cubicBezTo>
                  <a:cubicBezTo>
                    <a:pt x="11795" y="3866"/>
                    <a:pt x="13700" y="5889"/>
                    <a:pt x="15759" y="7460"/>
                  </a:cubicBezTo>
                  <a:cubicBezTo>
                    <a:pt x="17391" y="8706"/>
                    <a:pt x="19376" y="9864"/>
                    <a:pt x="21487" y="9864"/>
                  </a:cubicBezTo>
                  <a:cubicBezTo>
                    <a:pt x="21806" y="9864"/>
                    <a:pt x="22128" y="9838"/>
                    <a:pt x="22452" y="9781"/>
                  </a:cubicBezTo>
                  <a:cubicBezTo>
                    <a:pt x="24943" y="9344"/>
                    <a:pt x="26193" y="7511"/>
                    <a:pt x="28096" y="6058"/>
                  </a:cubicBezTo>
                  <a:cubicBezTo>
                    <a:pt x="28789" y="5529"/>
                    <a:pt x="29494" y="5250"/>
                    <a:pt x="30118" y="5250"/>
                  </a:cubicBezTo>
                  <a:cubicBezTo>
                    <a:pt x="31059" y="5250"/>
                    <a:pt x="31814" y="5884"/>
                    <a:pt x="32064" y="7250"/>
                  </a:cubicBezTo>
                  <a:cubicBezTo>
                    <a:pt x="32253" y="8278"/>
                    <a:pt x="32309" y="9428"/>
                    <a:pt x="32856" y="10352"/>
                  </a:cubicBezTo>
                  <a:cubicBezTo>
                    <a:pt x="33929" y="12163"/>
                    <a:pt x="35741" y="13458"/>
                    <a:pt x="37885" y="13626"/>
                  </a:cubicBezTo>
                  <a:cubicBezTo>
                    <a:pt x="38133" y="13646"/>
                    <a:pt x="38377" y="13655"/>
                    <a:pt x="38618" y="13655"/>
                  </a:cubicBezTo>
                  <a:cubicBezTo>
                    <a:pt x="40560" y="13655"/>
                    <a:pt x="42276" y="13021"/>
                    <a:pt x="43745" y="11646"/>
                  </a:cubicBezTo>
                  <a:cubicBezTo>
                    <a:pt x="46112" y="9433"/>
                    <a:pt x="46709" y="6583"/>
                    <a:pt x="50611" y="6349"/>
                  </a:cubicBezTo>
                  <a:cubicBezTo>
                    <a:pt x="52658" y="6226"/>
                    <a:pt x="52677" y="3243"/>
                    <a:pt x="50611" y="3161"/>
                  </a:cubicBezTo>
                  <a:cubicBezTo>
                    <a:pt x="50499" y="3156"/>
                    <a:pt x="50388" y="3154"/>
                    <a:pt x="50278" y="3154"/>
                  </a:cubicBezTo>
                  <a:cubicBezTo>
                    <a:pt x="47496" y="3154"/>
                    <a:pt x="45079" y="4551"/>
                    <a:pt x="43281" y="6666"/>
                  </a:cubicBezTo>
                  <a:cubicBezTo>
                    <a:pt x="42581" y="7489"/>
                    <a:pt x="42076" y="8454"/>
                    <a:pt x="41375" y="9278"/>
                  </a:cubicBezTo>
                  <a:cubicBezTo>
                    <a:pt x="40754" y="10007"/>
                    <a:pt x="39788" y="10360"/>
                    <a:pt x="38816" y="10360"/>
                  </a:cubicBezTo>
                  <a:cubicBezTo>
                    <a:pt x="37487" y="10360"/>
                    <a:pt x="36149" y="9698"/>
                    <a:pt x="35677" y="8433"/>
                  </a:cubicBezTo>
                  <a:cubicBezTo>
                    <a:pt x="34888" y="6319"/>
                    <a:pt x="35354" y="3794"/>
                    <a:pt x="33118" y="2419"/>
                  </a:cubicBezTo>
                  <a:cubicBezTo>
                    <a:pt x="32233" y="1875"/>
                    <a:pt x="31358" y="1643"/>
                    <a:pt x="30495" y="1643"/>
                  </a:cubicBezTo>
                  <a:cubicBezTo>
                    <a:pt x="29092" y="1643"/>
                    <a:pt x="27721" y="2257"/>
                    <a:pt x="26391" y="3142"/>
                  </a:cubicBezTo>
                  <a:cubicBezTo>
                    <a:pt x="25429" y="3782"/>
                    <a:pt x="24617" y="4624"/>
                    <a:pt x="23783" y="5417"/>
                  </a:cubicBezTo>
                  <a:cubicBezTo>
                    <a:pt x="23045" y="6119"/>
                    <a:pt x="22274" y="6397"/>
                    <a:pt x="21496" y="6397"/>
                  </a:cubicBezTo>
                  <a:cubicBezTo>
                    <a:pt x="20362" y="6397"/>
                    <a:pt x="19215" y="5806"/>
                    <a:pt x="18134" y="5072"/>
                  </a:cubicBezTo>
                  <a:cubicBezTo>
                    <a:pt x="15793" y="3482"/>
                    <a:pt x="14013" y="1600"/>
                    <a:pt x="11305" y="586"/>
                  </a:cubicBezTo>
                  <a:cubicBezTo>
                    <a:pt x="10243" y="188"/>
                    <a:pt x="9182" y="0"/>
                    <a:pt x="8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1694330" y="1835052"/>
              <a:ext cx="429181" cy="496383"/>
            </a:xfrm>
            <a:custGeom>
              <a:avLst/>
              <a:gdLst/>
              <a:ahLst/>
              <a:cxnLst/>
              <a:rect l="l" t="t" r="r" b="b"/>
              <a:pathLst>
                <a:path w="19881" h="22994" extrusionOk="0">
                  <a:moveTo>
                    <a:pt x="12884" y="0"/>
                  </a:moveTo>
                  <a:cubicBezTo>
                    <a:pt x="11674" y="0"/>
                    <a:pt x="10487" y="336"/>
                    <a:pt x="9455" y="1123"/>
                  </a:cubicBezTo>
                  <a:cubicBezTo>
                    <a:pt x="6315" y="3517"/>
                    <a:pt x="8273" y="7128"/>
                    <a:pt x="9900" y="9727"/>
                  </a:cubicBezTo>
                  <a:cubicBezTo>
                    <a:pt x="10493" y="10676"/>
                    <a:pt x="10892" y="11508"/>
                    <a:pt x="10963" y="12645"/>
                  </a:cubicBezTo>
                  <a:cubicBezTo>
                    <a:pt x="11015" y="13492"/>
                    <a:pt x="10077" y="13569"/>
                    <a:pt x="9356" y="13569"/>
                  </a:cubicBezTo>
                  <a:cubicBezTo>
                    <a:pt x="9196" y="13569"/>
                    <a:pt x="9047" y="13565"/>
                    <a:pt x="8922" y="13565"/>
                  </a:cubicBezTo>
                  <a:cubicBezTo>
                    <a:pt x="8879" y="13565"/>
                    <a:pt x="8840" y="13565"/>
                    <a:pt x="8803" y="13566"/>
                  </a:cubicBezTo>
                  <a:cubicBezTo>
                    <a:pt x="6863" y="13626"/>
                    <a:pt x="5146" y="13774"/>
                    <a:pt x="3408" y="14720"/>
                  </a:cubicBezTo>
                  <a:cubicBezTo>
                    <a:pt x="294" y="16413"/>
                    <a:pt x="1" y="21267"/>
                    <a:pt x="3262" y="22854"/>
                  </a:cubicBezTo>
                  <a:cubicBezTo>
                    <a:pt x="3457" y="22949"/>
                    <a:pt x="3678" y="22993"/>
                    <a:pt x="3903" y="22993"/>
                  </a:cubicBezTo>
                  <a:cubicBezTo>
                    <a:pt x="4818" y="22993"/>
                    <a:pt x="5804" y="22264"/>
                    <a:pt x="5372" y="21234"/>
                  </a:cubicBezTo>
                  <a:cubicBezTo>
                    <a:pt x="4648" y="19511"/>
                    <a:pt x="3721" y="18130"/>
                    <a:pt x="6140" y="17230"/>
                  </a:cubicBezTo>
                  <a:cubicBezTo>
                    <a:pt x="7294" y="16800"/>
                    <a:pt x="8746" y="16988"/>
                    <a:pt x="9957" y="16891"/>
                  </a:cubicBezTo>
                  <a:cubicBezTo>
                    <a:pt x="12025" y="16729"/>
                    <a:pt x="13604" y="15791"/>
                    <a:pt x="14183" y="13741"/>
                  </a:cubicBezTo>
                  <a:cubicBezTo>
                    <a:pt x="14811" y="11524"/>
                    <a:pt x="13449" y="9260"/>
                    <a:pt x="12290" y="7511"/>
                  </a:cubicBezTo>
                  <a:cubicBezTo>
                    <a:pt x="11301" y="6017"/>
                    <a:pt x="9416" y="3135"/>
                    <a:pt x="12835" y="2749"/>
                  </a:cubicBezTo>
                  <a:cubicBezTo>
                    <a:pt x="12966" y="2734"/>
                    <a:pt x="13097" y="2727"/>
                    <a:pt x="13227" y="2727"/>
                  </a:cubicBezTo>
                  <a:cubicBezTo>
                    <a:pt x="14851" y="2727"/>
                    <a:pt x="16405" y="3825"/>
                    <a:pt x="17775" y="4536"/>
                  </a:cubicBezTo>
                  <a:cubicBezTo>
                    <a:pt x="17954" y="4629"/>
                    <a:pt x="18134" y="4670"/>
                    <a:pt x="18306" y="4670"/>
                  </a:cubicBezTo>
                  <a:cubicBezTo>
                    <a:pt x="19197" y="4670"/>
                    <a:pt x="19880" y="3566"/>
                    <a:pt x="19120" y="2795"/>
                  </a:cubicBezTo>
                  <a:cubicBezTo>
                    <a:pt x="17537" y="1193"/>
                    <a:pt x="15167" y="0"/>
                    <a:pt x="128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446940" y="1293572"/>
              <a:ext cx="177751" cy="477386"/>
            </a:xfrm>
            <a:custGeom>
              <a:avLst/>
              <a:gdLst/>
              <a:ahLst/>
              <a:cxnLst/>
              <a:rect l="l" t="t" r="r" b="b"/>
              <a:pathLst>
                <a:path w="8234" h="22114" extrusionOk="0">
                  <a:moveTo>
                    <a:pt x="2170" y="0"/>
                  </a:moveTo>
                  <a:cubicBezTo>
                    <a:pt x="1693" y="0"/>
                    <a:pt x="1286" y="590"/>
                    <a:pt x="1564" y="1057"/>
                  </a:cubicBezTo>
                  <a:cubicBezTo>
                    <a:pt x="2627" y="2838"/>
                    <a:pt x="4073" y="4455"/>
                    <a:pt x="4860" y="6386"/>
                  </a:cubicBezTo>
                  <a:cubicBezTo>
                    <a:pt x="5867" y="8854"/>
                    <a:pt x="4085" y="11033"/>
                    <a:pt x="2790" y="12944"/>
                  </a:cubicBezTo>
                  <a:cubicBezTo>
                    <a:pt x="1002" y="15584"/>
                    <a:pt x="1" y="18775"/>
                    <a:pt x="2039" y="21563"/>
                  </a:cubicBezTo>
                  <a:cubicBezTo>
                    <a:pt x="2319" y="21946"/>
                    <a:pt x="2689" y="22113"/>
                    <a:pt x="3044" y="22113"/>
                  </a:cubicBezTo>
                  <a:cubicBezTo>
                    <a:pt x="3707" y="22113"/>
                    <a:pt x="4316" y="21526"/>
                    <a:pt x="4180" y="20660"/>
                  </a:cubicBezTo>
                  <a:cubicBezTo>
                    <a:pt x="3772" y="18066"/>
                    <a:pt x="3985" y="16671"/>
                    <a:pt x="5411" y="14474"/>
                  </a:cubicBezTo>
                  <a:cubicBezTo>
                    <a:pt x="6459" y="12858"/>
                    <a:pt x="7732" y="11141"/>
                    <a:pt x="7900" y="9153"/>
                  </a:cubicBezTo>
                  <a:cubicBezTo>
                    <a:pt x="8233" y="5174"/>
                    <a:pt x="5640" y="2202"/>
                    <a:pt x="2513" y="109"/>
                  </a:cubicBezTo>
                  <a:cubicBezTo>
                    <a:pt x="2400" y="34"/>
                    <a:pt x="2283" y="0"/>
                    <a:pt x="2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2421203" y="1805628"/>
              <a:ext cx="802148" cy="391295"/>
            </a:xfrm>
            <a:custGeom>
              <a:avLst/>
              <a:gdLst/>
              <a:ahLst/>
              <a:cxnLst/>
              <a:rect l="l" t="t" r="r" b="b"/>
              <a:pathLst>
                <a:path w="37158" h="18126" extrusionOk="0">
                  <a:moveTo>
                    <a:pt x="29578" y="1"/>
                  </a:moveTo>
                  <a:cubicBezTo>
                    <a:pt x="27816" y="1"/>
                    <a:pt x="26182" y="716"/>
                    <a:pt x="24982" y="2674"/>
                  </a:cubicBezTo>
                  <a:cubicBezTo>
                    <a:pt x="23811" y="4585"/>
                    <a:pt x="24033" y="6969"/>
                    <a:pt x="24070" y="9100"/>
                  </a:cubicBezTo>
                  <a:cubicBezTo>
                    <a:pt x="24083" y="9832"/>
                    <a:pt x="24245" y="11226"/>
                    <a:pt x="23373" y="11515"/>
                  </a:cubicBezTo>
                  <a:cubicBezTo>
                    <a:pt x="23101" y="11605"/>
                    <a:pt x="22820" y="11646"/>
                    <a:pt x="22532" y="11646"/>
                  </a:cubicBezTo>
                  <a:cubicBezTo>
                    <a:pt x="20873" y="11646"/>
                    <a:pt x="19024" y="10303"/>
                    <a:pt x="17902" y="9397"/>
                  </a:cubicBezTo>
                  <a:cubicBezTo>
                    <a:pt x="15328" y="7321"/>
                    <a:pt x="11523" y="3665"/>
                    <a:pt x="7835" y="3665"/>
                  </a:cubicBezTo>
                  <a:cubicBezTo>
                    <a:pt x="6590" y="3665"/>
                    <a:pt x="5358" y="4082"/>
                    <a:pt x="4191" y="5118"/>
                  </a:cubicBezTo>
                  <a:cubicBezTo>
                    <a:pt x="1186" y="7785"/>
                    <a:pt x="0" y="14599"/>
                    <a:pt x="2960" y="17701"/>
                  </a:cubicBezTo>
                  <a:cubicBezTo>
                    <a:pt x="3240" y="17993"/>
                    <a:pt x="3622" y="18126"/>
                    <a:pt x="4007" y="18126"/>
                  </a:cubicBezTo>
                  <a:cubicBezTo>
                    <a:pt x="4819" y="18126"/>
                    <a:pt x="5645" y="17537"/>
                    <a:pt x="5565" y="16622"/>
                  </a:cubicBezTo>
                  <a:cubicBezTo>
                    <a:pt x="5304" y="13646"/>
                    <a:pt x="3839" y="7325"/>
                    <a:pt x="8008" y="7325"/>
                  </a:cubicBezTo>
                  <a:cubicBezTo>
                    <a:pt x="8444" y="7325"/>
                    <a:pt x="8941" y="7394"/>
                    <a:pt x="9508" y="7543"/>
                  </a:cubicBezTo>
                  <a:cubicBezTo>
                    <a:pt x="12061" y="8216"/>
                    <a:pt x="14061" y="10702"/>
                    <a:pt x="16052" y="12296"/>
                  </a:cubicBezTo>
                  <a:cubicBezTo>
                    <a:pt x="18044" y="13891"/>
                    <a:pt x="20155" y="14773"/>
                    <a:pt x="22696" y="14972"/>
                  </a:cubicBezTo>
                  <a:cubicBezTo>
                    <a:pt x="22859" y="14985"/>
                    <a:pt x="23016" y="14991"/>
                    <a:pt x="23169" y="14991"/>
                  </a:cubicBezTo>
                  <a:cubicBezTo>
                    <a:pt x="26973" y="14991"/>
                    <a:pt x="27489" y="11106"/>
                    <a:pt x="27305" y="8031"/>
                  </a:cubicBezTo>
                  <a:cubicBezTo>
                    <a:pt x="27175" y="5898"/>
                    <a:pt x="27130" y="2813"/>
                    <a:pt x="29936" y="2602"/>
                  </a:cubicBezTo>
                  <a:cubicBezTo>
                    <a:pt x="30087" y="2590"/>
                    <a:pt x="30239" y="2585"/>
                    <a:pt x="30391" y="2585"/>
                  </a:cubicBezTo>
                  <a:cubicBezTo>
                    <a:pt x="32382" y="2585"/>
                    <a:pt x="34472" y="3510"/>
                    <a:pt x="36428" y="3758"/>
                  </a:cubicBezTo>
                  <a:cubicBezTo>
                    <a:pt x="36453" y="3761"/>
                    <a:pt x="36478" y="3763"/>
                    <a:pt x="36501" y="3763"/>
                  </a:cubicBezTo>
                  <a:cubicBezTo>
                    <a:pt x="37057" y="3763"/>
                    <a:pt x="37157" y="2931"/>
                    <a:pt x="36725" y="2660"/>
                  </a:cubicBezTo>
                  <a:cubicBezTo>
                    <a:pt x="34623" y="1333"/>
                    <a:pt x="31982" y="1"/>
                    <a:pt x="29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1150066" y="1904520"/>
              <a:ext cx="33374" cy="40369"/>
            </a:xfrm>
            <a:custGeom>
              <a:avLst/>
              <a:gdLst/>
              <a:ahLst/>
              <a:cxnLst/>
              <a:rect l="l" t="t" r="r" b="b"/>
              <a:pathLst>
                <a:path w="1546" h="1870" extrusionOk="0">
                  <a:moveTo>
                    <a:pt x="457" y="1"/>
                  </a:moveTo>
                  <a:cubicBezTo>
                    <a:pt x="451" y="1"/>
                    <a:pt x="445" y="1"/>
                    <a:pt x="439" y="1"/>
                  </a:cubicBezTo>
                  <a:cubicBezTo>
                    <a:pt x="114" y="8"/>
                    <a:pt x="1" y="433"/>
                    <a:pt x="275" y="602"/>
                  </a:cubicBezTo>
                  <a:cubicBezTo>
                    <a:pt x="395" y="676"/>
                    <a:pt x="446" y="864"/>
                    <a:pt x="491" y="988"/>
                  </a:cubicBezTo>
                  <a:cubicBezTo>
                    <a:pt x="582" y="1237"/>
                    <a:pt x="702" y="1476"/>
                    <a:pt x="847" y="1699"/>
                  </a:cubicBezTo>
                  <a:cubicBezTo>
                    <a:pt x="922" y="1817"/>
                    <a:pt x="1034" y="1869"/>
                    <a:pt x="1144" y="1869"/>
                  </a:cubicBezTo>
                  <a:cubicBezTo>
                    <a:pt x="1320" y="1869"/>
                    <a:pt x="1491" y="1736"/>
                    <a:pt x="1504" y="1520"/>
                  </a:cubicBezTo>
                  <a:cubicBezTo>
                    <a:pt x="1545" y="913"/>
                    <a:pt x="1182" y="1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1171761" y="1962828"/>
              <a:ext cx="26725" cy="31734"/>
            </a:xfrm>
            <a:custGeom>
              <a:avLst/>
              <a:gdLst/>
              <a:ahLst/>
              <a:cxnLst/>
              <a:rect l="l" t="t" r="r" b="b"/>
              <a:pathLst>
                <a:path w="1238" h="1470" extrusionOk="0">
                  <a:moveTo>
                    <a:pt x="601" y="1"/>
                  </a:moveTo>
                  <a:cubicBezTo>
                    <a:pt x="284" y="1"/>
                    <a:pt x="0" y="328"/>
                    <a:pt x="196" y="677"/>
                  </a:cubicBezTo>
                  <a:cubicBezTo>
                    <a:pt x="233" y="745"/>
                    <a:pt x="236" y="860"/>
                    <a:pt x="249" y="936"/>
                  </a:cubicBezTo>
                  <a:cubicBezTo>
                    <a:pt x="279" y="1097"/>
                    <a:pt x="428" y="1190"/>
                    <a:pt x="492" y="1330"/>
                  </a:cubicBezTo>
                  <a:cubicBezTo>
                    <a:pt x="536" y="1422"/>
                    <a:pt x="638" y="1469"/>
                    <a:pt x="739" y="1469"/>
                  </a:cubicBezTo>
                  <a:cubicBezTo>
                    <a:pt x="840" y="1469"/>
                    <a:pt x="941" y="1423"/>
                    <a:pt x="983" y="1330"/>
                  </a:cubicBezTo>
                  <a:cubicBezTo>
                    <a:pt x="1082" y="1111"/>
                    <a:pt x="1238" y="986"/>
                    <a:pt x="1209" y="718"/>
                  </a:cubicBezTo>
                  <a:cubicBezTo>
                    <a:pt x="1186" y="485"/>
                    <a:pt x="1092" y="280"/>
                    <a:pt x="915" y="124"/>
                  </a:cubicBezTo>
                  <a:cubicBezTo>
                    <a:pt x="818" y="38"/>
                    <a:pt x="707" y="1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1489745" y="1918746"/>
              <a:ext cx="41016" cy="14248"/>
            </a:xfrm>
            <a:custGeom>
              <a:avLst/>
              <a:gdLst/>
              <a:ahLst/>
              <a:cxnLst/>
              <a:rect l="l" t="t" r="r" b="b"/>
              <a:pathLst>
                <a:path w="1900" h="660" extrusionOk="0">
                  <a:moveTo>
                    <a:pt x="1255" y="1"/>
                  </a:moveTo>
                  <a:cubicBezTo>
                    <a:pt x="891" y="1"/>
                    <a:pt x="540" y="145"/>
                    <a:pt x="164" y="256"/>
                  </a:cubicBezTo>
                  <a:cubicBezTo>
                    <a:pt x="9" y="302"/>
                    <a:pt x="0" y="535"/>
                    <a:pt x="164" y="577"/>
                  </a:cubicBezTo>
                  <a:cubicBezTo>
                    <a:pt x="377" y="631"/>
                    <a:pt x="589" y="660"/>
                    <a:pt x="797" y="660"/>
                  </a:cubicBezTo>
                  <a:cubicBezTo>
                    <a:pt x="1133" y="660"/>
                    <a:pt x="1462" y="585"/>
                    <a:pt x="1779" y="424"/>
                  </a:cubicBezTo>
                  <a:cubicBezTo>
                    <a:pt x="1892" y="367"/>
                    <a:pt x="1900" y="170"/>
                    <a:pt x="1779" y="114"/>
                  </a:cubicBezTo>
                  <a:cubicBezTo>
                    <a:pt x="1599" y="32"/>
                    <a:pt x="1426" y="1"/>
                    <a:pt x="1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900512" y="1860179"/>
              <a:ext cx="54249" cy="37476"/>
            </a:xfrm>
            <a:custGeom>
              <a:avLst/>
              <a:gdLst/>
              <a:ahLst/>
              <a:cxnLst/>
              <a:rect l="l" t="t" r="r" b="b"/>
              <a:pathLst>
                <a:path w="2513" h="1736" extrusionOk="0">
                  <a:moveTo>
                    <a:pt x="1693" y="0"/>
                  </a:moveTo>
                  <a:cubicBezTo>
                    <a:pt x="1348" y="0"/>
                    <a:pt x="981" y="128"/>
                    <a:pt x="706" y="272"/>
                  </a:cubicBezTo>
                  <a:cubicBezTo>
                    <a:pt x="203" y="538"/>
                    <a:pt x="1" y="1156"/>
                    <a:pt x="180" y="1673"/>
                  </a:cubicBezTo>
                  <a:cubicBezTo>
                    <a:pt x="193" y="1710"/>
                    <a:pt x="229" y="1735"/>
                    <a:pt x="265" y="1735"/>
                  </a:cubicBezTo>
                  <a:cubicBezTo>
                    <a:pt x="285" y="1735"/>
                    <a:pt x="304" y="1728"/>
                    <a:pt x="319" y="1710"/>
                  </a:cubicBezTo>
                  <a:cubicBezTo>
                    <a:pt x="564" y="1432"/>
                    <a:pt x="833" y="1220"/>
                    <a:pt x="1147" y="1026"/>
                  </a:cubicBezTo>
                  <a:cubicBezTo>
                    <a:pt x="1511" y="804"/>
                    <a:pt x="1964" y="945"/>
                    <a:pt x="2326" y="715"/>
                  </a:cubicBezTo>
                  <a:cubicBezTo>
                    <a:pt x="2484" y="618"/>
                    <a:pt x="2513" y="400"/>
                    <a:pt x="2385" y="268"/>
                  </a:cubicBezTo>
                  <a:cubicBezTo>
                    <a:pt x="2200" y="73"/>
                    <a:pt x="1953" y="0"/>
                    <a:pt x="16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2562817" y="1899490"/>
              <a:ext cx="83285" cy="41189"/>
            </a:xfrm>
            <a:custGeom>
              <a:avLst/>
              <a:gdLst/>
              <a:ahLst/>
              <a:cxnLst/>
              <a:rect l="l" t="t" r="r" b="b"/>
              <a:pathLst>
                <a:path w="3858" h="1908" extrusionOk="0">
                  <a:moveTo>
                    <a:pt x="1434" y="0"/>
                  </a:moveTo>
                  <a:cubicBezTo>
                    <a:pt x="971" y="0"/>
                    <a:pt x="527" y="112"/>
                    <a:pt x="41" y="241"/>
                  </a:cubicBezTo>
                  <a:cubicBezTo>
                    <a:pt x="1" y="251"/>
                    <a:pt x="12" y="306"/>
                    <a:pt x="49" y="309"/>
                  </a:cubicBezTo>
                  <a:cubicBezTo>
                    <a:pt x="805" y="362"/>
                    <a:pt x="1845" y="614"/>
                    <a:pt x="2432" y="1117"/>
                  </a:cubicBezTo>
                  <a:cubicBezTo>
                    <a:pt x="2667" y="1318"/>
                    <a:pt x="3020" y="1908"/>
                    <a:pt x="3389" y="1908"/>
                  </a:cubicBezTo>
                  <a:cubicBezTo>
                    <a:pt x="3487" y="1908"/>
                    <a:pt x="3586" y="1866"/>
                    <a:pt x="3684" y="1764"/>
                  </a:cubicBezTo>
                  <a:cubicBezTo>
                    <a:pt x="3789" y="1656"/>
                    <a:pt x="3857" y="1471"/>
                    <a:pt x="3801" y="1322"/>
                  </a:cubicBezTo>
                  <a:cubicBezTo>
                    <a:pt x="3536" y="622"/>
                    <a:pt x="2897" y="313"/>
                    <a:pt x="2213" y="113"/>
                  </a:cubicBezTo>
                  <a:cubicBezTo>
                    <a:pt x="1941" y="33"/>
                    <a:pt x="1685" y="0"/>
                    <a:pt x="1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978484" y="1847896"/>
              <a:ext cx="48097" cy="46823"/>
            </a:xfrm>
            <a:custGeom>
              <a:avLst/>
              <a:gdLst/>
              <a:ahLst/>
              <a:cxnLst/>
              <a:rect l="l" t="t" r="r" b="b"/>
              <a:pathLst>
                <a:path w="2228" h="2169" extrusionOk="0">
                  <a:moveTo>
                    <a:pt x="1460" y="0"/>
                  </a:moveTo>
                  <a:cubicBezTo>
                    <a:pt x="1086" y="0"/>
                    <a:pt x="736" y="173"/>
                    <a:pt x="434" y="456"/>
                  </a:cubicBezTo>
                  <a:cubicBezTo>
                    <a:pt x="0" y="863"/>
                    <a:pt x="39" y="1477"/>
                    <a:pt x="226" y="1991"/>
                  </a:cubicBezTo>
                  <a:cubicBezTo>
                    <a:pt x="270" y="2111"/>
                    <a:pt x="365" y="2169"/>
                    <a:pt x="462" y="2169"/>
                  </a:cubicBezTo>
                  <a:cubicBezTo>
                    <a:pt x="560" y="2169"/>
                    <a:pt x="660" y="2108"/>
                    <a:pt x="707" y="1991"/>
                  </a:cubicBezTo>
                  <a:cubicBezTo>
                    <a:pt x="825" y="1696"/>
                    <a:pt x="1030" y="1493"/>
                    <a:pt x="1251" y="1272"/>
                  </a:cubicBezTo>
                  <a:cubicBezTo>
                    <a:pt x="1306" y="1215"/>
                    <a:pt x="1444" y="1144"/>
                    <a:pt x="1572" y="1089"/>
                  </a:cubicBezTo>
                  <a:cubicBezTo>
                    <a:pt x="1730" y="1023"/>
                    <a:pt x="1946" y="836"/>
                    <a:pt x="2067" y="716"/>
                  </a:cubicBezTo>
                  <a:cubicBezTo>
                    <a:pt x="2228" y="558"/>
                    <a:pt x="2218" y="217"/>
                    <a:pt x="1990" y="117"/>
                  </a:cubicBezTo>
                  <a:cubicBezTo>
                    <a:pt x="1810" y="37"/>
                    <a:pt x="1632" y="0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956875" y="1906614"/>
              <a:ext cx="21954" cy="30093"/>
            </a:xfrm>
            <a:custGeom>
              <a:avLst/>
              <a:gdLst/>
              <a:ahLst/>
              <a:cxnLst/>
              <a:rect l="l" t="t" r="r" b="b"/>
              <a:pathLst>
                <a:path w="1017" h="1394" extrusionOk="0">
                  <a:moveTo>
                    <a:pt x="620" y="1"/>
                  </a:moveTo>
                  <a:cubicBezTo>
                    <a:pt x="559" y="1"/>
                    <a:pt x="500" y="16"/>
                    <a:pt x="449" y="49"/>
                  </a:cubicBezTo>
                  <a:cubicBezTo>
                    <a:pt x="108" y="269"/>
                    <a:pt x="5" y="582"/>
                    <a:pt x="3" y="979"/>
                  </a:cubicBezTo>
                  <a:cubicBezTo>
                    <a:pt x="0" y="1258"/>
                    <a:pt x="197" y="1394"/>
                    <a:pt x="403" y="1394"/>
                  </a:cubicBezTo>
                  <a:cubicBezTo>
                    <a:pt x="614" y="1394"/>
                    <a:pt x="834" y="1252"/>
                    <a:pt x="862" y="979"/>
                  </a:cubicBezTo>
                  <a:cubicBezTo>
                    <a:pt x="883" y="771"/>
                    <a:pt x="966" y="571"/>
                    <a:pt x="991" y="359"/>
                  </a:cubicBezTo>
                  <a:cubicBezTo>
                    <a:pt x="1016" y="152"/>
                    <a:pt x="812" y="1"/>
                    <a:pt x="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514573" y="1583298"/>
              <a:ext cx="43995" cy="49025"/>
            </a:xfrm>
            <a:custGeom>
              <a:avLst/>
              <a:gdLst/>
              <a:ahLst/>
              <a:cxnLst/>
              <a:rect l="l" t="t" r="r" b="b"/>
              <a:pathLst>
                <a:path w="2038" h="2271" extrusionOk="0">
                  <a:moveTo>
                    <a:pt x="1446" y="1"/>
                  </a:moveTo>
                  <a:cubicBezTo>
                    <a:pt x="1379" y="1"/>
                    <a:pt x="1309" y="19"/>
                    <a:pt x="1239" y="61"/>
                  </a:cubicBezTo>
                  <a:cubicBezTo>
                    <a:pt x="876" y="277"/>
                    <a:pt x="599" y="620"/>
                    <a:pt x="346" y="950"/>
                  </a:cubicBezTo>
                  <a:cubicBezTo>
                    <a:pt x="218" y="1117"/>
                    <a:pt x="150" y="1317"/>
                    <a:pt x="80" y="1513"/>
                  </a:cubicBezTo>
                  <a:cubicBezTo>
                    <a:pt x="0" y="1731"/>
                    <a:pt x="111" y="1964"/>
                    <a:pt x="54" y="2183"/>
                  </a:cubicBezTo>
                  <a:cubicBezTo>
                    <a:pt x="41" y="2233"/>
                    <a:pt x="83" y="2270"/>
                    <a:pt x="124" y="2270"/>
                  </a:cubicBezTo>
                  <a:cubicBezTo>
                    <a:pt x="146" y="2270"/>
                    <a:pt x="167" y="2260"/>
                    <a:pt x="181" y="2237"/>
                  </a:cubicBezTo>
                  <a:cubicBezTo>
                    <a:pt x="276" y="2073"/>
                    <a:pt x="440" y="2034"/>
                    <a:pt x="575" y="1917"/>
                  </a:cubicBezTo>
                  <a:cubicBezTo>
                    <a:pt x="706" y="1800"/>
                    <a:pt x="827" y="1675"/>
                    <a:pt x="939" y="1541"/>
                  </a:cubicBezTo>
                  <a:cubicBezTo>
                    <a:pt x="1195" y="1244"/>
                    <a:pt x="1473" y="999"/>
                    <a:pt x="1751" y="726"/>
                  </a:cubicBezTo>
                  <a:cubicBezTo>
                    <a:pt x="2038" y="446"/>
                    <a:pt x="1779" y="1"/>
                    <a:pt x="14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637320" y="1276907"/>
              <a:ext cx="1366618" cy="504500"/>
            </a:xfrm>
            <a:custGeom>
              <a:avLst/>
              <a:gdLst/>
              <a:ahLst/>
              <a:cxnLst/>
              <a:rect l="l" t="t" r="r" b="b"/>
              <a:pathLst>
                <a:path w="63306" h="23370" extrusionOk="0">
                  <a:moveTo>
                    <a:pt x="0" y="1"/>
                  </a:moveTo>
                  <a:lnTo>
                    <a:pt x="0" y="23369"/>
                  </a:lnTo>
                  <a:lnTo>
                    <a:pt x="63305" y="23369"/>
                  </a:lnTo>
                  <a:lnTo>
                    <a:pt x="63305" y="1"/>
                  </a:lnTo>
                  <a:close/>
                </a:path>
              </a:pathLst>
            </a:custGeom>
            <a:solidFill>
              <a:srgbClr val="3F2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141213" y="1278396"/>
              <a:ext cx="367225" cy="471190"/>
            </a:xfrm>
            <a:custGeom>
              <a:avLst/>
              <a:gdLst/>
              <a:ahLst/>
              <a:cxnLst/>
              <a:rect l="l" t="t" r="r" b="b"/>
              <a:pathLst>
                <a:path w="17011" h="21827" extrusionOk="0">
                  <a:moveTo>
                    <a:pt x="1" y="0"/>
                  </a:moveTo>
                  <a:lnTo>
                    <a:pt x="1" y="21826"/>
                  </a:lnTo>
                  <a:lnTo>
                    <a:pt x="17010" y="21826"/>
                  </a:lnTo>
                  <a:lnTo>
                    <a:pt x="17010" y="0"/>
                  </a:lnTo>
                  <a:close/>
                </a:path>
              </a:pathLst>
            </a:custGeom>
            <a:solidFill>
              <a:srgbClr val="D5E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135017" y="1775082"/>
              <a:ext cx="370442" cy="454438"/>
            </a:xfrm>
            <a:custGeom>
              <a:avLst/>
              <a:gdLst/>
              <a:ahLst/>
              <a:cxnLst/>
              <a:rect l="l" t="t" r="r" b="b"/>
              <a:pathLst>
                <a:path w="17160" h="21051" extrusionOk="0">
                  <a:moveTo>
                    <a:pt x="3074" y="449"/>
                  </a:moveTo>
                  <a:cubicBezTo>
                    <a:pt x="4906" y="449"/>
                    <a:pt x="6738" y="507"/>
                    <a:pt x="8570" y="517"/>
                  </a:cubicBezTo>
                  <a:lnTo>
                    <a:pt x="12712" y="536"/>
                  </a:lnTo>
                  <a:cubicBezTo>
                    <a:pt x="12763" y="535"/>
                    <a:pt x="12814" y="535"/>
                    <a:pt x="12864" y="535"/>
                  </a:cubicBezTo>
                  <a:cubicBezTo>
                    <a:pt x="14095" y="535"/>
                    <a:pt x="15326" y="565"/>
                    <a:pt x="16557" y="582"/>
                  </a:cubicBezTo>
                  <a:lnTo>
                    <a:pt x="16557" y="582"/>
                  </a:lnTo>
                  <a:cubicBezTo>
                    <a:pt x="16549" y="1632"/>
                    <a:pt x="16566" y="2680"/>
                    <a:pt x="16600" y="3731"/>
                  </a:cubicBezTo>
                  <a:cubicBezTo>
                    <a:pt x="16644" y="4876"/>
                    <a:pt x="16685" y="6022"/>
                    <a:pt x="16697" y="7169"/>
                  </a:cubicBezTo>
                  <a:cubicBezTo>
                    <a:pt x="16712" y="9399"/>
                    <a:pt x="16690" y="11630"/>
                    <a:pt x="16679" y="13860"/>
                  </a:cubicBezTo>
                  <a:lnTo>
                    <a:pt x="16679" y="13860"/>
                  </a:lnTo>
                  <a:cubicBezTo>
                    <a:pt x="16633" y="13859"/>
                    <a:pt x="16586" y="13858"/>
                    <a:pt x="16539" y="13858"/>
                  </a:cubicBezTo>
                  <a:cubicBezTo>
                    <a:pt x="16407" y="13858"/>
                    <a:pt x="16275" y="13864"/>
                    <a:pt x="16143" y="13876"/>
                  </a:cubicBezTo>
                  <a:cubicBezTo>
                    <a:pt x="15903" y="13889"/>
                    <a:pt x="15668" y="13932"/>
                    <a:pt x="15434" y="13972"/>
                  </a:cubicBezTo>
                  <a:cubicBezTo>
                    <a:pt x="14967" y="14068"/>
                    <a:pt x="14503" y="14195"/>
                    <a:pt x="14068" y="14388"/>
                  </a:cubicBezTo>
                  <a:cubicBezTo>
                    <a:pt x="13843" y="14472"/>
                    <a:pt x="13633" y="14583"/>
                    <a:pt x="13424" y="14699"/>
                  </a:cubicBezTo>
                  <a:cubicBezTo>
                    <a:pt x="13210" y="14805"/>
                    <a:pt x="13012" y="14938"/>
                    <a:pt x="12818" y="15075"/>
                  </a:cubicBezTo>
                  <a:cubicBezTo>
                    <a:pt x="12618" y="15205"/>
                    <a:pt x="12425" y="15344"/>
                    <a:pt x="12250" y="15504"/>
                  </a:cubicBezTo>
                  <a:cubicBezTo>
                    <a:pt x="12074" y="15663"/>
                    <a:pt x="11877" y="15800"/>
                    <a:pt x="11719" y="15977"/>
                  </a:cubicBezTo>
                  <a:lnTo>
                    <a:pt x="11230" y="16492"/>
                  </a:lnTo>
                  <a:cubicBezTo>
                    <a:pt x="11073" y="16669"/>
                    <a:pt x="10938" y="16862"/>
                    <a:pt x="10793" y="17050"/>
                  </a:cubicBezTo>
                  <a:cubicBezTo>
                    <a:pt x="10648" y="17236"/>
                    <a:pt x="10503" y="17423"/>
                    <a:pt x="10388" y="17628"/>
                  </a:cubicBezTo>
                  <a:lnTo>
                    <a:pt x="10018" y="18229"/>
                  </a:lnTo>
                  <a:cubicBezTo>
                    <a:pt x="9890" y="18427"/>
                    <a:pt x="9805" y="18650"/>
                    <a:pt x="9695" y="18858"/>
                  </a:cubicBezTo>
                  <a:lnTo>
                    <a:pt x="9392" y="19497"/>
                  </a:lnTo>
                  <a:lnTo>
                    <a:pt x="8937" y="20733"/>
                  </a:lnTo>
                  <a:cubicBezTo>
                    <a:pt x="6139" y="20642"/>
                    <a:pt x="3341" y="20580"/>
                    <a:pt x="543" y="20545"/>
                  </a:cubicBezTo>
                  <a:lnTo>
                    <a:pt x="543" y="20545"/>
                  </a:lnTo>
                  <a:cubicBezTo>
                    <a:pt x="560" y="18921"/>
                    <a:pt x="567" y="17296"/>
                    <a:pt x="514" y="15672"/>
                  </a:cubicBezTo>
                  <a:cubicBezTo>
                    <a:pt x="458" y="13963"/>
                    <a:pt x="470" y="12253"/>
                    <a:pt x="480" y="10545"/>
                  </a:cubicBezTo>
                  <a:lnTo>
                    <a:pt x="519" y="5419"/>
                  </a:lnTo>
                  <a:cubicBezTo>
                    <a:pt x="533" y="3779"/>
                    <a:pt x="570" y="2138"/>
                    <a:pt x="509" y="497"/>
                  </a:cubicBezTo>
                  <a:lnTo>
                    <a:pt x="509" y="497"/>
                  </a:lnTo>
                  <a:cubicBezTo>
                    <a:pt x="1364" y="461"/>
                    <a:pt x="2219" y="449"/>
                    <a:pt x="3074" y="449"/>
                  </a:cubicBezTo>
                  <a:close/>
                  <a:moveTo>
                    <a:pt x="16856" y="1"/>
                  </a:moveTo>
                  <a:cubicBezTo>
                    <a:pt x="16855" y="1"/>
                    <a:pt x="16854" y="1"/>
                    <a:pt x="16853" y="1"/>
                  </a:cubicBezTo>
                  <a:cubicBezTo>
                    <a:pt x="15523" y="16"/>
                    <a:pt x="14194" y="51"/>
                    <a:pt x="12864" y="51"/>
                  </a:cubicBezTo>
                  <a:cubicBezTo>
                    <a:pt x="12814" y="51"/>
                    <a:pt x="12763" y="51"/>
                    <a:pt x="12712" y="50"/>
                  </a:cubicBezTo>
                  <a:lnTo>
                    <a:pt x="8570" y="69"/>
                  </a:lnTo>
                  <a:cubicBezTo>
                    <a:pt x="6738" y="79"/>
                    <a:pt x="4906" y="137"/>
                    <a:pt x="3074" y="137"/>
                  </a:cubicBezTo>
                  <a:cubicBezTo>
                    <a:pt x="2145" y="137"/>
                    <a:pt x="1216" y="122"/>
                    <a:pt x="288" y="79"/>
                  </a:cubicBezTo>
                  <a:lnTo>
                    <a:pt x="286" y="79"/>
                  </a:lnTo>
                  <a:cubicBezTo>
                    <a:pt x="283" y="79"/>
                    <a:pt x="279" y="79"/>
                    <a:pt x="276" y="79"/>
                  </a:cubicBezTo>
                  <a:cubicBezTo>
                    <a:pt x="168" y="79"/>
                    <a:pt x="78" y="165"/>
                    <a:pt x="73" y="275"/>
                  </a:cubicBezTo>
                  <a:lnTo>
                    <a:pt x="73" y="294"/>
                  </a:lnTo>
                  <a:cubicBezTo>
                    <a:pt x="0" y="2002"/>
                    <a:pt x="40" y="3711"/>
                    <a:pt x="54" y="5419"/>
                  </a:cubicBezTo>
                  <a:lnTo>
                    <a:pt x="94" y="10546"/>
                  </a:lnTo>
                  <a:cubicBezTo>
                    <a:pt x="104" y="12255"/>
                    <a:pt x="114" y="13963"/>
                    <a:pt x="60" y="15672"/>
                  </a:cubicBezTo>
                  <a:cubicBezTo>
                    <a:pt x="7" y="17380"/>
                    <a:pt x="16" y="19089"/>
                    <a:pt x="33" y="20797"/>
                  </a:cubicBezTo>
                  <a:lnTo>
                    <a:pt x="33" y="20801"/>
                  </a:lnTo>
                  <a:cubicBezTo>
                    <a:pt x="34" y="20939"/>
                    <a:pt x="148" y="21050"/>
                    <a:pt x="286" y="21050"/>
                  </a:cubicBezTo>
                  <a:cubicBezTo>
                    <a:pt x="3194" y="21050"/>
                    <a:pt x="6103" y="21019"/>
                    <a:pt x="9014" y="20955"/>
                  </a:cubicBezTo>
                  <a:cubicBezTo>
                    <a:pt x="9059" y="20955"/>
                    <a:pt x="9099" y="20926"/>
                    <a:pt x="9117" y="20885"/>
                  </a:cubicBezTo>
                  <a:lnTo>
                    <a:pt x="9644" y="19596"/>
                  </a:lnTo>
                  <a:lnTo>
                    <a:pt x="9961" y="18986"/>
                  </a:lnTo>
                  <a:cubicBezTo>
                    <a:pt x="10069" y="18786"/>
                    <a:pt x="10154" y="18572"/>
                    <a:pt x="10283" y="18382"/>
                  </a:cubicBezTo>
                  <a:lnTo>
                    <a:pt x="10651" y="17803"/>
                  </a:lnTo>
                  <a:cubicBezTo>
                    <a:pt x="10766" y="17603"/>
                    <a:pt x="10908" y="17423"/>
                    <a:pt x="11052" y="17248"/>
                  </a:cubicBezTo>
                  <a:cubicBezTo>
                    <a:pt x="11197" y="17071"/>
                    <a:pt x="11330" y="16884"/>
                    <a:pt x="11483" y="16716"/>
                  </a:cubicBezTo>
                  <a:lnTo>
                    <a:pt x="11960" y="16229"/>
                  </a:lnTo>
                  <a:cubicBezTo>
                    <a:pt x="12113" y="16060"/>
                    <a:pt x="12305" y="15935"/>
                    <a:pt x="12475" y="15784"/>
                  </a:cubicBezTo>
                  <a:cubicBezTo>
                    <a:pt x="12645" y="15632"/>
                    <a:pt x="12832" y="15505"/>
                    <a:pt x="13024" y="15383"/>
                  </a:cubicBezTo>
                  <a:cubicBezTo>
                    <a:pt x="13210" y="15255"/>
                    <a:pt x="13401" y="15132"/>
                    <a:pt x="13606" y="15034"/>
                  </a:cubicBezTo>
                  <a:cubicBezTo>
                    <a:pt x="13805" y="14928"/>
                    <a:pt x="14001" y="14817"/>
                    <a:pt x="14213" y="14737"/>
                  </a:cubicBezTo>
                  <a:cubicBezTo>
                    <a:pt x="14624" y="14548"/>
                    <a:pt x="15062" y="14425"/>
                    <a:pt x="15502" y="14329"/>
                  </a:cubicBezTo>
                  <a:cubicBezTo>
                    <a:pt x="15724" y="14289"/>
                    <a:pt x="15947" y="14246"/>
                    <a:pt x="16170" y="14232"/>
                  </a:cubicBezTo>
                  <a:cubicBezTo>
                    <a:pt x="16306" y="14218"/>
                    <a:pt x="16442" y="14211"/>
                    <a:pt x="16578" y="14211"/>
                  </a:cubicBezTo>
                  <a:cubicBezTo>
                    <a:pt x="16664" y="14211"/>
                    <a:pt x="16749" y="14214"/>
                    <a:pt x="16833" y="14219"/>
                  </a:cubicBezTo>
                  <a:lnTo>
                    <a:pt x="16855" y="14219"/>
                  </a:lnTo>
                  <a:cubicBezTo>
                    <a:pt x="16950" y="14219"/>
                    <a:pt x="17027" y="14141"/>
                    <a:pt x="17027" y="14044"/>
                  </a:cubicBezTo>
                  <a:cubicBezTo>
                    <a:pt x="17017" y="11752"/>
                    <a:pt x="16993" y="9461"/>
                    <a:pt x="17008" y="7169"/>
                  </a:cubicBezTo>
                  <a:cubicBezTo>
                    <a:pt x="17021" y="6024"/>
                    <a:pt x="17062" y="4877"/>
                    <a:pt x="17105" y="3732"/>
                  </a:cubicBezTo>
                  <a:cubicBezTo>
                    <a:pt x="17144" y="2585"/>
                    <a:pt x="17159" y="1439"/>
                    <a:pt x="17145" y="294"/>
                  </a:cubicBezTo>
                  <a:lnTo>
                    <a:pt x="17145" y="287"/>
                  </a:lnTo>
                  <a:cubicBezTo>
                    <a:pt x="17144" y="128"/>
                    <a:pt x="17014" y="1"/>
                    <a:pt x="16856" y="1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2418224" y="1806858"/>
              <a:ext cx="48658" cy="21372"/>
            </a:xfrm>
            <a:custGeom>
              <a:avLst/>
              <a:gdLst/>
              <a:ahLst/>
              <a:cxnLst/>
              <a:rect l="l" t="t" r="r" b="b"/>
              <a:pathLst>
                <a:path w="2254" h="990" extrusionOk="0">
                  <a:moveTo>
                    <a:pt x="1035" y="0"/>
                  </a:moveTo>
                  <a:cubicBezTo>
                    <a:pt x="628" y="0"/>
                    <a:pt x="163" y="104"/>
                    <a:pt x="47" y="505"/>
                  </a:cubicBezTo>
                  <a:cubicBezTo>
                    <a:pt x="0" y="662"/>
                    <a:pt x="80" y="808"/>
                    <a:pt x="206" y="896"/>
                  </a:cubicBezTo>
                  <a:cubicBezTo>
                    <a:pt x="303" y="964"/>
                    <a:pt x="418" y="989"/>
                    <a:pt x="541" y="989"/>
                  </a:cubicBezTo>
                  <a:cubicBezTo>
                    <a:pt x="786" y="989"/>
                    <a:pt x="1059" y="889"/>
                    <a:pt x="1268" y="836"/>
                  </a:cubicBezTo>
                  <a:cubicBezTo>
                    <a:pt x="1575" y="758"/>
                    <a:pt x="1882" y="849"/>
                    <a:pt x="2182" y="739"/>
                  </a:cubicBezTo>
                  <a:cubicBezTo>
                    <a:pt x="2224" y="726"/>
                    <a:pt x="2252" y="690"/>
                    <a:pt x="2253" y="645"/>
                  </a:cubicBezTo>
                  <a:cubicBezTo>
                    <a:pt x="2253" y="186"/>
                    <a:pt x="1726" y="69"/>
                    <a:pt x="1356" y="21"/>
                  </a:cubicBezTo>
                  <a:cubicBezTo>
                    <a:pt x="1260" y="9"/>
                    <a:pt x="1149" y="0"/>
                    <a:pt x="1035" y="0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2535530" y="1279951"/>
              <a:ext cx="364052" cy="469701"/>
            </a:xfrm>
            <a:custGeom>
              <a:avLst/>
              <a:gdLst/>
              <a:ahLst/>
              <a:cxnLst/>
              <a:rect l="l" t="t" r="r" b="b"/>
              <a:pathLst>
                <a:path w="16864" h="21758" extrusionOk="0">
                  <a:moveTo>
                    <a:pt x="0" y="1"/>
                  </a:moveTo>
                  <a:lnTo>
                    <a:pt x="0" y="21757"/>
                  </a:lnTo>
                  <a:lnTo>
                    <a:pt x="16863" y="21757"/>
                  </a:lnTo>
                  <a:lnTo>
                    <a:pt x="9985" y="1"/>
                  </a:lnTo>
                  <a:close/>
                </a:path>
              </a:pathLst>
            </a:custGeom>
            <a:solidFill>
              <a:srgbClr val="D5E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742667" y="1308813"/>
              <a:ext cx="303348" cy="408738"/>
            </a:xfrm>
            <a:custGeom>
              <a:avLst/>
              <a:gdLst/>
              <a:ahLst/>
              <a:cxnLst/>
              <a:rect l="l" t="t" r="r" b="b"/>
              <a:pathLst>
                <a:path w="14052" h="18934" extrusionOk="0">
                  <a:moveTo>
                    <a:pt x="1" y="1"/>
                  </a:moveTo>
                  <a:lnTo>
                    <a:pt x="1" y="18934"/>
                  </a:lnTo>
                  <a:lnTo>
                    <a:pt x="14052" y="18934"/>
                  </a:lnTo>
                  <a:lnTo>
                    <a:pt x="140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780121" y="1349268"/>
              <a:ext cx="155344" cy="12801"/>
            </a:xfrm>
            <a:custGeom>
              <a:avLst/>
              <a:gdLst/>
              <a:ahLst/>
              <a:cxnLst/>
              <a:rect l="l" t="t" r="r" b="b"/>
              <a:pathLst>
                <a:path w="7196" h="593" extrusionOk="0">
                  <a:moveTo>
                    <a:pt x="6898" y="0"/>
                  </a:moveTo>
                  <a:cubicBezTo>
                    <a:pt x="6896" y="0"/>
                    <a:pt x="6894" y="0"/>
                    <a:pt x="6892" y="0"/>
                  </a:cubicBezTo>
                  <a:lnTo>
                    <a:pt x="289" y="0"/>
                  </a:lnTo>
                  <a:cubicBezTo>
                    <a:pt x="128" y="5"/>
                    <a:pt x="0" y="136"/>
                    <a:pt x="0" y="296"/>
                  </a:cubicBezTo>
                  <a:cubicBezTo>
                    <a:pt x="0" y="457"/>
                    <a:pt x="128" y="588"/>
                    <a:pt x="289" y="592"/>
                  </a:cubicBezTo>
                  <a:lnTo>
                    <a:pt x="6892" y="592"/>
                  </a:lnTo>
                  <a:cubicBezTo>
                    <a:pt x="6895" y="592"/>
                    <a:pt x="6897" y="592"/>
                    <a:pt x="6900" y="592"/>
                  </a:cubicBezTo>
                  <a:cubicBezTo>
                    <a:pt x="7063" y="592"/>
                    <a:pt x="7195" y="460"/>
                    <a:pt x="7195" y="296"/>
                  </a:cubicBezTo>
                  <a:cubicBezTo>
                    <a:pt x="7195" y="132"/>
                    <a:pt x="7062" y="0"/>
                    <a:pt x="6898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779948" y="1410987"/>
              <a:ext cx="155365" cy="12801"/>
            </a:xfrm>
            <a:custGeom>
              <a:avLst/>
              <a:gdLst/>
              <a:ahLst/>
              <a:cxnLst/>
              <a:rect l="l" t="t" r="r" b="b"/>
              <a:pathLst>
                <a:path w="7197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7"/>
                  </a:cubicBezTo>
                  <a:cubicBezTo>
                    <a:pt x="1" y="460"/>
                    <a:pt x="133" y="593"/>
                    <a:pt x="297" y="593"/>
                  </a:cubicBezTo>
                  <a:lnTo>
                    <a:pt x="6900" y="593"/>
                  </a:lnTo>
                  <a:cubicBezTo>
                    <a:pt x="7064" y="593"/>
                    <a:pt x="7196" y="460"/>
                    <a:pt x="7196" y="297"/>
                  </a:cubicBezTo>
                  <a:cubicBezTo>
                    <a:pt x="7196" y="133"/>
                    <a:pt x="7064" y="1"/>
                    <a:pt x="6900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780121" y="1472749"/>
              <a:ext cx="155344" cy="12780"/>
            </a:xfrm>
            <a:custGeom>
              <a:avLst/>
              <a:gdLst/>
              <a:ahLst/>
              <a:cxnLst/>
              <a:rect l="l" t="t" r="r" b="b"/>
              <a:pathLst>
                <a:path w="7196" h="592" extrusionOk="0">
                  <a:moveTo>
                    <a:pt x="6900" y="0"/>
                  </a:moveTo>
                  <a:cubicBezTo>
                    <a:pt x="6897" y="0"/>
                    <a:pt x="6895" y="0"/>
                    <a:pt x="6892" y="1"/>
                  </a:cubicBezTo>
                  <a:lnTo>
                    <a:pt x="289" y="1"/>
                  </a:lnTo>
                  <a:cubicBezTo>
                    <a:pt x="128" y="3"/>
                    <a:pt x="0" y="136"/>
                    <a:pt x="0" y="295"/>
                  </a:cubicBezTo>
                  <a:cubicBezTo>
                    <a:pt x="0" y="456"/>
                    <a:pt x="128" y="588"/>
                    <a:pt x="289" y="591"/>
                  </a:cubicBezTo>
                  <a:lnTo>
                    <a:pt x="6892" y="591"/>
                  </a:lnTo>
                  <a:cubicBezTo>
                    <a:pt x="6895" y="591"/>
                    <a:pt x="6897" y="591"/>
                    <a:pt x="6900" y="591"/>
                  </a:cubicBezTo>
                  <a:cubicBezTo>
                    <a:pt x="7063" y="591"/>
                    <a:pt x="7195" y="459"/>
                    <a:pt x="7195" y="295"/>
                  </a:cubicBezTo>
                  <a:cubicBezTo>
                    <a:pt x="7195" y="133"/>
                    <a:pt x="7063" y="0"/>
                    <a:pt x="6900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780121" y="1534467"/>
              <a:ext cx="155344" cy="12780"/>
            </a:xfrm>
            <a:custGeom>
              <a:avLst/>
              <a:gdLst/>
              <a:ahLst/>
              <a:cxnLst/>
              <a:rect l="l" t="t" r="r" b="b"/>
              <a:pathLst>
                <a:path w="7196" h="592" extrusionOk="0">
                  <a:moveTo>
                    <a:pt x="6900" y="1"/>
                  </a:moveTo>
                  <a:cubicBezTo>
                    <a:pt x="6897" y="1"/>
                    <a:pt x="6895" y="1"/>
                    <a:pt x="6892" y="1"/>
                  </a:cubicBezTo>
                  <a:lnTo>
                    <a:pt x="289" y="1"/>
                  </a:lnTo>
                  <a:cubicBezTo>
                    <a:pt x="128" y="4"/>
                    <a:pt x="0" y="136"/>
                    <a:pt x="0" y="295"/>
                  </a:cubicBezTo>
                  <a:cubicBezTo>
                    <a:pt x="0" y="456"/>
                    <a:pt x="128" y="588"/>
                    <a:pt x="289" y="591"/>
                  </a:cubicBezTo>
                  <a:lnTo>
                    <a:pt x="6892" y="591"/>
                  </a:lnTo>
                  <a:cubicBezTo>
                    <a:pt x="6895" y="591"/>
                    <a:pt x="6897" y="591"/>
                    <a:pt x="6900" y="591"/>
                  </a:cubicBezTo>
                  <a:cubicBezTo>
                    <a:pt x="7063" y="591"/>
                    <a:pt x="7195" y="459"/>
                    <a:pt x="7195" y="295"/>
                  </a:cubicBezTo>
                  <a:cubicBezTo>
                    <a:pt x="7195" y="133"/>
                    <a:pt x="7063" y="1"/>
                    <a:pt x="6900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780121" y="1596208"/>
              <a:ext cx="155344" cy="12758"/>
            </a:xfrm>
            <a:custGeom>
              <a:avLst/>
              <a:gdLst/>
              <a:ahLst/>
              <a:cxnLst/>
              <a:rect l="l" t="t" r="r" b="b"/>
              <a:pathLst>
                <a:path w="7196" h="591" extrusionOk="0">
                  <a:moveTo>
                    <a:pt x="6900" y="0"/>
                  </a:moveTo>
                  <a:cubicBezTo>
                    <a:pt x="6897" y="0"/>
                    <a:pt x="6895" y="0"/>
                    <a:pt x="6892" y="0"/>
                  </a:cubicBezTo>
                  <a:lnTo>
                    <a:pt x="289" y="0"/>
                  </a:lnTo>
                  <a:cubicBezTo>
                    <a:pt x="128" y="3"/>
                    <a:pt x="0" y="135"/>
                    <a:pt x="0" y="295"/>
                  </a:cubicBezTo>
                  <a:cubicBezTo>
                    <a:pt x="0" y="455"/>
                    <a:pt x="128" y="588"/>
                    <a:pt x="289" y="591"/>
                  </a:cubicBezTo>
                  <a:lnTo>
                    <a:pt x="6892" y="591"/>
                  </a:lnTo>
                  <a:cubicBezTo>
                    <a:pt x="6895" y="591"/>
                    <a:pt x="6897" y="591"/>
                    <a:pt x="6900" y="591"/>
                  </a:cubicBezTo>
                  <a:cubicBezTo>
                    <a:pt x="7063" y="591"/>
                    <a:pt x="7195" y="459"/>
                    <a:pt x="7195" y="295"/>
                  </a:cubicBezTo>
                  <a:cubicBezTo>
                    <a:pt x="7195" y="132"/>
                    <a:pt x="7063" y="0"/>
                    <a:pt x="6900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779948" y="1657926"/>
              <a:ext cx="155365" cy="12801"/>
            </a:xfrm>
            <a:custGeom>
              <a:avLst/>
              <a:gdLst/>
              <a:ahLst/>
              <a:cxnLst/>
              <a:rect l="l" t="t" r="r" b="b"/>
              <a:pathLst>
                <a:path w="7197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6"/>
                  </a:cubicBezTo>
                  <a:cubicBezTo>
                    <a:pt x="1" y="460"/>
                    <a:pt x="133" y="592"/>
                    <a:pt x="297" y="592"/>
                  </a:cubicBezTo>
                  <a:lnTo>
                    <a:pt x="6900" y="592"/>
                  </a:lnTo>
                  <a:cubicBezTo>
                    <a:pt x="7064" y="592"/>
                    <a:pt x="7196" y="460"/>
                    <a:pt x="7196" y="296"/>
                  </a:cubicBezTo>
                  <a:cubicBezTo>
                    <a:pt x="7196" y="133"/>
                    <a:pt x="7064" y="1"/>
                    <a:pt x="6900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952584" y="1349268"/>
              <a:ext cx="58848" cy="12801"/>
            </a:xfrm>
            <a:custGeom>
              <a:avLst/>
              <a:gdLst/>
              <a:ahLst/>
              <a:cxnLst/>
              <a:rect l="l" t="t" r="r" b="b"/>
              <a:pathLst>
                <a:path w="2726" h="593" extrusionOk="0">
                  <a:moveTo>
                    <a:pt x="299" y="0"/>
                  </a:moveTo>
                  <a:cubicBezTo>
                    <a:pt x="135" y="0"/>
                    <a:pt x="0" y="132"/>
                    <a:pt x="0" y="296"/>
                  </a:cubicBezTo>
                  <a:cubicBezTo>
                    <a:pt x="0" y="460"/>
                    <a:pt x="134" y="592"/>
                    <a:pt x="297" y="592"/>
                  </a:cubicBezTo>
                  <a:cubicBezTo>
                    <a:pt x="299" y="592"/>
                    <a:pt x="302" y="592"/>
                    <a:pt x="305" y="592"/>
                  </a:cubicBezTo>
                  <a:lnTo>
                    <a:pt x="2437" y="592"/>
                  </a:lnTo>
                  <a:cubicBezTo>
                    <a:pt x="2596" y="588"/>
                    <a:pt x="2726" y="457"/>
                    <a:pt x="2726" y="296"/>
                  </a:cubicBezTo>
                  <a:cubicBezTo>
                    <a:pt x="2726" y="136"/>
                    <a:pt x="2596" y="5"/>
                    <a:pt x="2437" y="0"/>
                  </a:cubicBezTo>
                  <a:lnTo>
                    <a:pt x="305" y="0"/>
                  </a:lnTo>
                  <a:cubicBezTo>
                    <a:pt x="303" y="0"/>
                    <a:pt x="301" y="0"/>
                    <a:pt x="299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952756" y="1410987"/>
              <a:ext cx="58826" cy="12801"/>
            </a:xfrm>
            <a:custGeom>
              <a:avLst/>
              <a:gdLst/>
              <a:ahLst/>
              <a:cxnLst/>
              <a:rect l="l" t="t" r="r" b="b"/>
              <a:pathLst>
                <a:path w="2725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7"/>
                  </a:cubicBezTo>
                  <a:cubicBezTo>
                    <a:pt x="1" y="460"/>
                    <a:pt x="133" y="593"/>
                    <a:pt x="297" y="593"/>
                  </a:cubicBezTo>
                  <a:lnTo>
                    <a:pt x="2429" y="593"/>
                  </a:lnTo>
                  <a:cubicBezTo>
                    <a:pt x="2593" y="593"/>
                    <a:pt x="2725" y="460"/>
                    <a:pt x="2725" y="297"/>
                  </a:cubicBezTo>
                  <a:cubicBezTo>
                    <a:pt x="2725" y="133"/>
                    <a:pt x="2593" y="1"/>
                    <a:pt x="2429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952584" y="1472749"/>
              <a:ext cx="58848" cy="12780"/>
            </a:xfrm>
            <a:custGeom>
              <a:avLst/>
              <a:gdLst/>
              <a:ahLst/>
              <a:cxnLst/>
              <a:rect l="l" t="t" r="r" b="b"/>
              <a:pathLst>
                <a:path w="2726" h="592" extrusionOk="0">
                  <a:moveTo>
                    <a:pt x="297" y="0"/>
                  </a:moveTo>
                  <a:cubicBezTo>
                    <a:pt x="134" y="0"/>
                    <a:pt x="0" y="133"/>
                    <a:pt x="0" y="295"/>
                  </a:cubicBezTo>
                  <a:cubicBezTo>
                    <a:pt x="0" y="459"/>
                    <a:pt x="134" y="591"/>
                    <a:pt x="297" y="591"/>
                  </a:cubicBezTo>
                  <a:cubicBezTo>
                    <a:pt x="299" y="591"/>
                    <a:pt x="302" y="591"/>
                    <a:pt x="305" y="591"/>
                  </a:cubicBezTo>
                  <a:lnTo>
                    <a:pt x="2437" y="591"/>
                  </a:lnTo>
                  <a:cubicBezTo>
                    <a:pt x="2596" y="588"/>
                    <a:pt x="2726" y="456"/>
                    <a:pt x="2726" y="295"/>
                  </a:cubicBezTo>
                  <a:cubicBezTo>
                    <a:pt x="2726" y="136"/>
                    <a:pt x="2596" y="3"/>
                    <a:pt x="2437" y="1"/>
                  </a:cubicBezTo>
                  <a:lnTo>
                    <a:pt x="305" y="1"/>
                  </a:lnTo>
                  <a:cubicBezTo>
                    <a:pt x="302" y="0"/>
                    <a:pt x="299" y="0"/>
                    <a:pt x="297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952584" y="1534467"/>
              <a:ext cx="58848" cy="12780"/>
            </a:xfrm>
            <a:custGeom>
              <a:avLst/>
              <a:gdLst/>
              <a:ahLst/>
              <a:cxnLst/>
              <a:rect l="l" t="t" r="r" b="b"/>
              <a:pathLst>
                <a:path w="2726" h="592" extrusionOk="0">
                  <a:moveTo>
                    <a:pt x="297" y="1"/>
                  </a:moveTo>
                  <a:cubicBezTo>
                    <a:pt x="134" y="1"/>
                    <a:pt x="0" y="133"/>
                    <a:pt x="0" y="295"/>
                  </a:cubicBezTo>
                  <a:cubicBezTo>
                    <a:pt x="0" y="459"/>
                    <a:pt x="134" y="591"/>
                    <a:pt x="297" y="591"/>
                  </a:cubicBezTo>
                  <a:cubicBezTo>
                    <a:pt x="299" y="591"/>
                    <a:pt x="302" y="591"/>
                    <a:pt x="305" y="591"/>
                  </a:cubicBezTo>
                  <a:lnTo>
                    <a:pt x="2437" y="591"/>
                  </a:lnTo>
                  <a:cubicBezTo>
                    <a:pt x="2596" y="588"/>
                    <a:pt x="2726" y="456"/>
                    <a:pt x="2726" y="295"/>
                  </a:cubicBezTo>
                  <a:cubicBezTo>
                    <a:pt x="2726" y="136"/>
                    <a:pt x="2596" y="4"/>
                    <a:pt x="2437" y="1"/>
                  </a:cubicBezTo>
                  <a:lnTo>
                    <a:pt x="305" y="1"/>
                  </a:lnTo>
                  <a:cubicBezTo>
                    <a:pt x="302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952584" y="1596208"/>
              <a:ext cx="58848" cy="12758"/>
            </a:xfrm>
            <a:custGeom>
              <a:avLst/>
              <a:gdLst/>
              <a:ahLst/>
              <a:cxnLst/>
              <a:rect l="l" t="t" r="r" b="b"/>
              <a:pathLst>
                <a:path w="2726" h="591" extrusionOk="0">
                  <a:moveTo>
                    <a:pt x="297" y="0"/>
                  </a:moveTo>
                  <a:cubicBezTo>
                    <a:pt x="134" y="0"/>
                    <a:pt x="0" y="132"/>
                    <a:pt x="0" y="295"/>
                  </a:cubicBezTo>
                  <a:cubicBezTo>
                    <a:pt x="0" y="459"/>
                    <a:pt x="134" y="591"/>
                    <a:pt x="297" y="591"/>
                  </a:cubicBezTo>
                  <a:cubicBezTo>
                    <a:pt x="299" y="591"/>
                    <a:pt x="302" y="591"/>
                    <a:pt x="305" y="591"/>
                  </a:cubicBezTo>
                  <a:lnTo>
                    <a:pt x="2437" y="591"/>
                  </a:lnTo>
                  <a:cubicBezTo>
                    <a:pt x="2596" y="588"/>
                    <a:pt x="2726" y="455"/>
                    <a:pt x="2726" y="295"/>
                  </a:cubicBezTo>
                  <a:cubicBezTo>
                    <a:pt x="2726" y="135"/>
                    <a:pt x="2596" y="3"/>
                    <a:pt x="2437" y="0"/>
                  </a:cubicBezTo>
                  <a:lnTo>
                    <a:pt x="305" y="0"/>
                  </a:lnTo>
                  <a:cubicBezTo>
                    <a:pt x="302" y="0"/>
                    <a:pt x="299" y="0"/>
                    <a:pt x="297" y="0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952756" y="1657926"/>
              <a:ext cx="58826" cy="12801"/>
            </a:xfrm>
            <a:custGeom>
              <a:avLst/>
              <a:gdLst/>
              <a:ahLst/>
              <a:cxnLst/>
              <a:rect l="l" t="t" r="r" b="b"/>
              <a:pathLst>
                <a:path w="2725" h="593" extrusionOk="0">
                  <a:moveTo>
                    <a:pt x="297" y="1"/>
                  </a:moveTo>
                  <a:cubicBezTo>
                    <a:pt x="133" y="1"/>
                    <a:pt x="1" y="133"/>
                    <a:pt x="1" y="296"/>
                  </a:cubicBezTo>
                  <a:cubicBezTo>
                    <a:pt x="1" y="460"/>
                    <a:pt x="133" y="592"/>
                    <a:pt x="297" y="592"/>
                  </a:cubicBezTo>
                  <a:lnTo>
                    <a:pt x="2429" y="592"/>
                  </a:lnTo>
                  <a:cubicBezTo>
                    <a:pt x="2593" y="592"/>
                    <a:pt x="2725" y="460"/>
                    <a:pt x="2725" y="296"/>
                  </a:cubicBezTo>
                  <a:cubicBezTo>
                    <a:pt x="2725" y="133"/>
                    <a:pt x="2593" y="1"/>
                    <a:pt x="2429" y="1"/>
                  </a:cubicBezTo>
                  <a:close/>
                </a:path>
              </a:pathLst>
            </a:custGeom>
            <a:solidFill>
              <a:srgbClr val="1E12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1891402" y="1544333"/>
              <a:ext cx="14572" cy="52436"/>
            </a:xfrm>
            <a:custGeom>
              <a:avLst/>
              <a:gdLst/>
              <a:ahLst/>
              <a:cxnLst/>
              <a:rect l="l" t="t" r="r" b="b"/>
              <a:pathLst>
                <a:path w="675" h="2429" extrusionOk="0">
                  <a:moveTo>
                    <a:pt x="441" y="1"/>
                  </a:moveTo>
                  <a:lnTo>
                    <a:pt x="179" y="3"/>
                  </a:lnTo>
                  <a:cubicBezTo>
                    <a:pt x="130" y="3"/>
                    <a:pt x="90" y="52"/>
                    <a:pt x="87" y="110"/>
                  </a:cubicBezTo>
                  <a:lnTo>
                    <a:pt x="3" y="2312"/>
                  </a:lnTo>
                  <a:cubicBezTo>
                    <a:pt x="0" y="2376"/>
                    <a:pt x="44" y="2429"/>
                    <a:pt x="98" y="2429"/>
                  </a:cubicBezTo>
                  <a:lnTo>
                    <a:pt x="578" y="2425"/>
                  </a:lnTo>
                  <a:cubicBezTo>
                    <a:pt x="632" y="2423"/>
                    <a:pt x="674" y="2369"/>
                    <a:pt x="669" y="2304"/>
                  </a:cubicBezTo>
                  <a:lnTo>
                    <a:pt x="536" y="104"/>
                  </a:lnTo>
                  <a:cubicBezTo>
                    <a:pt x="532" y="46"/>
                    <a:pt x="491" y="1"/>
                    <a:pt x="441" y="1"/>
                  </a:cubicBezTo>
                  <a:close/>
                </a:path>
              </a:pathLst>
            </a:custGeom>
            <a:solidFill>
              <a:srgbClr val="E6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855351" y="1614838"/>
              <a:ext cx="90236" cy="143902"/>
            </a:xfrm>
            <a:custGeom>
              <a:avLst/>
              <a:gdLst/>
              <a:ahLst/>
              <a:cxnLst/>
              <a:rect l="l" t="t" r="r" b="b"/>
              <a:pathLst>
                <a:path w="4180" h="6666" extrusionOk="0">
                  <a:moveTo>
                    <a:pt x="3502" y="1"/>
                  </a:moveTo>
                  <a:cubicBezTo>
                    <a:pt x="3501" y="1"/>
                    <a:pt x="3500" y="1"/>
                    <a:pt x="3500" y="1"/>
                  </a:cubicBezTo>
                  <a:lnTo>
                    <a:pt x="536" y="33"/>
                  </a:lnTo>
                  <a:cubicBezTo>
                    <a:pt x="423" y="35"/>
                    <a:pt x="330" y="124"/>
                    <a:pt x="323" y="240"/>
                  </a:cubicBezTo>
                  <a:lnTo>
                    <a:pt x="6" y="6256"/>
                  </a:lnTo>
                  <a:cubicBezTo>
                    <a:pt x="0" y="6379"/>
                    <a:pt x="98" y="6483"/>
                    <a:pt x="222" y="6483"/>
                  </a:cubicBezTo>
                  <a:cubicBezTo>
                    <a:pt x="223" y="6483"/>
                    <a:pt x="224" y="6483"/>
                    <a:pt x="225" y="6483"/>
                  </a:cubicBezTo>
                  <a:cubicBezTo>
                    <a:pt x="225" y="6483"/>
                    <a:pt x="1029" y="6666"/>
                    <a:pt x="1931" y="6666"/>
                  </a:cubicBezTo>
                  <a:cubicBezTo>
                    <a:pt x="1955" y="6666"/>
                    <a:pt x="1978" y="6666"/>
                    <a:pt x="2002" y="6665"/>
                  </a:cubicBezTo>
                  <a:cubicBezTo>
                    <a:pt x="2932" y="6654"/>
                    <a:pt x="3958" y="6441"/>
                    <a:pt x="3958" y="6441"/>
                  </a:cubicBezTo>
                  <a:cubicBezTo>
                    <a:pt x="4081" y="6439"/>
                    <a:pt x="4180" y="6333"/>
                    <a:pt x="4170" y="6207"/>
                  </a:cubicBezTo>
                  <a:lnTo>
                    <a:pt x="3717" y="201"/>
                  </a:lnTo>
                  <a:cubicBezTo>
                    <a:pt x="3709" y="88"/>
                    <a:pt x="3615" y="1"/>
                    <a:pt x="3502" y="1"/>
                  </a:cubicBezTo>
                  <a:close/>
                </a:path>
              </a:pathLst>
            </a:custGeom>
            <a:solidFill>
              <a:srgbClr val="B41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866879" y="1591631"/>
              <a:ext cx="63640" cy="24113"/>
            </a:xfrm>
            <a:custGeom>
              <a:avLst/>
              <a:gdLst/>
              <a:ahLst/>
              <a:cxnLst/>
              <a:rect l="l" t="t" r="r" b="b"/>
              <a:pathLst>
                <a:path w="2948" h="1117" extrusionOk="0">
                  <a:moveTo>
                    <a:pt x="2924" y="0"/>
                  </a:moveTo>
                  <a:lnTo>
                    <a:pt x="14" y="33"/>
                  </a:lnTo>
                  <a:cubicBezTo>
                    <a:pt x="7" y="33"/>
                    <a:pt x="1" y="39"/>
                    <a:pt x="1" y="46"/>
                  </a:cubicBezTo>
                  <a:lnTo>
                    <a:pt x="14" y="1117"/>
                  </a:lnTo>
                  <a:lnTo>
                    <a:pt x="2947" y="1084"/>
                  </a:lnTo>
                  <a:lnTo>
                    <a:pt x="2936" y="12"/>
                  </a:lnTo>
                  <a:cubicBezTo>
                    <a:pt x="2936" y="6"/>
                    <a:pt x="2930" y="0"/>
                    <a:pt x="2924" y="0"/>
                  </a:cubicBezTo>
                  <a:close/>
                </a:path>
              </a:pathLst>
            </a:custGeom>
            <a:solidFill>
              <a:srgbClr val="D81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923265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2" y="1"/>
                  </a:moveTo>
                  <a:cubicBezTo>
                    <a:pt x="23" y="1"/>
                    <a:pt x="15" y="8"/>
                    <a:pt x="15" y="18"/>
                  </a:cubicBezTo>
                  <a:lnTo>
                    <a:pt x="1" y="434"/>
                  </a:lnTo>
                  <a:lnTo>
                    <a:pt x="15" y="851"/>
                  </a:lnTo>
                  <a:cubicBezTo>
                    <a:pt x="15" y="863"/>
                    <a:pt x="23" y="868"/>
                    <a:pt x="31" y="868"/>
                  </a:cubicBezTo>
                  <a:cubicBezTo>
                    <a:pt x="39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1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918257" y="1594114"/>
              <a:ext cx="1360" cy="18760"/>
            </a:xfrm>
            <a:custGeom>
              <a:avLst/>
              <a:gdLst/>
              <a:ahLst/>
              <a:cxnLst/>
              <a:rect l="l" t="t" r="r" b="b"/>
              <a:pathLst>
                <a:path w="63" h="869" extrusionOk="0">
                  <a:moveTo>
                    <a:pt x="32" y="1"/>
                  </a:moveTo>
                  <a:cubicBezTo>
                    <a:pt x="24" y="1"/>
                    <a:pt x="15" y="8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3"/>
                    <a:pt x="23" y="868"/>
                    <a:pt x="31" y="868"/>
                  </a:cubicBezTo>
                  <a:cubicBezTo>
                    <a:pt x="40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1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1913249" y="1594114"/>
              <a:ext cx="1360" cy="18760"/>
            </a:xfrm>
            <a:custGeom>
              <a:avLst/>
              <a:gdLst/>
              <a:ahLst/>
              <a:cxnLst/>
              <a:rect l="l" t="t" r="r" b="b"/>
              <a:pathLst>
                <a:path w="63" h="869" extrusionOk="0">
                  <a:moveTo>
                    <a:pt x="32" y="1"/>
                  </a:moveTo>
                  <a:cubicBezTo>
                    <a:pt x="24" y="1"/>
                    <a:pt x="17" y="8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3"/>
                    <a:pt x="23" y="868"/>
                    <a:pt x="32" y="868"/>
                  </a:cubicBezTo>
                  <a:cubicBezTo>
                    <a:pt x="40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1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908262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4" y="8"/>
                    <a:pt x="14" y="18"/>
                  </a:cubicBezTo>
                  <a:lnTo>
                    <a:pt x="0" y="434"/>
                  </a:lnTo>
                  <a:lnTo>
                    <a:pt x="14" y="851"/>
                  </a:lnTo>
                  <a:cubicBezTo>
                    <a:pt x="14" y="863"/>
                    <a:pt x="23" y="868"/>
                    <a:pt x="31" y="868"/>
                  </a:cubicBezTo>
                  <a:cubicBezTo>
                    <a:pt x="39" y="868"/>
                    <a:pt x="47" y="863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7" y="9"/>
                    <a:pt x="40" y="2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903254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2" y="1"/>
                  </a:moveTo>
                  <a:cubicBezTo>
                    <a:pt x="23" y="1"/>
                    <a:pt x="14" y="8"/>
                    <a:pt x="14" y="18"/>
                  </a:cubicBezTo>
                  <a:lnTo>
                    <a:pt x="0" y="434"/>
                  </a:lnTo>
                  <a:lnTo>
                    <a:pt x="14" y="851"/>
                  </a:lnTo>
                  <a:cubicBezTo>
                    <a:pt x="14" y="863"/>
                    <a:pt x="23" y="868"/>
                    <a:pt x="31" y="868"/>
                  </a:cubicBezTo>
                  <a:cubicBezTo>
                    <a:pt x="39" y="868"/>
                    <a:pt x="47" y="863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7" y="9"/>
                    <a:pt x="40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898246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5" y="6"/>
                    <a:pt x="15" y="18"/>
                  </a:cubicBezTo>
                  <a:cubicBezTo>
                    <a:pt x="15" y="18"/>
                    <a:pt x="7" y="225"/>
                    <a:pt x="0" y="434"/>
                  </a:cubicBezTo>
                  <a:cubicBezTo>
                    <a:pt x="7" y="643"/>
                    <a:pt x="15" y="851"/>
                    <a:pt x="15" y="851"/>
                  </a:cubicBezTo>
                  <a:cubicBezTo>
                    <a:pt x="15" y="860"/>
                    <a:pt x="22" y="867"/>
                    <a:pt x="30" y="868"/>
                  </a:cubicBezTo>
                  <a:cubicBezTo>
                    <a:pt x="39" y="868"/>
                    <a:pt x="47" y="861"/>
                    <a:pt x="47" y="851"/>
                  </a:cubicBezTo>
                  <a:lnTo>
                    <a:pt x="62" y="434"/>
                  </a:lnTo>
                  <a:lnTo>
                    <a:pt x="47" y="18"/>
                  </a:lnTo>
                  <a:cubicBezTo>
                    <a:pt x="47" y="6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93237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5" y="6"/>
                    <a:pt x="15" y="18"/>
                  </a:cubicBezTo>
                  <a:cubicBezTo>
                    <a:pt x="15" y="18"/>
                    <a:pt x="8" y="225"/>
                    <a:pt x="0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0"/>
                    <a:pt x="22" y="867"/>
                    <a:pt x="30" y="868"/>
                  </a:cubicBezTo>
                  <a:cubicBezTo>
                    <a:pt x="39" y="868"/>
                    <a:pt x="46" y="861"/>
                    <a:pt x="47" y="851"/>
                  </a:cubicBezTo>
                  <a:cubicBezTo>
                    <a:pt x="47" y="851"/>
                    <a:pt x="55" y="643"/>
                    <a:pt x="62" y="434"/>
                  </a:cubicBezTo>
                  <a:lnTo>
                    <a:pt x="47" y="18"/>
                  </a:lnTo>
                  <a:cubicBezTo>
                    <a:pt x="47" y="6"/>
                    <a:pt x="39" y="1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888229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2" y="1"/>
                  </a:moveTo>
                  <a:cubicBezTo>
                    <a:pt x="23" y="1"/>
                    <a:pt x="15" y="8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3"/>
                    <a:pt x="23" y="868"/>
                    <a:pt x="31" y="868"/>
                  </a:cubicBezTo>
                  <a:cubicBezTo>
                    <a:pt x="39" y="868"/>
                    <a:pt x="48" y="863"/>
                    <a:pt x="48" y="851"/>
                  </a:cubicBezTo>
                  <a:cubicBezTo>
                    <a:pt x="48" y="851"/>
                    <a:pt x="55" y="643"/>
                    <a:pt x="62" y="434"/>
                  </a:cubicBezTo>
                  <a:cubicBezTo>
                    <a:pt x="55" y="225"/>
                    <a:pt x="48" y="18"/>
                    <a:pt x="48" y="18"/>
                  </a:cubicBezTo>
                  <a:cubicBezTo>
                    <a:pt x="48" y="9"/>
                    <a:pt x="40" y="2"/>
                    <a:pt x="32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883264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1" y="1"/>
                    <a:pt x="14" y="8"/>
                    <a:pt x="14" y="18"/>
                  </a:cubicBezTo>
                  <a:cubicBezTo>
                    <a:pt x="14" y="18"/>
                    <a:pt x="7" y="225"/>
                    <a:pt x="0" y="434"/>
                  </a:cubicBezTo>
                  <a:cubicBezTo>
                    <a:pt x="7" y="643"/>
                    <a:pt x="14" y="851"/>
                    <a:pt x="14" y="851"/>
                  </a:cubicBezTo>
                  <a:cubicBezTo>
                    <a:pt x="14" y="863"/>
                    <a:pt x="22" y="868"/>
                    <a:pt x="30" y="868"/>
                  </a:cubicBezTo>
                  <a:cubicBezTo>
                    <a:pt x="38" y="868"/>
                    <a:pt x="46" y="863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6" y="9"/>
                    <a:pt x="39" y="2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878212" y="1594114"/>
              <a:ext cx="1360" cy="18760"/>
            </a:xfrm>
            <a:custGeom>
              <a:avLst/>
              <a:gdLst/>
              <a:ahLst/>
              <a:cxnLst/>
              <a:rect l="l" t="t" r="r" b="b"/>
              <a:pathLst>
                <a:path w="63" h="869" extrusionOk="0">
                  <a:moveTo>
                    <a:pt x="31" y="1"/>
                  </a:moveTo>
                  <a:cubicBezTo>
                    <a:pt x="23" y="1"/>
                    <a:pt x="15" y="6"/>
                    <a:pt x="15" y="18"/>
                  </a:cubicBezTo>
                  <a:cubicBezTo>
                    <a:pt x="15" y="18"/>
                    <a:pt x="8" y="225"/>
                    <a:pt x="1" y="434"/>
                  </a:cubicBezTo>
                  <a:cubicBezTo>
                    <a:pt x="8" y="643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8"/>
                  </a:cubicBezTo>
                  <a:cubicBezTo>
                    <a:pt x="41" y="868"/>
                    <a:pt x="48" y="861"/>
                    <a:pt x="48" y="851"/>
                  </a:cubicBezTo>
                  <a:lnTo>
                    <a:pt x="62" y="434"/>
                  </a:lnTo>
                  <a:lnTo>
                    <a:pt x="48" y="18"/>
                  </a:lnTo>
                  <a:cubicBezTo>
                    <a:pt x="48" y="6"/>
                    <a:pt x="40" y="1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873377" y="1594114"/>
              <a:ext cx="1338" cy="18760"/>
            </a:xfrm>
            <a:custGeom>
              <a:avLst/>
              <a:gdLst/>
              <a:ahLst/>
              <a:cxnLst/>
              <a:rect l="l" t="t" r="r" b="b"/>
              <a:pathLst>
                <a:path w="62" h="869" extrusionOk="0">
                  <a:moveTo>
                    <a:pt x="31" y="1"/>
                  </a:moveTo>
                  <a:cubicBezTo>
                    <a:pt x="23" y="1"/>
                    <a:pt x="16" y="8"/>
                    <a:pt x="16" y="18"/>
                  </a:cubicBezTo>
                  <a:cubicBezTo>
                    <a:pt x="16" y="18"/>
                    <a:pt x="7" y="225"/>
                    <a:pt x="0" y="434"/>
                  </a:cubicBezTo>
                  <a:cubicBezTo>
                    <a:pt x="7" y="643"/>
                    <a:pt x="16" y="851"/>
                    <a:pt x="16" y="851"/>
                  </a:cubicBezTo>
                  <a:cubicBezTo>
                    <a:pt x="16" y="860"/>
                    <a:pt x="23" y="867"/>
                    <a:pt x="31" y="868"/>
                  </a:cubicBezTo>
                  <a:cubicBezTo>
                    <a:pt x="40" y="868"/>
                    <a:pt x="47" y="861"/>
                    <a:pt x="47" y="851"/>
                  </a:cubicBezTo>
                  <a:cubicBezTo>
                    <a:pt x="47" y="851"/>
                    <a:pt x="54" y="643"/>
                    <a:pt x="61" y="434"/>
                  </a:cubicBezTo>
                  <a:cubicBezTo>
                    <a:pt x="54" y="225"/>
                    <a:pt x="47" y="18"/>
                    <a:pt x="47" y="18"/>
                  </a:cubicBezTo>
                  <a:cubicBezTo>
                    <a:pt x="47" y="9"/>
                    <a:pt x="40" y="2"/>
                    <a:pt x="31" y="1"/>
                  </a:cubicBezTo>
                  <a:close/>
                </a:path>
              </a:pathLst>
            </a:custGeom>
            <a:solidFill>
              <a:srgbClr val="AE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1798447" y="1544333"/>
              <a:ext cx="14528" cy="52479"/>
            </a:xfrm>
            <a:custGeom>
              <a:avLst/>
              <a:gdLst/>
              <a:ahLst/>
              <a:cxnLst/>
              <a:rect l="l" t="t" r="r" b="b"/>
              <a:pathLst>
                <a:path w="673" h="2431" extrusionOk="0">
                  <a:moveTo>
                    <a:pt x="440" y="1"/>
                  </a:moveTo>
                  <a:lnTo>
                    <a:pt x="178" y="3"/>
                  </a:lnTo>
                  <a:cubicBezTo>
                    <a:pt x="128" y="3"/>
                    <a:pt x="88" y="52"/>
                    <a:pt x="85" y="110"/>
                  </a:cubicBezTo>
                  <a:lnTo>
                    <a:pt x="1" y="2312"/>
                  </a:lnTo>
                  <a:cubicBezTo>
                    <a:pt x="0" y="2376"/>
                    <a:pt x="44" y="2430"/>
                    <a:pt x="97" y="2430"/>
                  </a:cubicBezTo>
                  <a:lnTo>
                    <a:pt x="576" y="2425"/>
                  </a:lnTo>
                  <a:cubicBezTo>
                    <a:pt x="630" y="2423"/>
                    <a:pt x="673" y="2369"/>
                    <a:pt x="669" y="2304"/>
                  </a:cubicBezTo>
                  <a:lnTo>
                    <a:pt x="535" y="104"/>
                  </a:lnTo>
                  <a:cubicBezTo>
                    <a:pt x="531" y="46"/>
                    <a:pt x="489" y="1"/>
                    <a:pt x="440" y="1"/>
                  </a:cubicBezTo>
                  <a:close/>
                </a:path>
              </a:pathLst>
            </a:custGeom>
            <a:solidFill>
              <a:srgbClr val="F2D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1762352" y="1614838"/>
              <a:ext cx="90236" cy="143902"/>
            </a:xfrm>
            <a:custGeom>
              <a:avLst/>
              <a:gdLst/>
              <a:ahLst/>
              <a:cxnLst/>
              <a:rect l="l" t="t" r="r" b="b"/>
              <a:pathLst>
                <a:path w="4180" h="6666" extrusionOk="0">
                  <a:moveTo>
                    <a:pt x="3503" y="1"/>
                  </a:moveTo>
                  <a:cubicBezTo>
                    <a:pt x="3502" y="1"/>
                    <a:pt x="3501" y="1"/>
                    <a:pt x="3500" y="1"/>
                  </a:cubicBezTo>
                  <a:lnTo>
                    <a:pt x="537" y="35"/>
                  </a:lnTo>
                  <a:cubicBezTo>
                    <a:pt x="423" y="36"/>
                    <a:pt x="329" y="126"/>
                    <a:pt x="323" y="240"/>
                  </a:cubicBezTo>
                  <a:lnTo>
                    <a:pt x="8" y="6256"/>
                  </a:lnTo>
                  <a:cubicBezTo>
                    <a:pt x="1" y="6379"/>
                    <a:pt x="99" y="6483"/>
                    <a:pt x="223" y="6483"/>
                  </a:cubicBezTo>
                  <a:cubicBezTo>
                    <a:pt x="224" y="6483"/>
                    <a:pt x="224" y="6483"/>
                    <a:pt x="225" y="6483"/>
                  </a:cubicBezTo>
                  <a:cubicBezTo>
                    <a:pt x="225" y="6483"/>
                    <a:pt x="1029" y="6666"/>
                    <a:pt x="1932" y="6666"/>
                  </a:cubicBezTo>
                  <a:cubicBezTo>
                    <a:pt x="1955" y="6666"/>
                    <a:pt x="1979" y="6666"/>
                    <a:pt x="2002" y="6665"/>
                  </a:cubicBezTo>
                  <a:cubicBezTo>
                    <a:pt x="2932" y="6654"/>
                    <a:pt x="3958" y="6441"/>
                    <a:pt x="3958" y="6441"/>
                  </a:cubicBezTo>
                  <a:cubicBezTo>
                    <a:pt x="4083" y="6439"/>
                    <a:pt x="4180" y="6333"/>
                    <a:pt x="4170" y="6207"/>
                  </a:cubicBezTo>
                  <a:lnTo>
                    <a:pt x="3718" y="201"/>
                  </a:lnTo>
                  <a:cubicBezTo>
                    <a:pt x="3709" y="88"/>
                    <a:pt x="3615" y="1"/>
                    <a:pt x="3503" y="1"/>
                  </a:cubicBezTo>
                  <a:close/>
                </a:path>
              </a:pathLst>
            </a:custGeom>
            <a:solidFill>
              <a:srgbClr val="F5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773902" y="1591631"/>
              <a:ext cx="63618" cy="24156"/>
            </a:xfrm>
            <a:custGeom>
              <a:avLst/>
              <a:gdLst/>
              <a:ahLst/>
              <a:cxnLst/>
              <a:rect l="l" t="t" r="r" b="b"/>
              <a:pathLst>
                <a:path w="2947" h="1119" extrusionOk="0">
                  <a:moveTo>
                    <a:pt x="2924" y="0"/>
                  </a:moveTo>
                  <a:lnTo>
                    <a:pt x="13" y="33"/>
                  </a:lnTo>
                  <a:cubicBezTo>
                    <a:pt x="6" y="33"/>
                    <a:pt x="0" y="39"/>
                    <a:pt x="0" y="46"/>
                  </a:cubicBezTo>
                  <a:lnTo>
                    <a:pt x="13" y="1118"/>
                  </a:lnTo>
                  <a:lnTo>
                    <a:pt x="2947" y="1086"/>
                  </a:lnTo>
                  <a:lnTo>
                    <a:pt x="2935" y="12"/>
                  </a:lnTo>
                  <a:cubicBezTo>
                    <a:pt x="2935" y="6"/>
                    <a:pt x="2929" y="0"/>
                    <a:pt x="2924" y="0"/>
                  </a:cubicBezTo>
                  <a:close/>
                </a:path>
              </a:pathLst>
            </a:custGeom>
            <a:solidFill>
              <a:srgbClr val="F4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831260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1" y="0"/>
                  </a:moveTo>
                  <a:cubicBezTo>
                    <a:pt x="23" y="0"/>
                    <a:pt x="15" y="6"/>
                    <a:pt x="15" y="16"/>
                  </a:cubicBezTo>
                  <a:lnTo>
                    <a:pt x="1" y="435"/>
                  </a:lnTo>
                  <a:cubicBezTo>
                    <a:pt x="8" y="642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7"/>
                  </a:cubicBezTo>
                  <a:cubicBezTo>
                    <a:pt x="39" y="867"/>
                    <a:pt x="46" y="860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8" y="6"/>
                    <a:pt x="40" y="0"/>
                    <a:pt x="31" y="0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826251" y="1595215"/>
              <a:ext cx="1360" cy="18738"/>
            </a:xfrm>
            <a:custGeom>
              <a:avLst/>
              <a:gdLst/>
              <a:ahLst/>
              <a:cxnLst/>
              <a:rect l="l" t="t" r="r" b="b"/>
              <a:pathLst>
                <a:path w="63" h="868" extrusionOk="0">
                  <a:moveTo>
                    <a:pt x="30" y="1"/>
                  </a:moveTo>
                  <a:cubicBezTo>
                    <a:pt x="21" y="1"/>
                    <a:pt x="15" y="8"/>
                    <a:pt x="15" y="16"/>
                  </a:cubicBezTo>
                  <a:cubicBezTo>
                    <a:pt x="15" y="16"/>
                    <a:pt x="8" y="225"/>
                    <a:pt x="1" y="435"/>
                  </a:cubicBezTo>
                  <a:cubicBezTo>
                    <a:pt x="8" y="642"/>
                    <a:pt x="15" y="851"/>
                    <a:pt x="15" y="851"/>
                  </a:cubicBezTo>
                  <a:cubicBezTo>
                    <a:pt x="15" y="862"/>
                    <a:pt x="23" y="867"/>
                    <a:pt x="31" y="867"/>
                  </a:cubicBezTo>
                  <a:cubicBezTo>
                    <a:pt x="40" y="867"/>
                    <a:pt x="48" y="862"/>
                    <a:pt x="48" y="851"/>
                  </a:cubicBezTo>
                  <a:cubicBezTo>
                    <a:pt x="48" y="851"/>
                    <a:pt x="55" y="642"/>
                    <a:pt x="62" y="435"/>
                  </a:cubicBezTo>
                  <a:lnTo>
                    <a:pt x="48" y="16"/>
                  </a:lnTo>
                  <a:cubicBezTo>
                    <a:pt x="46" y="8"/>
                    <a:pt x="41" y="1"/>
                    <a:pt x="32" y="1"/>
                  </a:cubicBezTo>
                  <a:cubicBezTo>
                    <a:pt x="31" y="1"/>
                    <a:pt x="31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821243" y="1595215"/>
              <a:ext cx="1360" cy="18716"/>
            </a:xfrm>
            <a:custGeom>
              <a:avLst/>
              <a:gdLst/>
              <a:ahLst/>
              <a:cxnLst/>
              <a:rect l="l" t="t" r="r" b="b"/>
              <a:pathLst>
                <a:path w="63" h="867" extrusionOk="0">
                  <a:moveTo>
                    <a:pt x="30" y="1"/>
                  </a:moveTo>
                  <a:cubicBezTo>
                    <a:pt x="21" y="1"/>
                    <a:pt x="15" y="7"/>
                    <a:pt x="15" y="16"/>
                  </a:cubicBezTo>
                  <a:lnTo>
                    <a:pt x="1" y="435"/>
                  </a:lnTo>
                  <a:lnTo>
                    <a:pt x="15" y="851"/>
                  </a:lnTo>
                  <a:cubicBezTo>
                    <a:pt x="16" y="861"/>
                    <a:pt x="23" y="866"/>
                    <a:pt x="31" y="866"/>
                  </a:cubicBezTo>
                  <a:cubicBezTo>
                    <a:pt x="39" y="866"/>
                    <a:pt x="47" y="861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7" y="8"/>
                    <a:pt x="41" y="1"/>
                    <a:pt x="32" y="1"/>
                  </a:cubicBezTo>
                  <a:cubicBezTo>
                    <a:pt x="31" y="1"/>
                    <a:pt x="31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816256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29" y="1"/>
                  </a:moveTo>
                  <a:cubicBezTo>
                    <a:pt x="20" y="1"/>
                    <a:pt x="14" y="7"/>
                    <a:pt x="14" y="16"/>
                  </a:cubicBezTo>
                  <a:lnTo>
                    <a:pt x="0" y="435"/>
                  </a:lnTo>
                  <a:lnTo>
                    <a:pt x="14" y="851"/>
                  </a:lnTo>
                  <a:cubicBezTo>
                    <a:pt x="14" y="860"/>
                    <a:pt x="21" y="867"/>
                    <a:pt x="30" y="867"/>
                  </a:cubicBezTo>
                  <a:cubicBezTo>
                    <a:pt x="39" y="867"/>
                    <a:pt x="46" y="860"/>
                    <a:pt x="47" y="851"/>
                  </a:cubicBezTo>
                  <a:lnTo>
                    <a:pt x="61" y="435"/>
                  </a:lnTo>
                  <a:lnTo>
                    <a:pt x="47" y="16"/>
                  </a:lnTo>
                  <a:cubicBezTo>
                    <a:pt x="47" y="8"/>
                    <a:pt x="40" y="1"/>
                    <a:pt x="31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1811248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29" y="1"/>
                  </a:moveTo>
                  <a:cubicBezTo>
                    <a:pt x="21" y="1"/>
                    <a:pt x="14" y="8"/>
                    <a:pt x="14" y="16"/>
                  </a:cubicBezTo>
                  <a:cubicBezTo>
                    <a:pt x="14" y="16"/>
                    <a:pt x="7" y="225"/>
                    <a:pt x="0" y="435"/>
                  </a:cubicBezTo>
                  <a:cubicBezTo>
                    <a:pt x="7" y="642"/>
                    <a:pt x="14" y="851"/>
                    <a:pt x="14" y="851"/>
                  </a:cubicBezTo>
                  <a:cubicBezTo>
                    <a:pt x="14" y="860"/>
                    <a:pt x="22" y="867"/>
                    <a:pt x="30" y="867"/>
                  </a:cubicBezTo>
                  <a:cubicBezTo>
                    <a:pt x="39" y="867"/>
                    <a:pt x="46" y="860"/>
                    <a:pt x="47" y="851"/>
                  </a:cubicBezTo>
                  <a:cubicBezTo>
                    <a:pt x="47" y="851"/>
                    <a:pt x="54" y="642"/>
                    <a:pt x="61" y="435"/>
                  </a:cubicBezTo>
                  <a:cubicBezTo>
                    <a:pt x="54" y="225"/>
                    <a:pt x="47" y="16"/>
                    <a:pt x="47" y="16"/>
                  </a:cubicBezTo>
                  <a:cubicBezTo>
                    <a:pt x="46" y="8"/>
                    <a:pt x="40" y="1"/>
                    <a:pt x="32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806240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29" y="1"/>
                  </a:moveTo>
                  <a:cubicBezTo>
                    <a:pt x="21" y="1"/>
                    <a:pt x="15" y="8"/>
                    <a:pt x="15" y="16"/>
                  </a:cubicBezTo>
                  <a:cubicBezTo>
                    <a:pt x="15" y="16"/>
                    <a:pt x="7" y="225"/>
                    <a:pt x="0" y="435"/>
                  </a:cubicBezTo>
                  <a:cubicBezTo>
                    <a:pt x="7" y="642"/>
                    <a:pt x="15" y="851"/>
                    <a:pt x="15" y="851"/>
                  </a:cubicBezTo>
                  <a:cubicBezTo>
                    <a:pt x="15" y="862"/>
                    <a:pt x="23" y="867"/>
                    <a:pt x="31" y="867"/>
                  </a:cubicBezTo>
                  <a:cubicBezTo>
                    <a:pt x="39" y="867"/>
                    <a:pt x="47" y="862"/>
                    <a:pt x="47" y="851"/>
                  </a:cubicBezTo>
                  <a:cubicBezTo>
                    <a:pt x="47" y="851"/>
                    <a:pt x="54" y="642"/>
                    <a:pt x="62" y="435"/>
                  </a:cubicBezTo>
                  <a:cubicBezTo>
                    <a:pt x="54" y="225"/>
                    <a:pt x="47" y="16"/>
                    <a:pt x="47" y="16"/>
                  </a:cubicBezTo>
                  <a:cubicBezTo>
                    <a:pt x="47" y="8"/>
                    <a:pt x="40" y="1"/>
                    <a:pt x="32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801210" y="1595215"/>
              <a:ext cx="1360" cy="18738"/>
            </a:xfrm>
            <a:custGeom>
              <a:avLst/>
              <a:gdLst/>
              <a:ahLst/>
              <a:cxnLst/>
              <a:rect l="l" t="t" r="r" b="b"/>
              <a:pathLst>
                <a:path w="63" h="868" extrusionOk="0">
                  <a:moveTo>
                    <a:pt x="29" y="1"/>
                  </a:moveTo>
                  <a:cubicBezTo>
                    <a:pt x="21" y="1"/>
                    <a:pt x="14" y="7"/>
                    <a:pt x="14" y="16"/>
                  </a:cubicBezTo>
                  <a:lnTo>
                    <a:pt x="0" y="435"/>
                  </a:lnTo>
                  <a:lnTo>
                    <a:pt x="14" y="851"/>
                  </a:lnTo>
                  <a:cubicBezTo>
                    <a:pt x="16" y="860"/>
                    <a:pt x="21" y="867"/>
                    <a:pt x="30" y="867"/>
                  </a:cubicBezTo>
                  <a:cubicBezTo>
                    <a:pt x="31" y="867"/>
                    <a:pt x="32" y="867"/>
                    <a:pt x="32" y="867"/>
                  </a:cubicBezTo>
                  <a:cubicBezTo>
                    <a:pt x="41" y="867"/>
                    <a:pt x="48" y="861"/>
                    <a:pt x="48" y="851"/>
                  </a:cubicBezTo>
                  <a:cubicBezTo>
                    <a:pt x="48" y="851"/>
                    <a:pt x="56" y="642"/>
                    <a:pt x="63" y="435"/>
                  </a:cubicBezTo>
                  <a:lnTo>
                    <a:pt x="48" y="16"/>
                  </a:lnTo>
                  <a:cubicBezTo>
                    <a:pt x="47" y="8"/>
                    <a:pt x="40" y="1"/>
                    <a:pt x="31" y="1"/>
                  </a:cubicBezTo>
                  <a:cubicBezTo>
                    <a:pt x="31" y="1"/>
                    <a:pt x="30" y="1"/>
                    <a:pt x="29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796223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0" y="1"/>
                  </a:moveTo>
                  <a:cubicBezTo>
                    <a:pt x="21" y="1"/>
                    <a:pt x="15" y="8"/>
                    <a:pt x="15" y="16"/>
                  </a:cubicBezTo>
                  <a:lnTo>
                    <a:pt x="1" y="435"/>
                  </a:lnTo>
                  <a:cubicBezTo>
                    <a:pt x="8" y="642"/>
                    <a:pt x="15" y="851"/>
                    <a:pt x="15" y="851"/>
                  </a:cubicBezTo>
                  <a:cubicBezTo>
                    <a:pt x="15" y="862"/>
                    <a:pt x="23" y="867"/>
                    <a:pt x="31" y="867"/>
                  </a:cubicBezTo>
                  <a:cubicBezTo>
                    <a:pt x="39" y="867"/>
                    <a:pt x="48" y="862"/>
                    <a:pt x="48" y="851"/>
                  </a:cubicBezTo>
                  <a:cubicBezTo>
                    <a:pt x="48" y="851"/>
                    <a:pt x="55" y="642"/>
                    <a:pt x="62" y="435"/>
                  </a:cubicBezTo>
                  <a:lnTo>
                    <a:pt x="48" y="16"/>
                  </a:lnTo>
                  <a:cubicBezTo>
                    <a:pt x="46" y="8"/>
                    <a:pt x="40" y="1"/>
                    <a:pt x="32" y="1"/>
                  </a:cubicBezTo>
                  <a:cubicBezTo>
                    <a:pt x="31" y="1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1791215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1" y="0"/>
                  </a:moveTo>
                  <a:cubicBezTo>
                    <a:pt x="23" y="0"/>
                    <a:pt x="15" y="6"/>
                    <a:pt x="15" y="16"/>
                  </a:cubicBezTo>
                  <a:cubicBezTo>
                    <a:pt x="15" y="16"/>
                    <a:pt x="8" y="225"/>
                    <a:pt x="1" y="435"/>
                  </a:cubicBezTo>
                  <a:cubicBezTo>
                    <a:pt x="8" y="642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7"/>
                  </a:cubicBezTo>
                  <a:cubicBezTo>
                    <a:pt x="39" y="867"/>
                    <a:pt x="46" y="860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8" y="6"/>
                    <a:pt x="40" y="0"/>
                    <a:pt x="31" y="0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86206" y="1595215"/>
              <a:ext cx="1360" cy="18738"/>
            </a:xfrm>
            <a:custGeom>
              <a:avLst/>
              <a:gdLst/>
              <a:ahLst/>
              <a:cxnLst/>
              <a:rect l="l" t="t" r="r" b="b"/>
              <a:pathLst>
                <a:path w="63" h="868" extrusionOk="0">
                  <a:moveTo>
                    <a:pt x="31" y="0"/>
                  </a:moveTo>
                  <a:cubicBezTo>
                    <a:pt x="23" y="0"/>
                    <a:pt x="15" y="6"/>
                    <a:pt x="15" y="16"/>
                  </a:cubicBezTo>
                  <a:lnTo>
                    <a:pt x="1" y="435"/>
                  </a:lnTo>
                  <a:cubicBezTo>
                    <a:pt x="8" y="642"/>
                    <a:pt x="15" y="851"/>
                    <a:pt x="15" y="851"/>
                  </a:cubicBezTo>
                  <a:cubicBezTo>
                    <a:pt x="15" y="860"/>
                    <a:pt x="22" y="867"/>
                    <a:pt x="31" y="867"/>
                  </a:cubicBezTo>
                  <a:cubicBezTo>
                    <a:pt x="39" y="867"/>
                    <a:pt x="46" y="860"/>
                    <a:pt x="48" y="851"/>
                  </a:cubicBezTo>
                  <a:lnTo>
                    <a:pt x="62" y="435"/>
                  </a:lnTo>
                  <a:lnTo>
                    <a:pt x="48" y="16"/>
                  </a:lnTo>
                  <a:cubicBezTo>
                    <a:pt x="48" y="6"/>
                    <a:pt x="40" y="0"/>
                    <a:pt x="31" y="0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1781371" y="1595215"/>
              <a:ext cx="1338" cy="18738"/>
            </a:xfrm>
            <a:custGeom>
              <a:avLst/>
              <a:gdLst/>
              <a:ahLst/>
              <a:cxnLst/>
              <a:rect l="l" t="t" r="r" b="b"/>
              <a:pathLst>
                <a:path w="62" h="868" extrusionOk="0">
                  <a:moveTo>
                    <a:pt x="30" y="1"/>
                  </a:moveTo>
                  <a:cubicBezTo>
                    <a:pt x="22" y="1"/>
                    <a:pt x="16" y="8"/>
                    <a:pt x="14" y="16"/>
                  </a:cubicBezTo>
                  <a:lnTo>
                    <a:pt x="0" y="435"/>
                  </a:lnTo>
                  <a:cubicBezTo>
                    <a:pt x="7" y="642"/>
                    <a:pt x="14" y="851"/>
                    <a:pt x="14" y="851"/>
                  </a:cubicBezTo>
                  <a:cubicBezTo>
                    <a:pt x="14" y="862"/>
                    <a:pt x="23" y="867"/>
                    <a:pt x="31" y="867"/>
                  </a:cubicBezTo>
                  <a:cubicBezTo>
                    <a:pt x="39" y="867"/>
                    <a:pt x="47" y="862"/>
                    <a:pt x="47" y="851"/>
                  </a:cubicBezTo>
                  <a:cubicBezTo>
                    <a:pt x="47" y="851"/>
                    <a:pt x="54" y="642"/>
                    <a:pt x="61" y="435"/>
                  </a:cubicBezTo>
                  <a:cubicBezTo>
                    <a:pt x="54" y="225"/>
                    <a:pt x="47" y="16"/>
                    <a:pt x="47" y="16"/>
                  </a:cubicBezTo>
                  <a:cubicBezTo>
                    <a:pt x="47" y="8"/>
                    <a:pt x="40" y="1"/>
                    <a:pt x="31" y="1"/>
                  </a:cubicBezTo>
                  <a:cubicBezTo>
                    <a:pt x="31" y="1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C877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163275" y="1947803"/>
              <a:ext cx="61611" cy="88725"/>
            </a:xfrm>
            <a:custGeom>
              <a:avLst/>
              <a:gdLst/>
              <a:ahLst/>
              <a:cxnLst/>
              <a:rect l="l" t="t" r="r" b="b"/>
              <a:pathLst>
                <a:path w="2854" h="4110" extrusionOk="0">
                  <a:moveTo>
                    <a:pt x="585" y="1"/>
                  </a:moveTo>
                  <a:cubicBezTo>
                    <a:pt x="290" y="1"/>
                    <a:pt x="1" y="191"/>
                    <a:pt x="9" y="573"/>
                  </a:cubicBezTo>
                  <a:cubicBezTo>
                    <a:pt x="36" y="1808"/>
                    <a:pt x="367" y="3026"/>
                    <a:pt x="1229" y="3941"/>
                  </a:cubicBezTo>
                  <a:cubicBezTo>
                    <a:pt x="1339" y="4057"/>
                    <a:pt x="1482" y="4110"/>
                    <a:pt x="1626" y="4110"/>
                  </a:cubicBezTo>
                  <a:cubicBezTo>
                    <a:pt x="1828" y="4110"/>
                    <a:pt x="2031" y="4005"/>
                    <a:pt x="2142" y="3824"/>
                  </a:cubicBezTo>
                  <a:cubicBezTo>
                    <a:pt x="2854" y="2667"/>
                    <a:pt x="2198" y="1172"/>
                    <a:pt x="1161" y="390"/>
                  </a:cubicBezTo>
                  <a:cubicBezTo>
                    <a:pt x="1076" y="131"/>
                    <a:pt x="828" y="1"/>
                    <a:pt x="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040399" y="1337006"/>
              <a:ext cx="74973" cy="75491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734" y="0"/>
                  </a:moveTo>
                  <a:cubicBezTo>
                    <a:pt x="2073" y="0"/>
                    <a:pt x="1372" y="500"/>
                    <a:pt x="924" y="921"/>
                  </a:cubicBezTo>
                  <a:cubicBezTo>
                    <a:pt x="346" y="1463"/>
                    <a:pt x="36" y="2202"/>
                    <a:pt x="10" y="2985"/>
                  </a:cubicBezTo>
                  <a:cubicBezTo>
                    <a:pt x="0" y="3301"/>
                    <a:pt x="270" y="3497"/>
                    <a:pt x="552" y="3497"/>
                  </a:cubicBezTo>
                  <a:cubicBezTo>
                    <a:pt x="590" y="3497"/>
                    <a:pt x="628" y="3493"/>
                    <a:pt x="666" y="3486"/>
                  </a:cubicBezTo>
                  <a:cubicBezTo>
                    <a:pt x="1941" y="3237"/>
                    <a:pt x="2520" y="1896"/>
                    <a:pt x="3258" y="982"/>
                  </a:cubicBezTo>
                  <a:cubicBezTo>
                    <a:pt x="3473" y="718"/>
                    <a:pt x="3379" y="398"/>
                    <a:pt x="3184" y="220"/>
                  </a:cubicBezTo>
                  <a:cubicBezTo>
                    <a:pt x="3127" y="113"/>
                    <a:pt x="3010" y="26"/>
                    <a:pt x="2895" y="11"/>
                  </a:cubicBezTo>
                  <a:cubicBezTo>
                    <a:pt x="2842" y="4"/>
                    <a:pt x="2788" y="0"/>
                    <a:pt x="27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3146910" y="2189670"/>
              <a:ext cx="90991" cy="48075"/>
            </a:xfrm>
            <a:custGeom>
              <a:avLst/>
              <a:gdLst/>
              <a:ahLst/>
              <a:cxnLst/>
              <a:rect l="l" t="t" r="r" b="b"/>
              <a:pathLst>
                <a:path w="4215" h="2227" extrusionOk="0">
                  <a:moveTo>
                    <a:pt x="2604" y="1"/>
                  </a:moveTo>
                  <a:cubicBezTo>
                    <a:pt x="1615" y="1"/>
                    <a:pt x="462" y="110"/>
                    <a:pt x="297" y="605"/>
                  </a:cubicBezTo>
                  <a:cubicBezTo>
                    <a:pt x="1" y="1492"/>
                    <a:pt x="375" y="1901"/>
                    <a:pt x="519" y="2084"/>
                  </a:cubicBezTo>
                  <a:cubicBezTo>
                    <a:pt x="589" y="2172"/>
                    <a:pt x="1293" y="2226"/>
                    <a:pt x="2079" y="2226"/>
                  </a:cubicBezTo>
                  <a:cubicBezTo>
                    <a:pt x="2927" y="2226"/>
                    <a:pt x="3870" y="2163"/>
                    <a:pt x="4215" y="2010"/>
                  </a:cubicBezTo>
                  <a:lnTo>
                    <a:pt x="4072" y="70"/>
                  </a:lnTo>
                  <a:cubicBezTo>
                    <a:pt x="4072" y="70"/>
                    <a:pt x="3390" y="1"/>
                    <a:pt x="26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3111808" y="2006241"/>
              <a:ext cx="121020" cy="153206"/>
            </a:xfrm>
            <a:custGeom>
              <a:avLst/>
              <a:gdLst/>
              <a:ahLst/>
              <a:cxnLst/>
              <a:rect l="l" t="t" r="r" b="b"/>
              <a:pathLst>
                <a:path w="5606" h="7097" extrusionOk="0">
                  <a:moveTo>
                    <a:pt x="3866" y="0"/>
                  </a:moveTo>
                  <a:cubicBezTo>
                    <a:pt x="2930" y="0"/>
                    <a:pt x="1730" y="256"/>
                    <a:pt x="1109" y="1414"/>
                  </a:cubicBezTo>
                  <a:cubicBezTo>
                    <a:pt x="1" y="3484"/>
                    <a:pt x="815" y="6442"/>
                    <a:pt x="2515" y="6884"/>
                  </a:cubicBezTo>
                  <a:cubicBezTo>
                    <a:pt x="3133" y="7045"/>
                    <a:pt x="3710" y="7097"/>
                    <a:pt x="4195" y="7097"/>
                  </a:cubicBezTo>
                  <a:cubicBezTo>
                    <a:pt x="5042" y="7097"/>
                    <a:pt x="5606" y="6939"/>
                    <a:pt x="5606" y="6939"/>
                  </a:cubicBezTo>
                  <a:lnTo>
                    <a:pt x="5175" y="158"/>
                  </a:lnTo>
                  <a:cubicBezTo>
                    <a:pt x="5175" y="158"/>
                    <a:pt x="4602" y="0"/>
                    <a:pt x="3866" y="0"/>
                  </a:cubicBezTo>
                  <a:close/>
                </a:path>
              </a:pathLst>
            </a:custGeom>
            <a:solidFill>
              <a:srgbClr val="F2A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3145809" y="2029879"/>
              <a:ext cx="85961" cy="105325"/>
            </a:xfrm>
            <a:custGeom>
              <a:avLst/>
              <a:gdLst/>
              <a:ahLst/>
              <a:cxnLst/>
              <a:rect l="l" t="t" r="r" b="b"/>
              <a:pathLst>
                <a:path w="3982" h="4879" extrusionOk="0">
                  <a:moveTo>
                    <a:pt x="2763" y="0"/>
                  </a:moveTo>
                  <a:cubicBezTo>
                    <a:pt x="2080" y="0"/>
                    <a:pt x="1196" y="175"/>
                    <a:pt x="763" y="984"/>
                  </a:cubicBezTo>
                  <a:cubicBezTo>
                    <a:pt x="1" y="2408"/>
                    <a:pt x="558" y="4440"/>
                    <a:pt x="1729" y="4745"/>
                  </a:cubicBezTo>
                  <a:cubicBezTo>
                    <a:pt x="2112" y="4845"/>
                    <a:pt x="2485" y="4879"/>
                    <a:pt x="2814" y="4879"/>
                  </a:cubicBezTo>
                  <a:cubicBezTo>
                    <a:pt x="3491" y="4879"/>
                    <a:pt x="3981" y="4736"/>
                    <a:pt x="3981" y="4736"/>
                  </a:cubicBezTo>
                  <a:cubicBezTo>
                    <a:pt x="3981" y="4736"/>
                    <a:pt x="3899" y="3530"/>
                    <a:pt x="3836" y="2442"/>
                  </a:cubicBezTo>
                  <a:cubicBezTo>
                    <a:pt x="3772" y="1352"/>
                    <a:pt x="3687" y="102"/>
                    <a:pt x="3687" y="102"/>
                  </a:cubicBezTo>
                  <a:cubicBezTo>
                    <a:pt x="3687" y="102"/>
                    <a:pt x="3283" y="0"/>
                    <a:pt x="2763" y="0"/>
                  </a:cubicBezTo>
                  <a:close/>
                </a:path>
              </a:pathLst>
            </a:custGeom>
            <a:solidFill>
              <a:srgbClr val="FFF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866104" y="284789"/>
              <a:ext cx="1458192" cy="423892"/>
            </a:xfrm>
            <a:custGeom>
              <a:avLst/>
              <a:gdLst/>
              <a:ahLst/>
              <a:cxnLst/>
              <a:rect l="l" t="t" r="r" b="b"/>
              <a:pathLst>
                <a:path w="67548" h="19636" extrusionOk="0">
                  <a:moveTo>
                    <a:pt x="4806" y="0"/>
                  </a:moveTo>
                  <a:cubicBezTo>
                    <a:pt x="4714" y="0"/>
                    <a:pt x="4625" y="2"/>
                    <a:pt x="4540" y="6"/>
                  </a:cubicBezTo>
                  <a:cubicBezTo>
                    <a:pt x="0" y="207"/>
                    <a:pt x="202" y="4348"/>
                    <a:pt x="202" y="4348"/>
                  </a:cubicBezTo>
                  <a:cubicBezTo>
                    <a:pt x="869" y="3993"/>
                    <a:pt x="1744" y="3836"/>
                    <a:pt x="2788" y="3836"/>
                  </a:cubicBezTo>
                  <a:cubicBezTo>
                    <a:pt x="9306" y="3836"/>
                    <a:pt x="22401" y="9954"/>
                    <a:pt x="32345" y="12334"/>
                  </a:cubicBezTo>
                  <a:cubicBezTo>
                    <a:pt x="38260" y="13748"/>
                    <a:pt x="43916" y="13997"/>
                    <a:pt x="48542" y="13997"/>
                  </a:cubicBezTo>
                  <a:cubicBezTo>
                    <a:pt x="51055" y="13997"/>
                    <a:pt x="53264" y="13924"/>
                    <a:pt x="55045" y="13924"/>
                  </a:cubicBezTo>
                  <a:cubicBezTo>
                    <a:pt x="56380" y="13924"/>
                    <a:pt x="57474" y="13965"/>
                    <a:pt x="58277" y="14109"/>
                  </a:cubicBezTo>
                  <a:cubicBezTo>
                    <a:pt x="60927" y="14583"/>
                    <a:pt x="64057" y="16464"/>
                    <a:pt x="64146" y="19636"/>
                  </a:cubicBezTo>
                  <a:lnTo>
                    <a:pt x="64294" y="19629"/>
                  </a:lnTo>
                  <a:cubicBezTo>
                    <a:pt x="64294" y="19629"/>
                    <a:pt x="67547" y="16276"/>
                    <a:pt x="65281" y="12826"/>
                  </a:cubicBezTo>
                  <a:cubicBezTo>
                    <a:pt x="64880" y="12216"/>
                    <a:pt x="64152" y="11731"/>
                    <a:pt x="63140" y="11335"/>
                  </a:cubicBezTo>
                  <a:cubicBezTo>
                    <a:pt x="58016" y="9300"/>
                    <a:pt x="45758" y="9502"/>
                    <a:pt x="33725" y="7105"/>
                  </a:cubicBezTo>
                  <a:cubicBezTo>
                    <a:pt x="22799" y="4940"/>
                    <a:pt x="9585" y="0"/>
                    <a:pt x="48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964068" y="238095"/>
              <a:ext cx="1270187" cy="291410"/>
            </a:xfrm>
            <a:custGeom>
              <a:avLst/>
              <a:gdLst/>
              <a:ahLst/>
              <a:cxnLst/>
              <a:rect l="l" t="t" r="r" b="b"/>
              <a:pathLst>
                <a:path w="58839" h="13499" extrusionOk="0">
                  <a:moveTo>
                    <a:pt x="4872" y="0"/>
                  </a:moveTo>
                  <a:cubicBezTo>
                    <a:pt x="4824" y="0"/>
                    <a:pt x="4778" y="1"/>
                    <a:pt x="4733" y="2"/>
                  </a:cubicBezTo>
                  <a:cubicBezTo>
                    <a:pt x="1285" y="98"/>
                    <a:pt x="0" y="2169"/>
                    <a:pt x="0" y="2169"/>
                  </a:cubicBezTo>
                  <a:cubicBezTo>
                    <a:pt x="86" y="2165"/>
                    <a:pt x="174" y="2163"/>
                    <a:pt x="266" y="2163"/>
                  </a:cubicBezTo>
                  <a:cubicBezTo>
                    <a:pt x="5047" y="2163"/>
                    <a:pt x="18262" y="7103"/>
                    <a:pt x="29185" y="9268"/>
                  </a:cubicBezTo>
                  <a:cubicBezTo>
                    <a:pt x="41220" y="11665"/>
                    <a:pt x="53478" y="11463"/>
                    <a:pt x="58602" y="13498"/>
                  </a:cubicBezTo>
                  <a:cubicBezTo>
                    <a:pt x="58685" y="13084"/>
                    <a:pt x="58839" y="11605"/>
                    <a:pt x="56992" y="10653"/>
                  </a:cubicBezTo>
                  <a:cubicBezTo>
                    <a:pt x="54136" y="9174"/>
                    <a:pt x="38458" y="8185"/>
                    <a:pt x="28889" y="5919"/>
                  </a:cubicBezTo>
                  <a:cubicBezTo>
                    <a:pt x="19455" y="3678"/>
                    <a:pt x="8474" y="0"/>
                    <a:pt x="4872" y="0"/>
                  </a:cubicBezTo>
                  <a:close/>
                </a:path>
              </a:pathLst>
            </a:custGeom>
            <a:solidFill>
              <a:srgbClr val="A97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997723" y="275873"/>
              <a:ext cx="1162552" cy="335275"/>
            </a:xfrm>
            <a:custGeom>
              <a:avLst/>
              <a:gdLst/>
              <a:ahLst/>
              <a:cxnLst/>
              <a:rect l="l" t="t" r="r" b="b"/>
              <a:pathLst>
                <a:path w="53853" h="15531" extrusionOk="0">
                  <a:moveTo>
                    <a:pt x="8091" y="0"/>
                  </a:moveTo>
                  <a:cubicBezTo>
                    <a:pt x="5197" y="0"/>
                    <a:pt x="3183" y="2998"/>
                    <a:pt x="740" y="4512"/>
                  </a:cubicBezTo>
                  <a:cubicBezTo>
                    <a:pt x="1" y="4968"/>
                    <a:pt x="256" y="6218"/>
                    <a:pt x="1168" y="6218"/>
                  </a:cubicBezTo>
                  <a:cubicBezTo>
                    <a:pt x="1180" y="6218"/>
                    <a:pt x="1191" y="6218"/>
                    <a:pt x="1202" y="6217"/>
                  </a:cubicBezTo>
                  <a:cubicBezTo>
                    <a:pt x="3200" y="6148"/>
                    <a:pt x="4397" y="4978"/>
                    <a:pt x="5922" y="3808"/>
                  </a:cubicBezTo>
                  <a:cubicBezTo>
                    <a:pt x="6297" y="3520"/>
                    <a:pt x="7237" y="2924"/>
                    <a:pt x="7859" y="2924"/>
                  </a:cubicBezTo>
                  <a:cubicBezTo>
                    <a:pt x="8208" y="2924"/>
                    <a:pt x="8458" y="3112"/>
                    <a:pt x="8449" y="3650"/>
                  </a:cubicBezTo>
                  <a:cubicBezTo>
                    <a:pt x="8435" y="4496"/>
                    <a:pt x="8150" y="5230"/>
                    <a:pt x="8298" y="6078"/>
                  </a:cubicBezTo>
                  <a:cubicBezTo>
                    <a:pt x="8601" y="7807"/>
                    <a:pt x="9627" y="8900"/>
                    <a:pt x="11192" y="8900"/>
                  </a:cubicBezTo>
                  <a:cubicBezTo>
                    <a:pt x="11487" y="8900"/>
                    <a:pt x="11801" y="8862"/>
                    <a:pt x="12133" y="8781"/>
                  </a:cubicBezTo>
                  <a:cubicBezTo>
                    <a:pt x="14456" y="8215"/>
                    <a:pt x="16205" y="6220"/>
                    <a:pt x="18475" y="5499"/>
                  </a:cubicBezTo>
                  <a:cubicBezTo>
                    <a:pt x="18562" y="5471"/>
                    <a:pt x="18644" y="5458"/>
                    <a:pt x="18719" y="5458"/>
                  </a:cubicBezTo>
                  <a:cubicBezTo>
                    <a:pt x="20178" y="5458"/>
                    <a:pt x="19574" y="10379"/>
                    <a:pt x="20903" y="11457"/>
                  </a:cubicBezTo>
                  <a:cubicBezTo>
                    <a:pt x="21437" y="11890"/>
                    <a:pt x="21997" y="12066"/>
                    <a:pt x="22563" y="12066"/>
                  </a:cubicBezTo>
                  <a:cubicBezTo>
                    <a:pt x="24450" y="12066"/>
                    <a:pt x="26410" y="10100"/>
                    <a:pt x="27719" y="9101"/>
                  </a:cubicBezTo>
                  <a:cubicBezTo>
                    <a:pt x="28277" y="8675"/>
                    <a:pt x="28678" y="8500"/>
                    <a:pt x="28971" y="8500"/>
                  </a:cubicBezTo>
                  <a:cubicBezTo>
                    <a:pt x="30054" y="8500"/>
                    <a:pt x="29679" y="10883"/>
                    <a:pt x="30302" y="11947"/>
                  </a:cubicBezTo>
                  <a:cubicBezTo>
                    <a:pt x="30863" y="12903"/>
                    <a:pt x="32004" y="13529"/>
                    <a:pt x="33126" y="13529"/>
                  </a:cubicBezTo>
                  <a:cubicBezTo>
                    <a:pt x="33380" y="13529"/>
                    <a:pt x="33632" y="13497"/>
                    <a:pt x="33877" y="13430"/>
                  </a:cubicBezTo>
                  <a:cubicBezTo>
                    <a:pt x="35783" y="12903"/>
                    <a:pt x="37237" y="11653"/>
                    <a:pt x="38937" y="10701"/>
                  </a:cubicBezTo>
                  <a:cubicBezTo>
                    <a:pt x="39181" y="10564"/>
                    <a:pt x="39411" y="10503"/>
                    <a:pt x="39628" y="10503"/>
                  </a:cubicBezTo>
                  <a:cubicBezTo>
                    <a:pt x="41215" y="10503"/>
                    <a:pt x="42123" y="13786"/>
                    <a:pt x="43178" y="14737"/>
                  </a:cubicBezTo>
                  <a:cubicBezTo>
                    <a:pt x="43811" y="15306"/>
                    <a:pt x="44460" y="15530"/>
                    <a:pt x="45117" y="15530"/>
                  </a:cubicBezTo>
                  <a:cubicBezTo>
                    <a:pt x="47491" y="15530"/>
                    <a:pt x="49971" y="12610"/>
                    <a:pt x="52181" y="12508"/>
                  </a:cubicBezTo>
                  <a:cubicBezTo>
                    <a:pt x="53836" y="12431"/>
                    <a:pt x="53853" y="9949"/>
                    <a:pt x="52181" y="9929"/>
                  </a:cubicBezTo>
                  <a:cubicBezTo>
                    <a:pt x="52149" y="9928"/>
                    <a:pt x="52116" y="9928"/>
                    <a:pt x="52084" y="9928"/>
                  </a:cubicBezTo>
                  <a:cubicBezTo>
                    <a:pt x="50386" y="9928"/>
                    <a:pt x="49191" y="10481"/>
                    <a:pt x="47756" y="11395"/>
                  </a:cubicBezTo>
                  <a:cubicBezTo>
                    <a:pt x="47199" y="11750"/>
                    <a:pt x="46239" y="12560"/>
                    <a:pt x="45388" y="12560"/>
                  </a:cubicBezTo>
                  <a:cubicBezTo>
                    <a:pt x="45034" y="12560"/>
                    <a:pt x="44698" y="12420"/>
                    <a:pt x="44418" y="12048"/>
                  </a:cubicBezTo>
                  <a:cubicBezTo>
                    <a:pt x="43824" y="11257"/>
                    <a:pt x="43583" y="10252"/>
                    <a:pt x="42949" y="9468"/>
                  </a:cubicBezTo>
                  <a:cubicBezTo>
                    <a:pt x="42009" y="8306"/>
                    <a:pt x="40977" y="7866"/>
                    <a:pt x="39912" y="7866"/>
                  </a:cubicBezTo>
                  <a:cubicBezTo>
                    <a:pt x="38287" y="7866"/>
                    <a:pt x="36587" y="8891"/>
                    <a:pt x="35024" y="9939"/>
                  </a:cubicBezTo>
                  <a:cubicBezTo>
                    <a:pt x="34425" y="10339"/>
                    <a:pt x="33987" y="10505"/>
                    <a:pt x="33659" y="10505"/>
                  </a:cubicBezTo>
                  <a:cubicBezTo>
                    <a:pt x="32423" y="10505"/>
                    <a:pt x="32744" y="8155"/>
                    <a:pt x="31904" y="7139"/>
                  </a:cubicBezTo>
                  <a:cubicBezTo>
                    <a:pt x="31237" y="6335"/>
                    <a:pt x="30381" y="5752"/>
                    <a:pt x="29351" y="5752"/>
                  </a:cubicBezTo>
                  <a:cubicBezTo>
                    <a:pt x="29176" y="5752"/>
                    <a:pt x="28995" y="5769"/>
                    <a:pt x="28810" y="5805"/>
                  </a:cubicBezTo>
                  <a:cubicBezTo>
                    <a:pt x="27369" y="6082"/>
                    <a:pt x="26218" y="6919"/>
                    <a:pt x="25087" y="7816"/>
                  </a:cubicBezTo>
                  <a:cubicBezTo>
                    <a:pt x="24369" y="8385"/>
                    <a:pt x="23738" y="8964"/>
                    <a:pt x="22855" y="9266"/>
                  </a:cubicBezTo>
                  <a:cubicBezTo>
                    <a:pt x="22796" y="9286"/>
                    <a:pt x="22742" y="9296"/>
                    <a:pt x="22693" y="9296"/>
                  </a:cubicBezTo>
                  <a:cubicBezTo>
                    <a:pt x="22084" y="9296"/>
                    <a:pt x="22230" y="7825"/>
                    <a:pt x="22202" y="7317"/>
                  </a:cubicBezTo>
                  <a:cubicBezTo>
                    <a:pt x="22036" y="4276"/>
                    <a:pt x="20759" y="3279"/>
                    <a:pt x="19071" y="3279"/>
                  </a:cubicBezTo>
                  <a:cubicBezTo>
                    <a:pt x="17093" y="3279"/>
                    <a:pt x="14551" y="4647"/>
                    <a:pt x="12567" y="5701"/>
                  </a:cubicBezTo>
                  <a:cubicBezTo>
                    <a:pt x="12042" y="5979"/>
                    <a:pt x="11693" y="6109"/>
                    <a:pt x="11469" y="6109"/>
                  </a:cubicBezTo>
                  <a:cubicBezTo>
                    <a:pt x="10919" y="6109"/>
                    <a:pt x="11118" y="5327"/>
                    <a:pt x="11308" y="4037"/>
                  </a:cubicBezTo>
                  <a:cubicBezTo>
                    <a:pt x="11472" y="2924"/>
                    <a:pt x="11368" y="1042"/>
                    <a:pt x="10130" y="477"/>
                  </a:cubicBezTo>
                  <a:cubicBezTo>
                    <a:pt x="9399" y="144"/>
                    <a:pt x="8724" y="0"/>
                    <a:pt x="80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781028" y="367598"/>
              <a:ext cx="1470735" cy="544437"/>
            </a:xfrm>
            <a:custGeom>
              <a:avLst/>
              <a:gdLst/>
              <a:ahLst/>
              <a:cxnLst/>
              <a:rect l="l" t="t" r="r" b="b"/>
              <a:pathLst>
                <a:path w="68129" h="25220" extrusionOk="0">
                  <a:moveTo>
                    <a:pt x="6730" y="0"/>
                  </a:moveTo>
                  <a:cubicBezTo>
                    <a:pt x="5685" y="0"/>
                    <a:pt x="4810" y="157"/>
                    <a:pt x="4143" y="512"/>
                  </a:cubicBezTo>
                  <a:cubicBezTo>
                    <a:pt x="611" y="2382"/>
                    <a:pt x="1" y="8003"/>
                    <a:pt x="5522" y="13528"/>
                  </a:cubicBezTo>
                  <a:cubicBezTo>
                    <a:pt x="11041" y="19048"/>
                    <a:pt x="25637" y="22497"/>
                    <a:pt x="36482" y="23881"/>
                  </a:cubicBezTo>
                  <a:cubicBezTo>
                    <a:pt x="41425" y="24509"/>
                    <a:pt x="47002" y="25220"/>
                    <a:pt x="52065" y="25220"/>
                  </a:cubicBezTo>
                  <a:cubicBezTo>
                    <a:pt x="58117" y="25220"/>
                    <a:pt x="63436" y="24205"/>
                    <a:pt x="66064" y="20823"/>
                  </a:cubicBezTo>
                  <a:cubicBezTo>
                    <a:pt x="67561" y="18900"/>
                    <a:pt x="68128" y="17220"/>
                    <a:pt x="68087" y="15800"/>
                  </a:cubicBezTo>
                  <a:cubicBezTo>
                    <a:pt x="67999" y="12629"/>
                    <a:pt x="64869" y="10747"/>
                    <a:pt x="62218" y="10275"/>
                  </a:cubicBezTo>
                  <a:cubicBezTo>
                    <a:pt x="61413" y="10130"/>
                    <a:pt x="60316" y="10088"/>
                    <a:pt x="58978" y="10088"/>
                  </a:cubicBezTo>
                  <a:cubicBezTo>
                    <a:pt x="57198" y="10088"/>
                    <a:pt x="54993" y="10161"/>
                    <a:pt x="52484" y="10161"/>
                  </a:cubicBezTo>
                  <a:cubicBezTo>
                    <a:pt x="47859" y="10161"/>
                    <a:pt x="42203" y="9913"/>
                    <a:pt x="36287" y="8499"/>
                  </a:cubicBezTo>
                  <a:cubicBezTo>
                    <a:pt x="26343" y="6118"/>
                    <a:pt x="13248" y="0"/>
                    <a:pt x="6730" y="0"/>
                  </a:cubicBezTo>
                  <a:close/>
                </a:path>
              </a:pathLst>
            </a:custGeom>
            <a:solidFill>
              <a:srgbClr val="C58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930284" y="592842"/>
              <a:ext cx="36850" cy="29122"/>
            </a:xfrm>
            <a:custGeom>
              <a:avLst/>
              <a:gdLst/>
              <a:ahLst/>
              <a:cxnLst/>
              <a:rect l="l" t="t" r="r" b="b"/>
              <a:pathLst>
                <a:path w="1707" h="1349" extrusionOk="0">
                  <a:moveTo>
                    <a:pt x="640" y="0"/>
                  </a:moveTo>
                  <a:cubicBezTo>
                    <a:pt x="598" y="0"/>
                    <a:pt x="557" y="4"/>
                    <a:pt x="515" y="13"/>
                  </a:cubicBezTo>
                  <a:cubicBezTo>
                    <a:pt x="490" y="10"/>
                    <a:pt x="465" y="9"/>
                    <a:pt x="440" y="9"/>
                  </a:cubicBezTo>
                  <a:cubicBezTo>
                    <a:pt x="396" y="9"/>
                    <a:pt x="352" y="13"/>
                    <a:pt x="309" y="20"/>
                  </a:cubicBezTo>
                  <a:cubicBezTo>
                    <a:pt x="215" y="38"/>
                    <a:pt x="118" y="135"/>
                    <a:pt x="101" y="229"/>
                  </a:cubicBezTo>
                  <a:cubicBezTo>
                    <a:pt x="89" y="296"/>
                    <a:pt x="86" y="366"/>
                    <a:pt x="94" y="435"/>
                  </a:cubicBezTo>
                  <a:cubicBezTo>
                    <a:pt x="0" y="881"/>
                    <a:pt x="433" y="1349"/>
                    <a:pt x="859" y="1349"/>
                  </a:cubicBezTo>
                  <a:cubicBezTo>
                    <a:pt x="1000" y="1349"/>
                    <a:pt x="1140" y="1298"/>
                    <a:pt x="1259" y="1178"/>
                  </a:cubicBezTo>
                  <a:cubicBezTo>
                    <a:pt x="1707" y="731"/>
                    <a:pt x="1191" y="0"/>
                    <a:pt x="640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997291" y="646703"/>
              <a:ext cx="36008" cy="30697"/>
            </a:xfrm>
            <a:custGeom>
              <a:avLst/>
              <a:gdLst/>
              <a:ahLst/>
              <a:cxnLst/>
              <a:rect l="l" t="t" r="r" b="b"/>
              <a:pathLst>
                <a:path w="1668" h="1422" extrusionOk="0">
                  <a:moveTo>
                    <a:pt x="848" y="1"/>
                  </a:moveTo>
                  <a:cubicBezTo>
                    <a:pt x="774" y="1"/>
                    <a:pt x="701" y="13"/>
                    <a:pt x="633" y="40"/>
                  </a:cubicBezTo>
                  <a:cubicBezTo>
                    <a:pt x="431" y="121"/>
                    <a:pt x="0" y="225"/>
                    <a:pt x="116" y="551"/>
                  </a:cubicBezTo>
                  <a:cubicBezTo>
                    <a:pt x="143" y="627"/>
                    <a:pt x="185" y="687"/>
                    <a:pt x="225" y="751"/>
                  </a:cubicBezTo>
                  <a:cubicBezTo>
                    <a:pt x="308" y="1138"/>
                    <a:pt x="601" y="1422"/>
                    <a:pt x="1002" y="1422"/>
                  </a:cubicBezTo>
                  <a:cubicBezTo>
                    <a:pt x="1067" y="1422"/>
                    <a:pt x="1135" y="1414"/>
                    <a:pt x="1205" y="1399"/>
                  </a:cubicBezTo>
                  <a:cubicBezTo>
                    <a:pt x="1389" y="1357"/>
                    <a:pt x="1572" y="1181"/>
                    <a:pt x="1609" y="995"/>
                  </a:cubicBezTo>
                  <a:cubicBezTo>
                    <a:pt x="1668" y="701"/>
                    <a:pt x="1612" y="445"/>
                    <a:pt x="1396" y="229"/>
                  </a:cubicBezTo>
                  <a:cubicBezTo>
                    <a:pt x="1259" y="92"/>
                    <a:pt x="1049" y="1"/>
                    <a:pt x="848" y="1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062788" y="671874"/>
              <a:ext cx="43089" cy="34195"/>
            </a:xfrm>
            <a:custGeom>
              <a:avLst/>
              <a:gdLst/>
              <a:ahLst/>
              <a:cxnLst/>
              <a:rect l="l" t="t" r="r" b="b"/>
              <a:pathLst>
                <a:path w="1996" h="1584" extrusionOk="0">
                  <a:moveTo>
                    <a:pt x="970" y="0"/>
                  </a:moveTo>
                  <a:cubicBezTo>
                    <a:pt x="763" y="0"/>
                    <a:pt x="551" y="68"/>
                    <a:pt x="358" y="208"/>
                  </a:cubicBezTo>
                  <a:cubicBezTo>
                    <a:pt x="112" y="389"/>
                    <a:pt x="1" y="757"/>
                    <a:pt x="257" y="994"/>
                  </a:cubicBezTo>
                  <a:cubicBezTo>
                    <a:pt x="440" y="1160"/>
                    <a:pt x="481" y="1292"/>
                    <a:pt x="730" y="1452"/>
                  </a:cubicBezTo>
                  <a:cubicBezTo>
                    <a:pt x="867" y="1539"/>
                    <a:pt x="1017" y="1583"/>
                    <a:pt x="1166" y="1583"/>
                  </a:cubicBezTo>
                  <a:cubicBezTo>
                    <a:pt x="1355" y="1583"/>
                    <a:pt x="1541" y="1512"/>
                    <a:pt x="1691" y="1368"/>
                  </a:cubicBezTo>
                  <a:cubicBezTo>
                    <a:pt x="1918" y="1149"/>
                    <a:pt x="1995" y="730"/>
                    <a:pt x="1807" y="462"/>
                  </a:cubicBezTo>
                  <a:cubicBezTo>
                    <a:pt x="1600" y="162"/>
                    <a:pt x="1291" y="0"/>
                    <a:pt x="970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987124" y="590424"/>
              <a:ext cx="28064" cy="23293"/>
            </a:xfrm>
            <a:custGeom>
              <a:avLst/>
              <a:gdLst/>
              <a:ahLst/>
              <a:cxnLst/>
              <a:rect l="l" t="t" r="r" b="b"/>
              <a:pathLst>
                <a:path w="1300" h="1079" extrusionOk="0">
                  <a:moveTo>
                    <a:pt x="635" y="0"/>
                  </a:moveTo>
                  <a:cubicBezTo>
                    <a:pt x="524" y="0"/>
                    <a:pt x="414" y="31"/>
                    <a:pt x="323" y="98"/>
                  </a:cubicBezTo>
                  <a:cubicBezTo>
                    <a:pt x="130" y="240"/>
                    <a:pt x="0" y="512"/>
                    <a:pt x="156" y="738"/>
                  </a:cubicBezTo>
                  <a:cubicBezTo>
                    <a:pt x="268" y="903"/>
                    <a:pt x="385" y="998"/>
                    <a:pt x="578" y="1055"/>
                  </a:cubicBezTo>
                  <a:cubicBezTo>
                    <a:pt x="632" y="1071"/>
                    <a:pt x="684" y="1079"/>
                    <a:pt x="733" y="1079"/>
                  </a:cubicBezTo>
                  <a:cubicBezTo>
                    <a:pt x="1103" y="1079"/>
                    <a:pt x="1299" y="647"/>
                    <a:pt x="1150" y="313"/>
                  </a:cubicBezTo>
                  <a:cubicBezTo>
                    <a:pt x="1062" y="114"/>
                    <a:pt x="847" y="0"/>
                    <a:pt x="635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2063714" y="613696"/>
              <a:ext cx="32554" cy="29057"/>
            </a:xfrm>
            <a:custGeom>
              <a:avLst/>
              <a:gdLst/>
              <a:ahLst/>
              <a:cxnLst/>
              <a:rect l="l" t="t" r="r" b="b"/>
              <a:pathLst>
                <a:path w="1508" h="1346" extrusionOk="0">
                  <a:moveTo>
                    <a:pt x="825" y="0"/>
                  </a:moveTo>
                  <a:cubicBezTo>
                    <a:pt x="714" y="0"/>
                    <a:pt x="602" y="29"/>
                    <a:pt x="497" y="92"/>
                  </a:cubicBezTo>
                  <a:lnTo>
                    <a:pt x="387" y="158"/>
                  </a:lnTo>
                  <a:cubicBezTo>
                    <a:pt x="0" y="390"/>
                    <a:pt x="0" y="956"/>
                    <a:pt x="387" y="1188"/>
                  </a:cubicBezTo>
                  <a:cubicBezTo>
                    <a:pt x="423" y="1209"/>
                    <a:pt x="460" y="1232"/>
                    <a:pt x="497" y="1253"/>
                  </a:cubicBezTo>
                  <a:cubicBezTo>
                    <a:pt x="602" y="1317"/>
                    <a:pt x="714" y="1345"/>
                    <a:pt x="825" y="1345"/>
                  </a:cubicBezTo>
                  <a:cubicBezTo>
                    <a:pt x="1177" y="1345"/>
                    <a:pt x="1508" y="1057"/>
                    <a:pt x="1508" y="673"/>
                  </a:cubicBezTo>
                  <a:cubicBezTo>
                    <a:pt x="1508" y="289"/>
                    <a:pt x="1177" y="0"/>
                    <a:pt x="825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2109393" y="638910"/>
              <a:ext cx="29510" cy="27632"/>
            </a:xfrm>
            <a:custGeom>
              <a:avLst/>
              <a:gdLst/>
              <a:ahLst/>
              <a:cxnLst/>
              <a:rect l="l" t="t" r="r" b="b"/>
              <a:pathLst>
                <a:path w="1367" h="1280" extrusionOk="0">
                  <a:moveTo>
                    <a:pt x="693" y="1"/>
                  </a:moveTo>
                  <a:cubicBezTo>
                    <a:pt x="639" y="1"/>
                    <a:pt x="584" y="7"/>
                    <a:pt x="533" y="18"/>
                  </a:cubicBezTo>
                  <a:cubicBezTo>
                    <a:pt x="263" y="78"/>
                    <a:pt x="35" y="252"/>
                    <a:pt x="14" y="543"/>
                  </a:cubicBezTo>
                  <a:cubicBezTo>
                    <a:pt x="1" y="708"/>
                    <a:pt x="76" y="819"/>
                    <a:pt x="152" y="954"/>
                  </a:cubicBezTo>
                  <a:cubicBezTo>
                    <a:pt x="240" y="1112"/>
                    <a:pt x="408" y="1223"/>
                    <a:pt x="588" y="1256"/>
                  </a:cubicBezTo>
                  <a:cubicBezTo>
                    <a:pt x="641" y="1270"/>
                    <a:pt x="696" y="1279"/>
                    <a:pt x="751" y="1279"/>
                  </a:cubicBezTo>
                  <a:cubicBezTo>
                    <a:pt x="803" y="1279"/>
                    <a:pt x="855" y="1271"/>
                    <a:pt x="904" y="1252"/>
                  </a:cubicBezTo>
                  <a:cubicBezTo>
                    <a:pt x="1149" y="1156"/>
                    <a:pt x="1367" y="954"/>
                    <a:pt x="1351" y="666"/>
                  </a:cubicBezTo>
                  <a:cubicBezTo>
                    <a:pt x="1344" y="523"/>
                    <a:pt x="1312" y="437"/>
                    <a:pt x="1253" y="311"/>
                  </a:cubicBezTo>
                  <a:cubicBezTo>
                    <a:pt x="1151" y="99"/>
                    <a:pt x="917" y="1"/>
                    <a:pt x="693" y="1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2128908" y="607932"/>
              <a:ext cx="23142" cy="21415"/>
            </a:xfrm>
            <a:custGeom>
              <a:avLst/>
              <a:gdLst/>
              <a:ahLst/>
              <a:cxnLst/>
              <a:rect l="l" t="t" r="r" b="b"/>
              <a:pathLst>
                <a:path w="1072" h="992" extrusionOk="0">
                  <a:moveTo>
                    <a:pt x="594" y="0"/>
                  </a:moveTo>
                  <a:cubicBezTo>
                    <a:pt x="586" y="0"/>
                    <a:pt x="578" y="0"/>
                    <a:pt x="571" y="1"/>
                  </a:cubicBezTo>
                  <a:cubicBezTo>
                    <a:pt x="554" y="2"/>
                    <a:pt x="536" y="4"/>
                    <a:pt x="519" y="5"/>
                  </a:cubicBezTo>
                  <a:cubicBezTo>
                    <a:pt x="360" y="18"/>
                    <a:pt x="167" y="86"/>
                    <a:pt x="95" y="248"/>
                  </a:cubicBezTo>
                  <a:cubicBezTo>
                    <a:pt x="105" y="228"/>
                    <a:pt x="108" y="219"/>
                    <a:pt x="107" y="219"/>
                  </a:cubicBezTo>
                  <a:lnTo>
                    <a:pt x="107" y="219"/>
                  </a:lnTo>
                  <a:cubicBezTo>
                    <a:pt x="105" y="219"/>
                    <a:pt x="22" y="395"/>
                    <a:pt x="20" y="395"/>
                  </a:cubicBezTo>
                  <a:cubicBezTo>
                    <a:pt x="20" y="395"/>
                    <a:pt x="20" y="395"/>
                    <a:pt x="20" y="395"/>
                  </a:cubicBezTo>
                  <a:lnTo>
                    <a:pt x="20" y="395"/>
                  </a:lnTo>
                  <a:cubicBezTo>
                    <a:pt x="2" y="456"/>
                    <a:pt x="0" y="522"/>
                    <a:pt x="16" y="583"/>
                  </a:cubicBezTo>
                  <a:cubicBezTo>
                    <a:pt x="18" y="590"/>
                    <a:pt x="103" y="768"/>
                    <a:pt x="105" y="768"/>
                  </a:cubicBezTo>
                  <a:cubicBezTo>
                    <a:pt x="105" y="768"/>
                    <a:pt x="103" y="762"/>
                    <a:pt x="97" y="748"/>
                  </a:cubicBezTo>
                  <a:lnTo>
                    <a:pt x="97" y="748"/>
                  </a:lnTo>
                  <a:cubicBezTo>
                    <a:pt x="169" y="906"/>
                    <a:pt x="360" y="975"/>
                    <a:pt x="519" y="988"/>
                  </a:cubicBezTo>
                  <a:cubicBezTo>
                    <a:pt x="536" y="990"/>
                    <a:pt x="554" y="990"/>
                    <a:pt x="571" y="991"/>
                  </a:cubicBezTo>
                  <a:cubicBezTo>
                    <a:pt x="579" y="992"/>
                    <a:pt x="588" y="992"/>
                    <a:pt x="596" y="992"/>
                  </a:cubicBezTo>
                  <a:cubicBezTo>
                    <a:pt x="754" y="992"/>
                    <a:pt x="925" y="883"/>
                    <a:pt x="997" y="746"/>
                  </a:cubicBezTo>
                  <a:cubicBezTo>
                    <a:pt x="1000" y="742"/>
                    <a:pt x="1003" y="738"/>
                    <a:pt x="1005" y="733"/>
                  </a:cubicBezTo>
                  <a:cubicBezTo>
                    <a:pt x="1071" y="583"/>
                    <a:pt x="1071" y="411"/>
                    <a:pt x="1005" y="260"/>
                  </a:cubicBezTo>
                  <a:cubicBezTo>
                    <a:pt x="1003" y="256"/>
                    <a:pt x="1000" y="251"/>
                    <a:pt x="997" y="247"/>
                  </a:cubicBezTo>
                  <a:cubicBezTo>
                    <a:pt x="924" y="110"/>
                    <a:pt x="753" y="0"/>
                    <a:pt x="594" y="0"/>
                  </a:cubicBezTo>
                  <a:close/>
                </a:path>
              </a:pathLst>
            </a:custGeom>
            <a:solidFill>
              <a:srgbClr val="966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465958" y="2262290"/>
              <a:ext cx="2809721" cy="127690"/>
            </a:xfrm>
            <a:custGeom>
              <a:avLst/>
              <a:gdLst/>
              <a:ahLst/>
              <a:cxnLst/>
              <a:rect l="l" t="t" r="r" b="b"/>
              <a:pathLst>
                <a:path w="130155" h="5915" extrusionOk="0">
                  <a:moveTo>
                    <a:pt x="1184" y="1"/>
                  </a:moveTo>
                  <a:cubicBezTo>
                    <a:pt x="531" y="3"/>
                    <a:pt x="2" y="531"/>
                    <a:pt x="0" y="1184"/>
                  </a:cubicBezTo>
                  <a:lnTo>
                    <a:pt x="0" y="4732"/>
                  </a:lnTo>
                  <a:cubicBezTo>
                    <a:pt x="2" y="5385"/>
                    <a:pt x="531" y="5913"/>
                    <a:pt x="1184" y="5914"/>
                  </a:cubicBezTo>
                  <a:lnTo>
                    <a:pt x="128972" y="5914"/>
                  </a:lnTo>
                  <a:cubicBezTo>
                    <a:pt x="129624" y="5913"/>
                    <a:pt x="130151" y="5383"/>
                    <a:pt x="130154" y="4732"/>
                  </a:cubicBezTo>
                  <a:lnTo>
                    <a:pt x="130154" y="1184"/>
                  </a:lnTo>
                  <a:cubicBezTo>
                    <a:pt x="130151" y="531"/>
                    <a:pt x="129624" y="3"/>
                    <a:pt x="128972" y="1"/>
                  </a:cubicBezTo>
                  <a:close/>
                </a:path>
              </a:pathLst>
            </a:custGeom>
            <a:solidFill>
              <a:srgbClr val="C4C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585143" y="2087820"/>
              <a:ext cx="485373" cy="485157"/>
            </a:xfrm>
            <a:custGeom>
              <a:avLst/>
              <a:gdLst/>
              <a:ahLst/>
              <a:cxnLst/>
              <a:rect l="l" t="t" r="r" b="b"/>
              <a:pathLst>
                <a:path w="22484" h="22474" extrusionOk="0">
                  <a:moveTo>
                    <a:pt x="11243" y="1"/>
                  </a:moveTo>
                  <a:cubicBezTo>
                    <a:pt x="5033" y="1"/>
                    <a:pt x="0" y="5031"/>
                    <a:pt x="0" y="11236"/>
                  </a:cubicBezTo>
                  <a:cubicBezTo>
                    <a:pt x="0" y="17442"/>
                    <a:pt x="5033" y="22473"/>
                    <a:pt x="11243" y="22473"/>
                  </a:cubicBezTo>
                  <a:cubicBezTo>
                    <a:pt x="17451" y="22473"/>
                    <a:pt x="22484" y="17442"/>
                    <a:pt x="22484" y="11236"/>
                  </a:cubicBezTo>
                  <a:cubicBezTo>
                    <a:pt x="22484" y="5031"/>
                    <a:pt x="17451" y="1"/>
                    <a:pt x="11243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705428" y="2208062"/>
              <a:ext cx="244802" cy="244651"/>
            </a:xfrm>
            <a:custGeom>
              <a:avLst/>
              <a:gdLst/>
              <a:ahLst/>
              <a:cxnLst/>
              <a:rect l="l" t="t" r="r" b="b"/>
              <a:pathLst>
                <a:path w="11340" h="11333" extrusionOk="0">
                  <a:moveTo>
                    <a:pt x="5671" y="0"/>
                  </a:moveTo>
                  <a:cubicBezTo>
                    <a:pt x="2540" y="0"/>
                    <a:pt x="0" y="2537"/>
                    <a:pt x="0" y="5666"/>
                  </a:cubicBezTo>
                  <a:cubicBezTo>
                    <a:pt x="0" y="8796"/>
                    <a:pt x="2540" y="11332"/>
                    <a:pt x="5671" y="11332"/>
                  </a:cubicBezTo>
                  <a:cubicBezTo>
                    <a:pt x="8802" y="11332"/>
                    <a:pt x="11340" y="8796"/>
                    <a:pt x="11340" y="5666"/>
                  </a:cubicBezTo>
                  <a:cubicBezTo>
                    <a:pt x="11340" y="2537"/>
                    <a:pt x="8800" y="0"/>
                    <a:pt x="5671" y="0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760800" y="2263391"/>
              <a:ext cx="134058" cy="134015"/>
            </a:xfrm>
            <a:custGeom>
              <a:avLst/>
              <a:gdLst/>
              <a:ahLst/>
              <a:cxnLst/>
              <a:rect l="l" t="t" r="r" b="b"/>
              <a:pathLst>
                <a:path w="6210" h="6208" extrusionOk="0">
                  <a:moveTo>
                    <a:pt x="3106" y="1"/>
                  </a:moveTo>
                  <a:cubicBezTo>
                    <a:pt x="1390" y="1"/>
                    <a:pt x="0" y="1389"/>
                    <a:pt x="0" y="3103"/>
                  </a:cubicBezTo>
                  <a:cubicBezTo>
                    <a:pt x="0" y="4818"/>
                    <a:pt x="1390" y="6207"/>
                    <a:pt x="3106" y="6207"/>
                  </a:cubicBezTo>
                  <a:cubicBezTo>
                    <a:pt x="4820" y="6207"/>
                    <a:pt x="6210" y="4818"/>
                    <a:pt x="6210" y="3103"/>
                  </a:cubicBezTo>
                  <a:cubicBezTo>
                    <a:pt x="6210" y="1389"/>
                    <a:pt x="4820" y="1"/>
                    <a:pt x="3106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347676" y="2087820"/>
              <a:ext cx="485352" cy="485157"/>
            </a:xfrm>
            <a:custGeom>
              <a:avLst/>
              <a:gdLst/>
              <a:ahLst/>
              <a:cxnLst/>
              <a:rect l="l" t="t" r="r" b="b"/>
              <a:pathLst>
                <a:path w="22483" h="22474" extrusionOk="0">
                  <a:moveTo>
                    <a:pt x="11242" y="1"/>
                  </a:moveTo>
                  <a:cubicBezTo>
                    <a:pt x="5033" y="1"/>
                    <a:pt x="0" y="5031"/>
                    <a:pt x="0" y="11236"/>
                  </a:cubicBezTo>
                  <a:cubicBezTo>
                    <a:pt x="0" y="17442"/>
                    <a:pt x="5033" y="22473"/>
                    <a:pt x="11242" y="22473"/>
                  </a:cubicBezTo>
                  <a:cubicBezTo>
                    <a:pt x="17451" y="22473"/>
                    <a:pt x="22483" y="17442"/>
                    <a:pt x="22483" y="11236"/>
                  </a:cubicBezTo>
                  <a:cubicBezTo>
                    <a:pt x="22483" y="5031"/>
                    <a:pt x="17451" y="1"/>
                    <a:pt x="11242" y="1"/>
                  </a:cubicBezTo>
                  <a:close/>
                </a:path>
              </a:pathLst>
            </a:custGeom>
            <a:solidFill>
              <a:srgbClr val="43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2467961" y="2208062"/>
              <a:ext cx="244781" cy="244651"/>
            </a:xfrm>
            <a:custGeom>
              <a:avLst/>
              <a:gdLst/>
              <a:ahLst/>
              <a:cxnLst/>
              <a:rect l="l" t="t" r="r" b="b"/>
              <a:pathLst>
                <a:path w="11339" h="11333" extrusionOk="0">
                  <a:moveTo>
                    <a:pt x="5670" y="0"/>
                  </a:moveTo>
                  <a:cubicBezTo>
                    <a:pt x="2538" y="0"/>
                    <a:pt x="1" y="2537"/>
                    <a:pt x="1" y="5666"/>
                  </a:cubicBezTo>
                  <a:cubicBezTo>
                    <a:pt x="1" y="8796"/>
                    <a:pt x="2538" y="11332"/>
                    <a:pt x="5670" y="11332"/>
                  </a:cubicBezTo>
                  <a:cubicBezTo>
                    <a:pt x="8801" y="11332"/>
                    <a:pt x="11338" y="8796"/>
                    <a:pt x="11338" y="5666"/>
                  </a:cubicBezTo>
                  <a:cubicBezTo>
                    <a:pt x="11338" y="2537"/>
                    <a:pt x="8801" y="0"/>
                    <a:pt x="5670" y="0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192634" y="1975219"/>
              <a:ext cx="19645" cy="29337"/>
            </a:xfrm>
            <a:custGeom>
              <a:avLst/>
              <a:gdLst/>
              <a:ahLst/>
              <a:cxnLst/>
              <a:rect l="l" t="t" r="r" b="b"/>
              <a:pathLst>
                <a:path w="910" h="1359" extrusionOk="0">
                  <a:moveTo>
                    <a:pt x="189" y="1"/>
                  </a:moveTo>
                  <a:cubicBezTo>
                    <a:pt x="96" y="1"/>
                    <a:pt x="1" y="62"/>
                    <a:pt x="14" y="170"/>
                  </a:cubicBezTo>
                  <a:cubicBezTo>
                    <a:pt x="57" y="496"/>
                    <a:pt x="151" y="827"/>
                    <a:pt x="257" y="1140"/>
                  </a:cubicBezTo>
                  <a:cubicBezTo>
                    <a:pt x="309" y="1292"/>
                    <a:pt x="430" y="1359"/>
                    <a:pt x="550" y="1359"/>
                  </a:cubicBezTo>
                  <a:cubicBezTo>
                    <a:pt x="730" y="1359"/>
                    <a:pt x="910" y="1210"/>
                    <a:pt x="859" y="973"/>
                  </a:cubicBezTo>
                  <a:cubicBezTo>
                    <a:pt x="785" y="625"/>
                    <a:pt x="562" y="291"/>
                    <a:pt x="310" y="46"/>
                  </a:cubicBezTo>
                  <a:cubicBezTo>
                    <a:pt x="279" y="15"/>
                    <a:pt x="234" y="1"/>
                    <a:pt x="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2049639" y="1368416"/>
              <a:ext cx="19083" cy="24351"/>
            </a:xfrm>
            <a:custGeom>
              <a:avLst/>
              <a:gdLst/>
              <a:ahLst/>
              <a:cxnLst/>
              <a:rect l="l" t="t" r="r" b="b"/>
              <a:pathLst>
                <a:path w="884" h="1128" extrusionOk="0">
                  <a:moveTo>
                    <a:pt x="458" y="0"/>
                  </a:moveTo>
                  <a:cubicBezTo>
                    <a:pt x="354" y="0"/>
                    <a:pt x="255" y="51"/>
                    <a:pt x="201" y="173"/>
                  </a:cubicBezTo>
                  <a:cubicBezTo>
                    <a:pt x="89" y="429"/>
                    <a:pt x="48" y="638"/>
                    <a:pt x="15" y="914"/>
                  </a:cubicBezTo>
                  <a:cubicBezTo>
                    <a:pt x="1" y="1038"/>
                    <a:pt x="123" y="1128"/>
                    <a:pt x="238" y="1128"/>
                  </a:cubicBezTo>
                  <a:cubicBezTo>
                    <a:pt x="274" y="1128"/>
                    <a:pt x="309" y="1119"/>
                    <a:pt x="339" y="1099"/>
                  </a:cubicBezTo>
                  <a:cubicBezTo>
                    <a:pt x="609" y="926"/>
                    <a:pt x="739" y="747"/>
                    <a:pt x="821" y="434"/>
                  </a:cubicBezTo>
                  <a:cubicBezTo>
                    <a:pt x="884" y="195"/>
                    <a:pt x="661" y="0"/>
                    <a:pt x="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602175" y="1752674"/>
              <a:ext cx="1433669" cy="67051"/>
            </a:xfrm>
            <a:custGeom>
              <a:avLst/>
              <a:gdLst/>
              <a:ahLst/>
              <a:cxnLst/>
              <a:rect l="l" t="t" r="r" b="b"/>
              <a:pathLst>
                <a:path w="66412" h="3106" extrusionOk="0">
                  <a:moveTo>
                    <a:pt x="593" y="0"/>
                  </a:moveTo>
                  <a:cubicBezTo>
                    <a:pt x="264" y="0"/>
                    <a:pt x="1" y="263"/>
                    <a:pt x="1" y="591"/>
                  </a:cubicBezTo>
                  <a:lnTo>
                    <a:pt x="1" y="2514"/>
                  </a:lnTo>
                  <a:cubicBezTo>
                    <a:pt x="1" y="2842"/>
                    <a:pt x="264" y="3106"/>
                    <a:pt x="593" y="3106"/>
                  </a:cubicBezTo>
                  <a:lnTo>
                    <a:pt x="65820" y="3106"/>
                  </a:lnTo>
                  <a:cubicBezTo>
                    <a:pt x="66148" y="3106"/>
                    <a:pt x="66411" y="2842"/>
                    <a:pt x="66411" y="2514"/>
                  </a:cubicBezTo>
                  <a:lnTo>
                    <a:pt x="66411" y="591"/>
                  </a:lnTo>
                  <a:cubicBezTo>
                    <a:pt x="66411" y="263"/>
                    <a:pt x="66148" y="0"/>
                    <a:pt x="65820" y="0"/>
                  </a:cubicBez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2260397" y="1373036"/>
              <a:ext cx="161993" cy="164562"/>
            </a:xfrm>
            <a:custGeom>
              <a:avLst/>
              <a:gdLst/>
              <a:ahLst/>
              <a:cxnLst/>
              <a:rect l="l" t="t" r="r" b="b"/>
              <a:pathLst>
                <a:path w="7504" h="7623" extrusionOk="0">
                  <a:moveTo>
                    <a:pt x="6301" y="1"/>
                  </a:moveTo>
                  <a:cubicBezTo>
                    <a:pt x="4929" y="1"/>
                    <a:pt x="3584" y="1947"/>
                    <a:pt x="2814" y="2847"/>
                  </a:cubicBezTo>
                  <a:cubicBezTo>
                    <a:pt x="1925" y="3886"/>
                    <a:pt x="1" y="5722"/>
                    <a:pt x="353" y="7209"/>
                  </a:cubicBezTo>
                  <a:cubicBezTo>
                    <a:pt x="403" y="7423"/>
                    <a:pt x="630" y="7623"/>
                    <a:pt x="859" y="7623"/>
                  </a:cubicBezTo>
                  <a:cubicBezTo>
                    <a:pt x="871" y="7623"/>
                    <a:pt x="883" y="7622"/>
                    <a:pt x="895" y="7621"/>
                  </a:cubicBezTo>
                  <a:cubicBezTo>
                    <a:pt x="2257" y="7495"/>
                    <a:pt x="3270" y="5684"/>
                    <a:pt x="4142" y="4755"/>
                  </a:cubicBezTo>
                  <a:cubicBezTo>
                    <a:pt x="4790" y="4066"/>
                    <a:pt x="5486" y="3427"/>
                    <a:pt x="6203" y="2810"/>
                  </a:cubicBezTo>
                  <a:cubicBezTo>
                    <a:pt x="6854" y="2247"/>
                    <a:pt x="7503" y="1959"/>
                    <a:pt x="7465" y="996"/>
                  </a:cubicBezTo>
                  <a:cubicBezTo>
                    <a:pt x="7448" y="548"/>
                    <a:pt x="7183" y="225"/>
                    <a:pt x="6768" y="80"/>
                  </a:cubicBezTo>
                  <a:cubicBezTo>
                    <a:pt x="6612" y="26"/>
                    <a:pt x="6457" y="1"/>
                    <a:pt x="6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349662" y="1448700"/>
              <a:ext cx="109017" cy="93733"/>
            </a:xfrm>
            <a:custGeom>
              <a:avLst/>
              <a:gdLst/>
              <a:ahLst/>
              <a:cxnLst/>
              <a:rect l="l" t="t" r="r" b="b"/>
              <a:pathLst>
                <a:path w="5050" h="4342" extrusionOk="0">
                  <a:moveTo>
                    <a:pt x="3550" y="0"/>
                  </a:moveTo>
                  <a:cubicBezTo>
                    <a:pt x="3310" y="0"/>
                    <a:pt x="3070" y="84"/>
                    <a:pt x="2875" y="282"/>
                  </a:cubicBezTo>
                  <a:cubicBezTo>
                    <a:pt x="2311" y="854"/>
                    <a:pt x="1860" y="1553"/>
                    <a:pt x="1317" y="2149"/>
                  </a:cubicBezTo>
                  <a:cubicBezTo>
                    <a:pt x="906" y="2600"/>
                    <a:pt x="214" y="3137"/>
                    <a:pt x="49" y="3739"/>
                  </a:cubicBezTo>
                  <a:cubicBezTo>
                    <a:pt x="1" y="3917"/>
                    <a:pt x="79" y="4126"/>
                    <a:pt x="244" y="4216"/>
                  </a:cubicBezTo>
                  <a:cubicBezTo>
                    <a:pt x="406" y="4304"/>
                    <a:pt x="575" y="4342"/>
                    <a:pt x="747" y="4342"/>
                  </a:cubicBezTo>
                  <a:cubicBezTo>
                    <a:pt x="1353" y="4342"/>
                    <a:pt x="1993" y="3876"/>
                    <a:pt x="2435" y="3529"/>
                  </a:cubicBezTo>
                  <a:cubicBezTo>
                    <a:pt x="3173" y="2947"/>
                    <a:pt x="3930" y="2287"/>
                    <a:pt x="4500" y="1537"/>
                  </a:cubicBezTo>
                  <a:cubicBezTo>
                    <a:pt x="5050" y="816"/>
                    <a:pt x="4297" y="0"/>
                    <a:pt x="3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571581" y="1353046"/>
              <a:ext cx="125143" cy="103685"/>
            </a:xfrm>
            <a:custGeom>
              <a:avLst/>
              <a:gdLst/>
              <a:ahLst/>
              <a:cxnLst/>
              <a:rect l="l" t="t" r="r" b="b"/>
              <a:pathLst>
                <a:path w="5797" h="4803" extrusionOk="0">
                  <a:moveTo>
                    <a:pt x="3994" y="0"/>
                  </a:moveTo>
                  <a:cubicBezTo>
                    <a:pt x="3736" y="0"/>
                    <a:pt x="3480" y="109"/>
                    <a:pt x="3272" y="373"/>
                  </a:cubicBezTo>
                  <a:cubicBezTo>
                    <a:pt x="2362" y="1530"/>
                    <a:pt x="1285" y="2538"/>
                    <a:pt x="366" y="3679"/>
                  </a:cubicBezTo>
                  <a:cubicBezTo>
                    <a:pt x="0" y="4134"/>
                    <a:pt x="312" y="4803"/>
                    <a:pt x="815" y="4803"/>
                  </a:cubicBezTo>
                  <a:cubicBezTo>
                    <a:pt x="922" y="4803"/>
                    <a:pt x="1037" y="4773"/>
                    <a:pt x="1157" y="4703"/>
                  </a:cubicBezTo>
                  <a:cubicBezTo>
                    <a:pt x="2476" y="3941"/>
                    <a:pt x="3689" y="2924"/>
                    <a:pt x="4891" y="1991"/>
                  </a:cubicBezTo>
                  <a:cubicBezTo>
                    <a:pt x="5797" y="1287"/>
                    <a:pt x="4881" y="0"/>
                    <a:pt x="39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623499" y="1414031"/>
              <a:ext cx="95007" cy="88185"/>
            </a:xfrm>
            <a:custGeom>
              <a:avLst/>
              <a:gdLst/>
              <a:ahLst/>
              <a:cxnLst/>
              <a:rect l="l" t="t" r="r" b="b"/>
              <a:pathLst>
                <a:path w="4401" h="4085" extrusionOk="0">
                  <a:moveTo>
                    <a:pt x="3162" y="1"/>
                  </a:moveTo>
                  <a:cubicBezTo>
                    <a:pt x="2768" y="1"/>
                    <a:pt x="2408" y="286"/>
                    <a:pt x="2180" y="585"/>
                  </a:cubicBezTo>
                  <a:cubicBezTo>
                    <a:pt x="1842" y="1029"/>
                    <a:pt x="1514" y="1483"/>
                    <a:pt x="1180" y="1931"/>
                  </a:cubicBezTo>
                  <a:cubicBezTo>
                    <a:pt x="1042" y="2115"/>
                    <a:pt x="900" y="2294"/>
                    <a:pt x="758" y="2473"/>
                  </a:cubicBezTo>
                  <a:cubicBezTo>
                    <a:pt x="566" y="2716"/>
                    <a:pt x="460" y="2989"/>
                    <a:pt x="293" y="3244"/>
                  </a:cubicBezTo>
                  <a:cubicBezTo>
                    <a:pt x="1" y="3683"/>
                    <a:pt x="406" y="4084"/>
                    <a:pt x="826" y="4084"/>
                  </a:cubicBezTo>
                  <a:cubicBezTo>
                    <a:pt x="911" y="4084"/>
                    <a:pt x="998" y="4067"/>
                    <a:pt x="1079" y="4031"/>
                  </a:cubicBezTo>
                  <a:cubicBezTo>
                    <a:pt x="1298" y="3933"/>
                    <a:pt x="1524" y="3866"/>
                    <a:pt x="1744" y="3750"/>
                  </a:cubicBezTo>
                  <a:cubicBezTo>
                    <a:pt x="2011" y="3610"/>
                    <a:pt x="2257" y="3362"/>
                    <a:pt x="2495" y="3173"/>
                  </a:cubicBezTo>
                  <a:cubicBezTo>
                    <a:pt x="2993" y="2777"/>
                    <a:pt x="3473" y="2362"/>
                    <a:pt x="3970" y="1967"/>
                  </a:cubicBezTo>
                  <a:cubicBezTo>
                    <a:pt x="4251" y="1742"/>
                    <a:pt x="4401" y="1191"/>
                    <a:pt x="4263" y="857"/>
                  </a:cubicBezTo>
                  <a:cubicBezTo>
                    <a:pt x="4085" y="425"/>
                    <a:pt x="3902" y="234"/>
                    <a:pt x="3468" y="60"/>
                  </a:cubicBezTo>
                  <a:cubicBezTo>
                    <a:pt x="3365" y="19"/>
                    <a:pt x="3263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2522383" y="2263391"/>
              <a:ext cx="134102" cy="134015"/>
            </a:xfrm>
            <a:custGeom>
              <a:avLst/>
              <a:gdLst/>
              <a:ahLst/>
              <a:cxnLst/>
              <a:rect l="l" t="t" r="r" b="b"/>
              <a:pathLst>
                <a:path w="6212" h="6208" extrusionOk="0">
                  <a:moveTo>
                    <a:pt x="3106" y="1"/>
                  </a:moveTo>
                  <a:cubicBezTo>
                    <a:pt x="1392" y="1"/>
                    <a:pt x="0" y="1389"/>
                    <a:pt x="0" y="3103"/>
                  </a:cubicBezTo>
                  <a:cubicBezTo>
                    <a:pt x="0" y="4818"/>
                    <a:pt x="1392" y="6207"/>
                    <a:pt x="3106" y="6207"/>
                  </a:cubicBezTo>
                  <a:cubicBezTo>
                    <a:pt x="4820" y="6207"/>
                    <a:pt x="6211" y="4818"/>
                    <a:pt x="6211" y="3103"/>
                  </a:cubicBezTo>
                  <a:cubicBezTo>
                    <a:pt x="6211" y="1389"/>
                    <a:pt x="4821" y="1"/>
                    <a:pt x="3106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494842" y="2326988"/>
              <a:ext cx="22149" cy="18846"/>
            </a:xfrm>
            <a:custGeom>
              <a:avLst/>
              <a:gdLst/>
              <a:ahLst/>
              <a:cxnLst/>
              <a:rect l="l" t="t" r="r" b="b"/>
              <a:pathLst>
                <a:path w="1026" h="873" extrusionOk="0">
                  <a:moveTo>
                    <a:pt x="531" y="1"/>
                  </a:moveTo>
                  <a:cubicBezTo>
                    <a:pt x="492" y="1"/>
                    <a:pt x="453" y="6"/>
                    <a:pt x="413" y="18"/>
                  </a:cubicBezTo>
                  <a:cubicBezTo>
                    <a:pt x="447" y="8"/>
                    <a:pt x="458" y="4"/>
                    <a:pt x="457" y="4"/>
                  </a:cubicBezTo>
                  <a:cubicBezTo>
                    <a:pt x="453" y="4"/>
                    <a:pt x="391" y="21"/>
                    <a:pt x="369" y="24"/>
                  </a:cubicBezTo>
                  <a:lnTo>
                    <a:pt x="354" y="26"/>
                  </a:lnTo>
                  <a:cubicBezTo>
                    <a:pt x="18" y="75"/>
                    <a:pt x="1" y="504"/>
                    <a:pt x="173" y="709"/>
                  </a:cubicBezTo>
                  <a:cubicBezTo>
                    <a:pt x="211" y="753"/>
                    <a:pt x="257" y="789"/>
                    <a:pt x="308" y="816"/>
                  </a:cubicBezTo>
                  <a:cubicBezTo>
                    <a:pt x="376" y="854"/>
                    <a:pt x="451" y="873"/>
                    <a:pt x="524" y="873"/>
                  </a:cubicBezTo>
                  <a:cubicBezTo>
                    <a:pt x="713" y="873"/>
                    <a:pt x="895" y="752"/>
                    <a:pt x="950" y="554"/>
                  </a:cubicBezTo>
                  <a:cubicBezTo>
                    <a:pt x="1026" y="277"/>
                    <a:pt x="802" y="1"/>
                    <a:pt x="531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524741" y="2344409"/>
              <a:ext cx="25020" cy="16040"/>
            </a:xfrm>
            <a:custGeom>
              <a:avLst/>
              <a:gdLst/>
              <a:ahLst/>
              <a:cxnLst/>
              <a:rect l="l" t="t" r="r" b="b"/>
              <a:pathLst>
                <a:path w="1159" h="743" extrusionOk="0">
                  <a:moveTo>
                    <a:pt x="684" y="1"/>
                  </a:moveTo>
                  <a:cubicBezTo>
                    <a:pt x="653" y="1"/>
                    <a:pt x="621" y="4"/>
                    <a:pt x="586" y="10"/>
                  </a:cubicBezTo>
                  <a:cubicBezTo>
                    <a:pt x="492" y="29"/>
                    <a:pt x="398" y="46"/>
                    <a:pt x="304" y="64"/>
                  </a:cubicBezTo>
                  <a:cubicBezTo>
                    <a:pt x="0" y="123"/>
                    <a:pt x="0" y="621"/>
                    <a:pt x="304" y="679"/>
                  </a:cubicBezTo>
                  <a:cubicBezTo>
                    <a:pt x="398" y="698"/>
                    <a:pt x="492" y="715"/>
                    <a:pt x="586" y="733"/>
                  </a:cubicBezTo>
                  <a:cubicBezTo>
                    <a:pt x="621" y="740"/>
                    <a:pt x="653" y="743"/>
                    <a:pt x="684" y="743"/>
                  </a:cubicBezTo>
                  <a:cubicBezTo>
                    <a:pt x="1158" y="743"/>
                    <a:pt x="1158" y="1"/>
                    <a:pt x="684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2204745" y="2346481"/>
              <a:ext cx="26358" cy="15802"/>
            </a:xfrm>
            <a:custGeom>
              <a:avLst/>
              <a:gdLst/>
              <a:ahLst/>
              <a:cxnLst/>
              <a:rect l="l" t="t" r="r" b="b"/>
              <a:pathLst>
                <a:path w="1221" h="732" extrusionOk="0">
                  <a:moveTo>
                    <a:pt x="367" y="0"/>
                  </a:moveTo>
                  <a:cubicBezTo>
                    <a:pt x="158" y="0"/>
                    <a:pt x="1" y="288"/>
                    <a:pt x="176" y="466"/>
                  </a:cubicBezTo>
                  <a:cubicBezTo>
                    <a:pt x="352" y="649"/>
                    <a:pt x="590" y="731"/>
                    <a:pt x="838" y="731"/>
                  </a:cubicBezTo>
                  <a:cubicBezTo>
                    <a:pt x="860" y="731"/>
                    <a:pt x="882" y="731"/>
                    <a:pt x="904" y="730"/>
                  </a:cubicBezTo>
                  <a:cubicBezTo>
                    <a:pt x="1004" y="725"/>
                    <a:pt x="1126" y="678"/>
                    <a:pt x="1169" y="579"/>
                  </a:cubicBezTo>
                  <a:cubicBezTo>
                    <a:pt x="1220" y="459"/>
                    <a:pt x="1220" y="387"/>
                    <a:pt x="1169" y="269"/>
                  </a:cubicBezTo>
                  <a:cubicBezTo>
                    <a:pt x="1125" y="166"/>
                    <a:pt x="1004" y="126"/>
                    <a:pt x="904" y="116"/>
                  </a:cubicBezTo>
                  <a:cubicBezTo>
                    <a:pt x="770" y="104"/>
                    <a:pt x="620" y="116"/>
                    <a:pt x="503" y="42"/>
                  </a:cubicBezTo>
                  <a:cubicBezTo>
                    <a:pt x="457" y="13"/>
                    <a:pt x="411" y="0"/>
                    <a:pt x="367" y="0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2232506" y="2323318"/>
              <a:ext cx="30460" cy="13514"/>
            </a:xfrm>
            <a:custGeom>
              <a:avLst/>
              <a:gdLst/>
              <a:ahLst/>
              <a:cxnLst/>
              <a:rect l="l" t="t" r="r" b="b"/>
              <a:pathLst>
                <a:path w="1411" h="626" extrusionOk="0">
                  <a:moveTo>
                    <a:pt x="986" y="1"/>
                  </a:moveTo>
                  <a:cubicBezTo>
                    <a:pt x="964" y="1"/>
                    <a:pt x="942" y="3"/>
                    <a:pt x="918" y="6"/>
                  </a:cubicBezTo>
                  <a:lnTo>
                    <a:pt x="207" y="107"/>
                  </a:lnTo>
                  <a:cubicBezTo>
                    <a:pt x="1" y="135"/>
                    <a:pt x="1" y="491"/>
                    <a:pt x="207" y="521"/>
                  </a:cubicBezTo>
                  <a:lnTo>
                    <a:pt x="918" y="620"/>
                  </a:lnTo>
                  <a:cubicBezTo>
                    <a:pt x="942" y="624"/>
                    <a:pt x="964" y="625"/>
                    <a:pt x="986" y="625"/>
                  </a:cubicBezTo>
                  <a:cubicBezTo>
                    <a:pt x="1411" y="625"/>
                    <a:pt x="1411" y="1"/>
                    <a:pt x="986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274278" y="2344085"/>
              <a:ext cx="25516" cy="16709"/>
            </a:xfrm>
            <a:custGeom>
              <a:avLst/>
              <a:gdLst/>
              <a:ahLst/>
              <a:cxnLst/>
              <a:rect l="l" t="t" r="r" b="b"/>
              <a:pathLst>
                <a:path w="1182" h="774" extrusionOk="0">
                  <a:moveTo>
                    <a:pt x="702" y="0"/>
                  </a:moveTo>
                  <a:cubicBezTo>
                    <a:pt x="668" y="0"/>
                    <a:pt x="631" y="4"/>
                    <a:pt x="592" y="13"/>
                  </a:cubicBezTo>
                  <a:lnTo>
                    <a:pt x="314" y="72"/>
                  </a:lnTo>
                  <a:cubicBezTo>
                    <a:pt x="1" y="139"/>
                    <a:pt x="1" y="634"/>
                    <a:pt x="314" y="701"/>
                  </a:cubicBezTo>
                  <a:lnTo>
                    <a:pt x="592" y="761"/>
                  </a:lnTo>
                  <a:cubicBezTo>
                    <a:pt x="631" y="769"/>
                    <a:pt x="668" y="773"/>
                    <a:pt x="702" y="773"/>
                  </a:cubicBezTo>
                  <a:cubicBezTo>
                    <a:pt x="1182" y="773"/>
                    <a:pt x="1182" y="0"/>
                    <a:pt x="702" y="0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2662" y="2341753"/>
              <a:ext cx="39376" cy="21350"/>
            </a:xfrm>
            <a:custGeom>
              <a:avLst/>
              <a:gdLst/>
              <a:ahLst/>
              <a:cxnLst/>
              <a:rect l="l" t="t" r="r" b="b"/>
              <a:pathLst>
                <a:path w="1824" h="989" extrusionOk="0">
                  <a:moveTo>
                    <a:pt x="1265" y="1"/>
                  </a:moveTo>
                  <a:cubicBezTo>
                    <a:pt x="1214" y="1"/>
                    <a:pt x="1158" y="9"/>
                    <a:pt x="1098" y="27"/>
                  </a:cubicBezTo>
                  <a:cubicBezTo>
                    <a:pt x="821" y="109"/>
                    <a:pt x="553" y="187"/>
                    <a:pt x="266" y="227"/>
                  </a:cubicBezTo>
                  <a:cubicBezTo>
                    <a:pt x="0" y="264"/>
                    <a:pt x="0" y="725"/>
                    <a:pt x="266" y="762"/>
                  </a:cubicBezTo>
                  <a:cubicBezTo>
                    <a:pt x="553" y="802"/>
                    <a:pt x="821" y="880"/>
                    <a:pt x="1098" y="963"/>
                  </a:cubicBezTo>
                  <a:cubicBezTo>
                    <a:pt x="1158" y="981"/>
                    <a:pt x="1214" y="989"/>
                    <a:pt x="1265" y="989"/>
                  </a:cubicBezTo>
                  <a:cubicBezTo>
                    <a:pt x="1824" y="989"/>
                    <a:pt x="1824" y="1"/>
                    <a:pt x="1265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941872" y="2344819"/>
              <a:ext cx="42894" cy="21588"/>
            </a:xfrm>
            <a:custGeom>
              <a:avLst/>
              <a:gdLst/>
              <a:ahLst/>
              <a:cxnLst/>
              <a:rect l="l" t="t" r="r" b="b"/>
              <a:pathLst>
                <a:path w="1987" h="1000" extrusionOk="0">
                  <a:moveTo>
                    <a:pt x="1237" y="1"/>
                  </a:moveTo>
                  <a:cubicBezTo>
                    <a:pt x="1003" y="1"/>
                    <a:pt x="749" y="63"/>
                    <a:pt x="535" y="84"/>
                  </a:cubicBezTo>
                  <a:cubicBezTo>
                    <a:pt x="1" y="138"/>
                    <a:pt x="1" y="862"/>
                    <a:pt x="535" y="916"/>
                  </a:cubicBezTo>
                  <a:cubicBezTo>
                    <a:pt x="749" y="937"/>
                    <a:pt x="1003" y="999"/>
                    <a:pt x="1237" y="999"/>
                  </a:cubicBezTo>
                  <a:cubicBezTo>
                    <a:pt x="1347" y="999"/>
                    <a:pt x="1452" y="986"/>
                    <a:pt x="1547" y="947"/>
                  </a:cubicBezTo>
                  <a:cubicBezTo>
                    <a:pt x="1986" y="771"/>
                    <a:pt x="1986" y="230"/>
                    <a:pt x="1547" y="53"/>
                  </a:cubicBezTo>
                  <a:cubicBezTo>
                    <a:pt x="1452" y="14"/>
                    <a:pt x="1347" y="1"/>
                    <a:pt x="1237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909447" y="2322260"/>
              <a:ext cx="28236" cy="15673"/>
            </a:xfrm>
            <a:custGeom>
              <a:avLst/>
              <a:gdLst/>
              <a:ahLst/>
              <a:cxnLst/>
              <a:rect l="l" t="t" r="r" b="b"/>
              <a:pathLst>
                <a:path w="1308" h="726" extrusionOk="0">
                  <a:moveTo>
                    <a:pt x="889" y="1"/>
                  </a:moveTo>
                  <a:cubicBezTo>
                    <a:pt x="878" y="1"/>
                    <a:pt x="866" y="1"/>
                    <a:pt x="854" y="2"/>
                  </a:cubicBezTo>
                  <a:lnTo>
                    <a:pt x="411" y="43"/>
                  </a:lnTo>
                  <a:cubicBezTo>
                    <a:pt x="0" y="82"/>
                    <a:pt x="0" y="642"/>
                    <a:pt x="411" y="681"/>
                  </a:cubicBezTo>
                  <a:lnTo>
                    <a:pt x="854" y="723"/>
                  </a:lnTo>
                  <a:cubicBezTo>
                    <a:pt x="866" y="725"/>
                    <a:pt x="878" y="725"/>
                    <a:pt x="889" y="725"/>
                  </a:cubicBezTo>
                  <a:cubicBezTo>
                    <a:pt x="1307" y="725"/>
                    <a:pt x="1307" y="1"/>
                    <a:pt x="889" y="1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38"/>
          <p:cNvGrpSpPr/>
          <p:nvPr/>
        </p:nvGrpSpPr>
        <p:grpSpPr>
          <a:xfrm>
            <a:off x="-773903" y="-249867"/>
            <a:ext cx="4156002" cy="1804947"/>
            <a:chOff x="6577073" y="1154992"/>
            <a:chExt cx="1766783" cy="767311"/>
          </a:xfrm>
        </p:grpSpPr>
        <p:sp>
          <p:nvSpPr>
            <p:cNvPr id="392" name="Google Shape;392;p38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8"/>
          <p:cNvGrpSpPr/>
          <p:nvPr/>
        </p:nvGrpSpPr>
        <p:grpSpPr>
          <a:xfrm>
            <a:off x="5487236" y="-111698"/>
            <a:ext cx="3994641" cy="1396690"/>
            <a:chOff x="7728651" y="357232"/>
            <a:chExt cx="2090013" cy="730754"/>
          </a:xfrm>
        </p:grpSpPr>
        <p:sp>
          <p:nvSpPr>
            <p:cNvPr id="404" name="Google Shape;404;p38"/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rgbClr val="3BDAD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286;p38"/>
          <p:cNvSpPr txBox="1">
            <a:spLocks/>
          </p:cNvSpPr>
          <p:nvPr/>
        </p:nvSpPr>
        <p:spPr>
          <a:xfrm flipH="1">
            <a:off x="-25801" y="1518618"/>
            <a:ext cx="2863417" cy="116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tamaran"/>
              <a:buNone/>
              <a:defRPr sz="20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" sz="1200" b="1" dirty="0" smtClean="0"/>
              <a:t>Tim AntiAmpas :</a:t>
            </a:r>
          </a:p>
          <a:p>
            <a:pPr indent="-457200" algn="l">
              <a:buAutoNum type="arabicPeriod"/>
            </a:pPr>
            <a:r>
              <a:rPr lang="en" sz="1200" dirty="0" smtClean="0"/>
              <a:t>Jeremia Daniel Silitonga (181112931)</a:t>
            </a:r>
          </a:p>
          <a:p>
            <a:pPr indent="-457200" algn="l">
              <a:buAutoNum type="arabicPeriod"/>
            </a:pPr>
            <a:r>
              <a:rPr lang="en" sz="1200" dirty="0" smtClean="0"/>
              <a:t>Gilbert F. Situmorang (181113031)</a:t>
            </a:r>
          </a:p>
          <a:p>
            <a:pPr indent="-457200" algn="l">
              <a:buAutoNum type="arabicPeriod"/>
            </a:pPr>
            <a:r>
              <a:rPr lang="en" sz="1200" dirty="0" smtClean="0"/>
              <a:t>Welly Josua Rajagukguk (181113243)</a:t>
            </a:r>
          </a:p>
          <a:p>
            <a:pPr indent="-457200" algn="l">
              <a:buAutoNum type="arabicPeriod"/>
            </a:pPr>
            <a:r>
              <a:rPr lang="en" sz="1200" dirty="0" smtClean="0"/>
              <a:t>Vanness Pratama (201110100)</a:t>
            </a:r>
          </a:p>
          <a:p>
            <a:pPr indent="-457200" algn="l">
              <a:buAutoNum type="arabicPeriod"/>
            </a:pPr>
            <a:r>
              <a:rPr lang="en" sz="1200" dirty="0" smtClean="0"/>
              <a:t>Willy Aryanda Nasution (201111524)</a:t>
            </a:r>
            <a:endParaRPr lang="e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  <p:bldP spid="286" grpId="0" uiExpand="1" build="p"/>
      <p:bldP spid="132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Pakai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 smtClean="0"/>
              <a:t>Photoshop (4bln)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 err="1" smtClean="0"/>
              <a:t>Rp</a:t>
            </a:r>
            <a:r>
              <a:rPr lang="en-US" sz="1400" dirty="0" smtClean="0"/>
              <a:t>. 1.190.000</a:t>
            </a:r>
            <a:endParaRPr lang="en-US" sz="1400" dirty="0"/>
          </a:p>
        </p:txBody>
      </p:sp>
      <p:sp>
        <p:nvSpPr>
          <p:cNvPr id="6" name="Title 5"/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US" dirty="0" smtClean="0"/>
              <a:t>Internet (4bln)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sz="1400" dirty="0" err="1" smtClean="0"/>
              <a:t>Rp</a:t>
            </a:r>
            <a:r>
              <a:rPr lang="en-US" sz="1400" dirty="0" smtClean="0"/>
              <a:t>. 960.000</a:t>
            </a:r>
            <a:endParaRPr lang="en-US" sz="1400" dirty="0"/>
          </a:p>
        </p:txBody>
      </p:sp>
      <p:sp>
        <p:nvSpPr>
          <p:cNvPr id="9" name="Title 8"/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US" sz="1400" dirty="0" err="1" smtClean="0"/>
              <a:t>Rp</a:t>
            </a:r>
            <a:r>
              <a:rPr lang="en-US" sz="1400" dirty="0" smtClean="0"/>
              <a:t>. 150.000</a:t>
            </a:r>
            <a:endParaRPr lang="en-US" sz="1400" dirty="0"/>
          </a:p>
        </p:txBody>
      </p:sp>
      <p:sp>
        <p:nvSpPr>
          <p:cNvPr id="12" name="Title 11"/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r>
              <a:rPr lang="en-US" dirty="0" err="1" smtClean="0"/>
              <a:t>Laporan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sz="1400" dirty="0" err="1" smtClean="0"/>
              <a:t>Rp</a:t>
            </a:r>
            <a:r>
              <a:rPr lang="en-US" sz="1400" dirty="0" smtClean="0"/>
              <a:t>. 150.000</a:t>
            </a:r>
            <a:endParaRPr lang="en-US" sz="1400" dirty="0"/>
          </a:p>
        </p:txBody>
      </p:sp>
      <p:sp>
        <p:nvSpPr>
          <p:cNvPr id="15" name="Title 14"/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 idx="17"/>
          </p:nvPr>
        </p:nvSpPr>
        <p:spPr/>
        <p:txBody>
          <a:bodyPr/>
          <a:lstStyle/>
          <a:p>
            <a:r>
              <a:rPr lang="en-US" dirty="0" smtClean="0"/>
              <a:t>Poster </a:t>
            </a:r>
            <a:r>
              <a:rPr lang="en-US" dirty="0" err="1" smtClean="0"/>
              <a:t>Karya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r>
              <a:rPr lang="en-US" sz="1400" dirty="0" err="1" smtClean="0"/>
              <a:t>Rp</a:t>
            </a:r>
            <a:r>
              <a:rPr lang="en-US" sz="1400" dirty="0" smtClean="0"/>
              <a:t>. 150.000</a:t>
            </a:r>
            <a:endParaRPr lang="en-US" sz="1400" dirty="0"/>
          </a:p>
        </p:txBody>
      </p:sp>
      <p:sp>
        <p:nvSpPr>
          <p:cNvPr id="18" name="Title 17"/>
          <p:cNvSpPr>
            <a:spLocks noGrp="1"/>
          </p:cNvSpPr>
          <p:nvPr>
            <p:ph type="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 idx="20"/>
          </p:nvPr>
        </p:nvSpPr>
        <p:spPr/>
        <p:txBody>
          <a:bodyPr/>
          <a:lstStyle/>
          <a:p>
            <a:r>
              <a:rPr lang="en-US" dirty="0" err="1" smtClean="0"/>
              <a:t>Brosur</a:t>
            </a:r>
            <a:r>
              <a:rPr lang="en-US" dirty="0" smtClean="0"/>
              <a:t> &amp;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r>
              <a:rPr lang="en-US" sz="1400" dirty="0" err="1" smtClean="0"/>
              <a:t>Rp</a:t>
            </a:r>
            <a:r>
              <a:rPr lang="en-US" sz="1400" dirty="0" smtClean="0"/>
              <a:t>. 250.000</a:t>
            </a:r>
            <a:endParaRPr lang="en-US" sz="1400" dirty="0"/>
          </a:p>
        </p:txBody>
      </p:sp>
      <p:sp>
        <p:nvSpPr>
          <p:cNvPr id="21" name="Title 18"/>
          <p:cNvSpPr txBox="1">
            <a:spLocks/>
          </p:cNvSpPr>
          <p:nvPr/>
        </p:nvSpPr>
        <p:spPr>
          <a:xfrm>
            <a:off x="3243714" y="3689938"/>
            <a:ext cx="3003082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ctr"/>
            <a:r>
              <a:rPr lang="en-US" dirty="0" smtClean="0"/>
              <a:t>Total : </a:t>
            </a:r>
            <a:r>
              <a:rPr lang="en-US" dirty="0" err="1" smtClean="0"/>
              <a:t>Rp</a:t>
            </a:r>
            <a:r>
              <a:rPr lang="en-US" dirty="0"/>
              <a:t>. </a:t>
            </a:r>
            <a:r>
              <a:rPr lang="en-US" dirty="0" smtClean="0"/>
              <a:t>2.850.000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6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4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build="p"/>
      <p:bldP spid="7" grpId="0"/>
      <p:bldP spid="8" grpId="0" build="p"/>
      <p:bldP spid="10" grpId="0"/>
      <p:bldP spid="11" grpId="0" build="p"/>
      <p:bldP spid="13" grpId="0"/>
      <p:bldP spid="14" grpId="0" build="p"/>
      <p:bldP spid="16" grpId="0"/>
      <p:bldP spid="17" grpId="0" build="p"/>
      <p:bldP spid="19" grpId="0"/>
      <p:bldP spid="20" grpId="0" build="p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Terduga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 err="1" smtClean="0"/>
              <a:t>Biaya-Biaya</a:t>
            </a:r>
            <a:r>
              <a:rPr lang="en-US" dirty="0" smtClean="0"/>
              <a:t> yang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terduga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 err="1" smtClean="0"/>
              <a:t>Rp</a:t>
            </a:r>
            <a:r>
              <a:rPr lang="en-US" sz="1400" dirty="0" smtClean="0"/>
              <a:t>. 1.000.000</a:t>
            </a:r>
            <a:endParaRPr lang="en-US" sz="1400" dirty="0"/>
          </a:p>
        </p:txBody>
      </p:sp>
      <p:sp>
        <p:nvSpPr>
          <p:cNvPr id="6" name="Title 5"/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/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ubtitle 1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itle 18"/>
          <p:cNvSpPr txBox="1">
            <a:spLocks/>
          </p:cNvSpPr>
          <p:nvPr/>
        </p:nvSpPr>
        <p:spPr>
          <a:xfrm>
            <a:off x="3243714" y="3689938"/>
            <a:ext cx="3003082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ctr"/>
            <a:r>
              <a:rPr lang="en-US" dirty="0" smtClean="0"/>
              <a:t>Total </a:t>
            </a:r>
            <a:r>
              <a:rPr lang="en-US" dirty="0" err="1" smtClean="0"/>
              <a:t>Semua</a:t>
            </a:r>
            <a:r>
              <a:rPr lang="en-US" dirty="0" smtClean="0"/>
              <a:t>: </a:t>
            </a:r>
            <a:r>
              <a:rPr lang="en-US" dirty="0" err="1" smtClean="0"/>
              <a:t>Rp</a:t>
            </a:r>
            <a:r>
              <a:rPr lang="en-US" dirty="0"/>
              <a:t>. </a:t>
            </a:r>
            <a:r>
              <a:rPr lang="en-US" dirty="0" smtClean="0"/>
              <a:t>13.900.000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6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build="p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65"/>
          <p:cNvSpPr txBox="1">
            <a:spLocks noGrp="1"/>
          </p:cNvSpPr>
          <p:nvPr>
            <p:ph type="title"/>
          </p:nvPr>
        </p:nvSpPr>
        <p:spPr>
          <a:xfrm>
            <a:off x="1017674" y="1342738"/>
            <a:ext cx="3155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Keluaran </a:t>
            </a:r>
            <a:endParaRPr dirty="0"/>
          </a:p>
        </p:txBody>
      </p:sp>
      <p:sp>
        <p:nvSpPr>
          <p:cNvPr id="1897" name="Google Shape;1897;p65"/>
          <p:cNvSpPr txBox="1">
            <a:spLocks noGrp="1"/>
          </p:cNvSpPr>
          <p:nvPr>
            <p:ph type="title" idx="2"/>
          </p:nvPr>
        </p:nvSpPr>
        <p:spPr>
          <a:xfrm>
            <a:off x="1018075" y="830925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898" name="Google Shape;1898;p65"/>
          <p:cNvSpPr txBox="1">
            <a:spLocks noGrp="1"/>
          </p:cNvSpPr>
          <p:nvPr>
            <p:ph type="subTitle" idx="1"/>
          </p:nvPr>
        </p:nvSpPr>
        <p:spPr>
          <a:xfrm flipH="1">
            <a:off x="1017950" y="2654870"/>
            <a:ext cx="2562648" cy="1233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Terbentuk Aplikasi berbasis Android yang mempertemukan Pedagang Kaki Lima dan Pelanggan secara On-Line dan Real-Time</a:t>
            </a:r>
            <a:endParaRPr dirty="0"/>
          </a:p>
        </p:txBody>
      </p:sp>
      <p:grpSp>
        <p:nvGrpSpPr>
          <p:cNvPr id="1899" name="Google Shape;1899;p65"/>
          <p:cNvGrpSpPr/>
          <p:nvPr/>
        </p:nvGrpSpPr>
        <p:grpSpPr>
          <a:xfrm>
            <a:off x="3845376" y="2482239"/>
            <a:ext cx="3555828" cy="2123633"/>
            <a:chOff x="3531059" y="3141376"/>
            <a:chExt cx="2712923" cy="1620228"/>
          </a:xfrm>
        </p:grpSpPr>
        <p:sp>
          <p:nvSpPr>
            <p:cNvPr id="1900" name="Google Shape;1900;p65"/>
            <p:cNvSpPr/>
            <p:nvPr/>
          </p:nvSpPr>
          <p:spPr>
            <a:xfrm>
              <a:off x="6019450" y="4183815"/>
              <a:ext cx="88919" cy="61460"/>
            </a:xfrm>
            <a:custGeom>
              <a:avLst/>
              <a:gdLst/>
              <a:ahLst/>
              <a:cxnLst/>
              <a:rect l="l" t="t" r="r" b="b"/>
              <a:pathLst>
                <a:path w="4119" h="2847" extrusionOk="0">
                  <a:moveTo>
                    <a:pt x="3978" y="0"/>
                  </a:moveTo>
                  <a:cubicBezTo>
                    <a:pt x="3978" y="0"/>
                    <a:pt x="351" y="0"/>
                    <a:pt x="173" y="433"/>
                  </a:cubicBezTo>
                  <a:cubicBezTo>
                    <a:pt x="1" y="864"/>
                    <a:pt x="1" y="2503"/>
                    <a:pt x="261" y="2675"/>
                  </a:cubicBezTo>
                  <a:cubicBezTo>
                    <a:pt x="521" y="2847"/>
                    <a:pt x="4059" y="2847"/>
                    <a:pt x="4059" y="2847"/>
                  </a:cubicBezTo>
                  <a:lnTo>
                    <a:pt x="4119" y="2847"/>
                  </a:lnTo>
                  <a:lnTo>
                    <a:pt x="4119" y="2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5"/>
            <p:cNvSpPr/>
            <p:nvPr/>
          </p:nvSpPr>
          <p:spPr>
            <a:xfrm>
              <a:off x="6006390" y="4030047"/>
              <a:ext cx="101979" cy="138764"/>
            </a:xfrm>
            <a:custGeom>
              <a:avLst/>
              <a:gdLst/>
              <a:ahLst/>
              <a:cxnLst/>
              <a:rect l="l" t="t" r="r" b="b"/>
              <a:pathLst>
                <a:path w="4724" h="6428" extrusionOk="0">
                  <a:moveTo>
                    <a:pt x="2823" y="0"/>
                  </a:moveTo>
                  <a:cubicBezTo>
                    <a:pt x="1937" y="0"/>
                    <a:pt x="781" y="93"/>
                    <a:pt x="522" y="557"/>
                  </a:cubicBezTo>
                  <a:cubicBezTo>
                    <a:pt x="89" y="1338"/>
                    <a:pt x="1" y="6089"/>
                    <a:pt x="864" y="6344"/>
                  </a:cubicBezTo>
                  <a:cubicBezTo>
                    <a:pt x="1065" y="6404"/>
                    <a:pt x="1371" y="6427"/>
                    <a:pt x="1724" y="6427"/>
                  </a:cubicBezTo>
                  <a:cubicBezTo>
                    <a:pt x="2896" y="6427"/>
                    <a:pt x="4582" y="6172"/>
                    <a:pt x="4582" y="6172"/>
                  </a:cubicBezTo>
                  <a:lnTo>
                    <a:pt x="4724" y="6172"/>
                  </a:lnTo>
                  <a:lnTo>
                    <a:pt x="4724" y="2576"/>
                  </a:lnTo>
                  <a:cubicBezTo>
                    <a:pt x="4724" y="1711"/>
                    <a:pt x="4415" y="806"/>
                    <a:pt x="3906" y="31"/>
                  </a:cubicBezTo>
                  <a:lnTo>
                    <a:pt x="3887" y="42"/>
                  </a:lnTo>
                  <a:cubicBezTo>
                    <a:pt x="3887" y="42"/>
                    <a:pt x="3416" y="0"/>
                    <a:pt x="2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5"/>
            <p:cNvSpPr/>
            <p:nvPr/>
          </p:nvSpPr>
          <p:spPr>
            <a:xfrm>
              <a:off x="3531059" y="4442843"/>
              <a:ext cx="2594666" cy="70893"/>
            </a:xfrm>
            <a:custGeom>
              <a:avLst/>
              <a:gdLst/>
              <a:ahLst/>
              <a:cxnLst/>
              <a:rect l="l" t="t" r="r" b="b"/>
              <a:pathLst>
                <a:path w="120193" h="3284" extrusionOk="0">
                  <a:moveTo>
                    <a:pt x="671" y="0"/>
                  </a:moveTo>
                  <a:cubicBezTo>
                    <a:pt x="644" y="0"/>
                    <a:pt x="618" y="3"/>
                    <a:pt x="593" y="6"/>
                  </a:cubicBezTo>
                  <a:cubicBezTo>
                    <a:pt x="253" y="56"/>
                    <a:pt x="1" y="349"/>
                    <a:pt x="1" y="694"/>
                  </a:cubicBezTo>
                  <a:lnTo>
                    <a:pt x="1" y="2593"/>
                  </a:lnTo>
                  <a:cubicBezTo>
                    <a:pt x="1" y="2971"/>
                    <a:pt x="309" y="3284"/>
                    <a:pt x="688" y="3284"/>
                  </a:cubicBezTo>
                  <a:lnTo>
                    <a:pt x="119507" y="3284"/>
                  </a:lnTo>
                  <a:cubicBezTo>
                    <a:pt x="119885" y="3284"/>
                    <a:pt x="120193" y="2971"/>
                    <a:pt x="120193" y="2593"/>
                  </a:cubicBezTo>
                  <a:lnTo>
                    <a:pt x="120193" y="694"/>
                  </a:lnTo>
                  <a:cubicBezTo>
                    <a:pt x="120193" y="315"/>
                    <a:pt x="119887" y="1"/>
                    <a:pt x="119507" y="1"/>
                  </a:cubicBezTo>
                  <a:lnTo>
                    <a:pt x="688" y="1"/>
                  </a:lnTo>
                  <a:cubicBezTo>
                    <a:pt x="682" y="0"/>
                    <a:pt x="676" y="0"/>
                    <a:pt x="671" y="0"/>
                  </a:cubicBezTo>
                  <a:close/>
                </a:path>
              </a:pathLst>
            </a:custGeom>
            <a:solidFill>
              <a:srgbClr val="C4C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5"/>
            <p:cNvSpPr/>
            <p:nvPr/>
          </p:nvSpPr>
          <p:spPr>
            <a:xfrm>
              <a:off x="3543472" y="3141376"/>
              <a:ext cx="1963836" cy="203635"/>
            </a:xfrm>
            <a:custGeom>
              <a:avLst/>
              <a:gdLst/>
              <a:ahLst/>
              <a:cxnLst/>
              <a:rect l="l" t="t" r="r" b="b"/>
              <a:pathLst>
                <a:path w="90971" h="9433" extrusionOk="0">
                  <a:moveTo>
                    <a:pt x="3445" y="1"/>
                  </a:moveTo>
                  <a:cubicBezTo>
                    <a:pt x="1551" y="1"/>
                    <a:pt x="0" y="1549"/>
                    <a:pt x="0" y="3445"/>
                  </a:cubicBezTo>
                  <a:lnTo>
                    <a:pt x="0" y="9432"/>
                  </a:lnTo>
                  <a:lnTo>
                    <a:pt x="90603" y="9432"/>
                  </a:lnTo>
                  <a:lnTo>
                    <a:pt x="90970" y="9301"/>
                  </a:lnTo>
                  <a:lnTo>
                    <a:pt x="88900" y="3473"/>
                  </a:lnTo>
                  <a:cubicBezTo>
                    <a:pt x="88254" y="1686"/>
                    <a:pt x="86172" y="220"/>
                    <a:pt x="84273" y="214"/>
                  </a:cubicBezTo>
                  <a:lnTo>
                    <a:pt x="3456" y="1"/>
                  </a:lnTo>
                  <a:cubicBezTo>
                    <a:pt x="3452" y="1"/>
                    <a:pt x="3449" y="1"/>
                    <a:pt x="3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5"/>
            <p:cNvSpPr/>
            <p:nvPr/>
          </p:nvSpPr>
          <p:spPr>
            <a:xfrm>
              <a:off x="3543472" y="3342161"/>
              <a:ext cx="2564897" cy="1100855"/>
            </a:xfrm>
            <a:custGeom>
              <a:avLst/>
              <a:gdLst/>
              <a:ahLst/>
              <a:cxnLst/>
              <a:rect l="l" t="t" r="r" b="b"/>
              <a:pathLst>
                <a:path w="118814" h="50995" extrusionOk="0">
                  <a:moveTo>
                    <a:pt x="90970" y="0"/>
                  </a:moveTo>
                  <a:lnTo>
                    <a:pt x="90605" y="131"/>
                  </a:lnTo>
                  <a:lnTo>
                    <a:pt x="0" y="131"/>
                  </a:lnTo>
                  <a:lnTo>
                    <a:pt x="0" y="50787"/>
                  </a:lnTo>
                  <a:lnTo>
                    <a:pt x="19" y="50995"/>
                  </a:lnTo>
                  <a:cubicBezTo>
                    <a:pt x="43" y="50991"/>
                    <a:pt x="67" y="50989"/>
                    <a:pt x="91" y="50989"/>
                  </a:cubicBezTo>
                  <a:cubicBezTo>
                    <a:pt x="98" y="50989"/>
                    <a:pt x="105" y="50989"/>
                    <a:pt x="113" y="50989"/>
                  </a:cubicBezTo>
                  <a:lnTo>
                    <a:pt x="118812" y="50989"/>
                  </a:lnTo>
                  <a:lnTo>
                    <a:pt x="118812" y="41836"/>
                  </a:lnTo>
                  <a:lnTo>
                    <a:pt x="118754" y="41836"/>
                  </a:lnTo>
                  <a:cubicBezTo>
                    <a:pt x="118754" y="41836"/>
                    <a:pt x="115216" y="41836"/>
                    <a:pt x="114956" y="41664"/>
                  </a:cubicBezTo>
                  <a:cubicBezTo>
                    <a:pt x="114694" y="41492"/>
                    <a:pt x="114694" y="39853"/>
                    <a:pt x="114866" y="39422"/>
                  </a:cubicBezTo>
                  <a:cubicBezTo>
                    <a:pt x="115044" y="38990"/>
                    <a:pt x="118672" y="38990"/>
                    <a:pt x="118672" y="38990"/>
                  </a:cubicBezTo>
                  <a:lnTo>
                    <a:pt x="118814" y="38990"/>
                  </a:lnTo>
                  <a:lnTo>
                    <a:pt x="118814" y="38038"/>
                  </a:lnTo>
                  <a:lnTo>
                    <a:pt x="118672" y="38038"/>
                  </a:lnTo>
                  <a:cubicBezTo>
                    <a:pt x="118672" y="38038"/>
                    <a:pt x="116989" y="38292"/>
                    <a:pt x="115817" y="38292"/>
                  </a:cubicBezTo>
                  <a:cubicBezTo>
                    <a:pt x="115463" y="38292"/>
                    <a:pt x="115156" y="38269"/>
                    <a:pt x="114956" y="38209"/>
                  </a:cubicBezTo>
                  <a:cubicBezTo>
                    <a:pt x="114091" y="37954"/>
                    <a:pt x="114181" y="33204"/>
                    <a:pt x="114612" y="32423"/>
                  </a:cubicBezTo>
                  <a:cubicBezTo>
                    <a:pt x="114871" y="31958"/>
                    <a:pt x="116026" y="31865"/>
                    <a:pt x="116912" y="31865"/>
                  </a:cubicBezTo>
                  <a:cubicBezTo>
                    <a:pt x="117506" y="31865"/>
                    <a:pt x="117979" y="31907"/>
                    <a:pt x="117979" y="31907"/>
                  </a:cubicBezTo>
                  <a:lnTo>
                    <a:pt x="117996" y="31896"/>
                  </a:lnTo>
                  <a:cubicBezTo>
                    <a:pt x="117393" y="30978"/>
                    <a:pt x="116506" y="30228"/>
                    <a:pt x="115529" y="29908"/>
                  </a:cubicBezTo>
                  <a:lnTo>
                    <a:pt x="99355" y="23619"/>
                  </a:lnTo>
                  <a:lnTo>
                    <a:pt x="909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5"/>
            <p:cNvSpPr/>
            <p:nvPr/>
          </p:nvSpPr>
          <p:spPr>
            <a:xfrm>
              <a:off x="3583301" y="3423287"/>
              <a:ext cx="342961" cy="685964"/>
            </a:xfrm>
            <a:custGeom>
              <a:avLst/>
              <a:gdLst/>
              <a:ahLst/>
              <a:cxnLst/>
              <a:rect l="l" t="t" r="r" b="b"/>
              <a:pathLst>
                <a:path w="15887" h="31776" extrusionOk="0">
                  <a:moveTo>
                    <a:pt x="690" y="1"/>
                  </a:moveTo>
                  <a:cubicBezTo>
                    <a:pt x="309" y="1"/>
                    <a:pt x="0" y="309"/>
                    <a:pt x="0" y="692"/>
                  </a:cubicBezTo>
                  <a:lnTo>
                    <a:pt x="0" y="31085"/>
                  </a:lnTo>
                  <a:cubicBezTo>
                    <a:pt x="0" y="31466"/>
                    <a:pt x="309" y="31775"/>
                    <a:pt x="690" y="31775"/>
                  </a:cubicBezTo>
                  <a:lnTo>
                    <a:pt x="15196" y="31775"/>
                  </a:lnTo>
                  <a:cubicBezTo>
                    <a:pt x="15578" y="31775"/>
                    <a:pt x="15886" y="31466"/>
                    <a:pt x="15886" y="31085"/>
                  </a:cubicBezTo>
                  <a:lnTo>
                    <a:pt x="15886" y="691"/>
                  </a:lnTo>
                  <a:cubicBezTo>
                    <a:pt x="15886" y="309"/>
                    <a:pt x="15578" y="1"/>
                    <a:pt x="15196" y="1"/>
                  </a:cubicBezTo>
                  <a:close/>
                </a:path>
              </a:pathLst>
            </a:custGeom>
            <a:solidFill>
              <a:srgbClr val="170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5"/>
            <p:cNvSpPr/>
            <p:nvPr/>
          </p:nvSpPr>
          <p:spPr>
            <a:xfrm>
              <a:off x="4000825" y="3613451"/>
              <a:ext cx="1028947" cy="301944"/>
            </a:xfrm>
            <a:custGeom>
              <a:avLst/>
              <a:gdLst/>
              <a:ahLst/>
              <a:cxnLst/>
              <a:rect l="l" t="t" r="r" b="b"/>
              <a:pathLst>
                <a:path w="47664" h="13987" extrusionOk="0">
                  <a:moveTo>
                    <a:pt x="1" y="0"/>
                  </a:moveTo>
                  <a:lnTo>
                    <a:pt x="1" y="13987"/>
                  </a:lnTo>
                  <a:lnTo>
                    <a:pt x="47663" y="13987"/>
                  </a:lnTo>
                  <a:lnTo>
                    <a:pt x="476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5"/>
            <p:cNvSpPr/>
            <p:nvPr/>
          </p:nvSpPr>
          <p:spPr>
            <a:xfrm>
              <a:off x="4690524" y="3415861"/>
              <a:ext cx="339248" cy="197612"/>
            </a:xfrm>
            <a:custGeom>
              <a:avLst/>
              <a:gdLst/>
              <a:ahLst/>
              <a:cxnLst/>
              <a:rect l="l" t="t" r="r" b="b"/>
              <a:pathLst>
                <a:path w="15715" h="9154" extrusionOk="0">
                  <a:moveTo>
                    <a:pt x="1" y="1"/>
                  </a:moveTo>
                  <a:lnTo>
                    <a:pt x="1" y="8981"/>
                  </a:lnTo>
                  <a:lnTo>
                    <a:pt x="1" y="9153"/>
                  </a:lnTo>
                  <a:lnTo>
                    <a:pt x="15714" y="9153"/>
                  </a:lnTo>
                  <a:lnTo>
                    <a:pt x="157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5"/>
            <p:cNvSpPr/>
            <p:nvPr/>
          </p:nvSpPr>
          <p:spPr>
            <a:xfrm>
              <a:off x="4291522" y="3415861"/>
              <a:ext cx="399023" cy="197612"/>
            </a:xfrm>
            <a:custGeom>
              <a:avLst/>
              <a:gdLst/>
              <a:ahLst/>
              <a:cxnLst/>
              <a:rect l="l" t="t" r="r" b="b"/>
              <a:pathLst>
                <a:path w="18484" h="9154" extrusionOk="0">
                  <a:moveTo>
                    <a:pt x="1" y="1"/>
                  </a:moveTo>
                  <a:lnTo>
                    <a:pt x="1" y="8981"/>
                  </a:lnTo>
                  <a:lnTo>
                    <a:pt x="1" y="9153"/>
                  </a:lnTo>
                  <a:lnTo>
                    <a:pt x="18484" y="9153"/>
                  </a:lnTo>
                  <a:lnTo>
                    <a:pt x="18484" y="8981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5"/>
            <p:cNvSpPr/>
            <p:nvPr/>
          </p:nvSpPr>
          <p:spPr>
            <a:xfrm>
              <a:off x="4000825" y="3415861"/>
              <a:ext cx="290719" cy="197612"/>
            </a:xfrm>
            <a:custGeom>
              <a:avLst/>
              <a:gdLst/>
              <a:ahLst/>
              <a:cxnLst/>
              <a:rect l="l" t="t" r="r" b="b"/>
              <a:pathLst>
                <a:path w="13467" h="9154" extrusionOk="0">
                  <a:moveTo>
                    <a:pt x="1" y="1"/>
                  </a:moveTo>
                  <a:lnTo>
                    <a:pt x="1" y="9153"/>
                  </a:lnTo>
                  <a:lnTo>
                    <a:pt x="13467" y="9153"/>
                  </a:lnTo>
                  <a:lnTo>
                    <a:pt x="13467" y="8981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5"/>
            <p:cNvSpPr/>
            <p:nvPr/>
          </p:nvSpPr>
          <p:spPr>
            <a:xfrm>
              <a:off x="5139803" y="3439197"/>
              <a:ext cx="489561" cy="542321"/>
            </a:xfrm>
            <a:custGeom>
              <a:avLst/>
              <a:gdLst/>
              <a:ahLst/>
              <a:cxnLst/>
              <a:rect l="l" t="t" r="r" b="b"/>
              <a:pathLst>
                <a:path w="22678" h="25122" extrusionOk="0">
                  <a:moveTo>
                    <a:pt x="630" y="1"/>
                  </a:moveTo>
                  <a:cubicBezTo>
                    <a:pt x="282" y="2"/>
                    <a:pt x="2" y="282"/>
                    <a:pt x="1" y="629"/>
                  </a:cubicBezTo>
                  <a:lnTo>
                    <a:pt x="1" y="24493"/>
                  </a:lnTo>
                  <a:cubicBezTo>
                    <a:pt x="2" y="24840"/>
                    <a:pt x="282" y="25120"/>
                    <a:pt x="630" y="25122"/>
                  </a:cubicBezTo>
                  <a:lnTo>
                    <a:pt x="22139" y="25122"/>
                  </a:lnTo>
                  <a:cubicBezTo>
                    <a:pt x="22484" y="25122"/>
                    <a:pt x="22678" y="24853"/>
                    <a:pt x="22570" y="24524"/>
                  </a:cubicBezTo>
                  <a:lnTo>
                    <a:pt x="14643" y="597"/>
                  </a:lnTo>
                  <a:cubicBezTo>
                    <a:pt x="14535" y="268"/>
                    <a:pt x="14164" y="1"/>
                    <a:pt x="138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5"/>
            <p:cNvSpPr/>
            <p:nvPr/>
          </p:nvSpPr>
          <p:spPr>
            <a:xfrm>
              <a:off x="3959765" y="3941150"/>
              <a:ext cx="1120888" cy="67094"/>
            </a:xfrm>
            <a:custGeom>
              <a:avLst/>
              <a:gdLst/>
              <a:ahLst/>
              <a:cxnLst/>
              <a:rect l="l" t="t" r="r" b="b"/>
              <a:pathLst>
                <a:path w="51923" h="3108" extrusionOk="0">
                  <a:moveTo>
                    <a:pt x="1" y="0"/>
                  </a:moveTo>
                  <a:lnTo>
                    <a:pt x="1" y="3107"/>
                  </a:lnTo>
                  <a:lnTo>
                    <a:pt x="51923" y="3107"/>
                  </a:lnTo>
                  <a:lnTo>
                    <a:pt x="519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5"/>
            <p:cNvSpPr/>
            <p:nvPr/>
          </p:nvSpPr>
          <p:spPr>
            <a:xfrm>
              <a:off x="3959765" y="3902573"/>
              <a:ext cx="1120888" cy="38598"/>
            </a:xfrm>
            <a:custGeom>
              <a:avLst/>
              <a:gdLst/>
              <a:ahLst/>
              <a:cxnLst/>
              <a:rect l="l" t="t" r="r" b="b"/>
              <a:pathLst>
                <a:path w="51923" h="1788" extrusionOk="0">
                  <a:moveTo>
                    <a:pt x="1413" y="1"/>
                  </a:moveTo>
                  <a:lnTo>
                    <a:pt x="1" y="1787"/>
                  </a:lnTo>
                  <a:lnTo>
                    <a:pt x="51923" y="1787"/>
                  </a:lnTo>
                  <a:lnTo>
                    <a:pt x="500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5"/>
            <p:cNvSpPr/>
            <p:nvPr/>
          </p:nvSpPr>
          <p:spPr>
            <a:xfrm>
              <a:off x="5132463" y="4021218"/>
              <a:ext cx="497462" cy="384797"/>
            </a:xfrm>
            <a:custGeom>
              <a:avLst/>
              <a:gdLst/>
              <a:ahLst/>
              <a:cxnLst/>
              <a:rect l="l" t="t" r="r" b="b"/>
              <a:pathLst>
                <a:path w="23044" h="17825" extrusionOk="0">
                  <a:moveTo>
                    <a:pt x="22851" y="0"/>
                  </a:moveTo>
                  <a:cubicBezTo>
                    <a:pt x="22793" y="0"/>
                    <a:pt x="22745" y="47"/>
                    <a:pt x="22745" y="107"/>
                  </a:cubicBezTo>
                  <a:cubicBezTo>
                    <a:pt x="22698" y="1733"/>
                    <a:pt x="22698" y="3359"/>
                    <a:pt x="22678" y="4985"/>
                  </a:cubicBezTo>
                  <a:cubicBezTo>
                    <a:pt x="22659" y="6550"/>
                    <a:pt x="22687" y="8116"/>
                    <a:pt x="22693" y="9682"/>
                  </a:cubicBezTo>
                  <a:lnTo>
                    <a:pt x="22693" y="9682"/>
                  </a:lnTo>
                  <a:cubicBezTo>
                    <a:pt x="22145" y="9613"/>
                    <a:pt x="21602" y="9586"/>
                    <a:pt x="21058" y="9586"/>
                  </a:cubicBezTo>
                  <a:cubicBezTo>
                    <a:pt x="20964" y="9586"/>
                    <a:pt x="20869" y="9587"/>
                    <a:pt x="20774" y="9588"/>
                  </a:cubicBezTo>
                  <a:cubicBezTo>
                    <a:pt x="20741" y="9587"/>
                    <a:pt x="20708" y="9587"/>
                    <a:pt x="20674" y="9587"/>
                  </a:cubicBezTo>
                  <a:cubicBezTo>
                    <a:pt x="20357" y="9587"/>
                    <a:pt x="20040" y="9621"/>
                    <a:pt x="19723" y="9636"/>
                  </a:cubicBezTo>
                  <a:cubicBezTo>
                    <a:pt x="19375" y="9661"/>
                    <a:pt x="19028" y="9722"/>
                    <a:pt x="18678" y="9753"/>
                  </a:cubicBezTo>
                  <a:cubicBezTo>
                    <a:pt x="18330" y="9799"/>
                    <a:pt x="17986" y="9878"/>
                    <a:pt x="17638" y="9931"/>
                  </a:cubicBezTo>
                  <a:cubicBezTo>
                    <a:pt x="17289" y="9989"/>
                    <a:pt x="16952" y="10100"/>
                    <a:pt x="16608" y="10183"/>
                  </a:cubicBezTo>
                  <a:cubicBezTo>
                    <a:pt x="16258" y="10254"/>
                    <a:pt x="15941" y="10422"/>
                    <a:pt x="15606" y="10541"/>
                  </a:cubicBezTo>
                  <a:cubicBezTo>
                    <a:pt x="15268" y="10656"/>
                    <a:pt x="14958" y="10834"/>
                    <a:pt x="14649" y="11013"/>
                  </a:cubicBezTo>
                  <a:cubicBezTo>
                    <a:pt x="14339" y="11187"/>
                    <a:pt x="14027" y="11362"/>
                    <a:pt x="13754" y="11592"/>
                  </a:cubicBezTo>
                  <a:cubicBezTo>
                    <a:pt x="13477" y="11816"/>
                    <a:pt x="13182" y="12021"/>
                    <a:pt x="12919" y="12258"/>
                  </a:cubicBezTo>
                  <a:lnTo>
                    <a:pt x="12168" y="13014"/>
                  </a:lnTo>
                  <a:cubicBezTo>
                    <a:pt x="11896" y="13248"/>
                    <a:pt x="11720" y="13563"/>
                    <a:pt x="11492" y="13834"/>
                  </a:cubicBezTo>
                  <a:cubicBezTo>
                    <a:pt x="11283" y="14120"/>
                    <a:pt x="11038" y="14382"/>
                    <a:pt x="10883" y="14702"/>
                  </a:cubicBezTo>
                  <a:lnTo>
                    <a:pt x="10360" y="15624"/>
                  </a:lnTo>
                  <a:cubicBezTo>
                    <a:pt x="10164" y="15921"/>
                    <a:pt x="10071" y="16267"/>
                    <a:pt x="9933" y="16590"/>
                  </a:cubicBezTo>
                  <a:lnTo>
                    <a:pt x="9599" y="17449"/>
                  </a:lnTo>
                  <a:lnTo>
                    <a:pt x="9599" y="17449"/>
                  </a:lnTo>
                  <a:cubicBezTo>
                    <a:pt x="9018" y="17453"/>
                    <a:pt x="8436" y="17463"/>
                    <a:pt x="7854" y="17463"/>
                  </a:cubicBezTo>
                  <a:cubicBezTo>
                    <a:pt x="7691" y="17463"/>
                    <a:pt x="7527" y="17463"/>
                    <a:pt x="7364" y="17460"/>
                  </a:cubicBezTo>
                  <a:cubicBezTo>
                    <a:pt x="7307" y="17461"/>
                    <a:pt x="7250" y="17461"/>
                    <a:pt x="7194" y="17461"/>
                  </a:cubicBezTo>
                  <a:cubicBezTo>
                    <a:pt x="6461" y="17461"/>
                    <a:pt x="5730" y="17420"/>
                    <a:pt x="4998" y="17377"/>
                  </a:cubicBezTo>
                  <a:cubicBezTo>
                    <a:pt x="4269" y="17337"/>
                    <a:pt x="3540" y="17327"/>
                    <a:pt x="2810" y="17327"/>
                  </a:cubicBezTo>
                  <a:cubicBezTo>
                    <a:pt x="2068" y="17327"/>
                    <a:pt x="1326" y="17337"/>
                    <a:pt x="584" y="17337"/>
                  </a:cubicBezTo>
                  <a:cubicBezTo>
                    <a:pt x="547" y="17337"/>
                    <a:pt x="511" y="17337"/>
                    <a:pt x="474" y="17337"/>
                  </a:cubicBezTo>
                  <a:lnTo>
                    <a:pt x="474" y="17337"/>
                  </a:lnTo>
                  <a:lnTo>
                    <a:pt x="442" y="13317"/>
                  </a:lnTo>
                  <a:cubicBezTo>
                    <a:pt x="440" y="12612"/>
                    <a:pt x="450" y="11907"/>
                    <a:pt x="476" y="11201"/>
                  </a:cubicBezTo>
                  <a:cubicBezTo>
                    <a:pt x="496" y="10496"/>
                    <a:pt x="523" y="9790"/>
                    <a:pt x="521" y="9086"/>
                  </a:cubicBezTo>
                  <a:cubicBezTo>
                    <a:pt x="530" y="8380"/>
                    <a:pt x="512" y="7675"/>
                    <a:pt x="507" y="6971"/>
                  </a:cubicBezTo>
                  <a:lnTo>
                    <a:pt x="482" y="4854"/>
                  </a:lnTo>
                  <a:cubicBezTo>
                    <a:pt x="459" y="3444"/>
                    <a:pt x="422" y="2034"/>
                    <a:pt x="371" y="623"/>
                  </a:cubicBezTo>
                  <a:cubicBezTo>
                    <a:pt x="365" y="559"/>
                    <a:pt x="315" y="527"/>
                    <a:pt x="265" y="527"/>
                  </a:cubicBezTo>
                  <a:cubicBezTo>
                    <a:pt x="215" y="527"/>
                    <a:pt x="164" y="559"/>
                    <a:pt x="159" y="623"/>
                  </a:cubicBezTo>
                  <a:cubicBezTo>
                    <a:pt x="109" y="2034"/>
                    <a:pt x="73" y="3444"/>
                    <a:pt x="49" y="4854"/>
                  </a:cubicBezTo>
                  <a:lnTo>
                    <a:pt x="24" y="6971"/>
                  </a:lnTo>
                  <a:cubicBezTo>
                    <a:pt x="19" y="7675"/>
                    <a:pt x="1" y="8380"/>
                    <a:pt x="8" y="9086"/>
                  </a:cubicBezTo>
                  <a:cubicBezTo>
                    <a:pt x="8" y="9791"/>
                    <a:pt x="34" y="10497"/>
                    <a:pt x="55" y="11201"/>
                  </a:cubicBezTo>
                  <a:cubicBezTo>
                    <a:pt x="79" y="11907"/>
                    <a:pt x="90" y="12612"/>
                    <a:pt x="88" y="13317"/>
                  </a:cubicBezTo>
                  <a:lnTo>
                    <a:pt x="53" y="17547"/>
                  </a:lnTo>
                  <a:cubicBezTo>
                    <a:pt x="55" y="17662"/>
                    <a:pt x="149" y="17756"/>
                    <a:pt x="264" y="17759"/>
                  </a:cubicBezTo>
                  <a:cubicBezTo>
                    <a:pt x="1444" y="17775"/>
                    <a:pt x="2624" y="17825"/>
                    <a:pt x="3804" y="17825"/>
                  </a:cubicBezTo>
                  <a:cubicBezTo>
                    <a:pt x="4201" y="17825"/>
                    <a:pt x="4597" y="17819"/>
                    <a:pt x="4994" y="17805"/>
                  </a:cubicBezTo>
                  <a:cubicBezTo>
                    <a:pt x="5593" y="17780"/>
                    <a:pt x="6193" y="17758"/>
                    <a:pt x="6792" y="17758"/>
                  </a:cubicBezTo>
                  <a:cubicBezTo>
                    <a:pt x="6982" y="17758"/>
                    <a:pt x="7171" y="17760"/>
                    <a:pt x="7361" y="17765"/>
                  </a:cubicBezTo>
                  <a:cubicBezTo>
                    <a:pt x="8149" y="17768"/>
                    <a:pt x="8937" y="17802"/>
                    <a:pt x="9727" y="17822"/>
                  </a:cubicBezTo>
                  <a:cubicBezTo>
                    <a:pt x="9728" y="17822"/>
                    <a:pt x="9729" y="17822"/>
                    <a:pt x="9730" y="17822"/>
                  </a:cubicBezTo>
                  <a:cubicBezTo>
                    <a:pt x="9803" y="17822"/>
                    <a:pt x="9870" y="17779"/>
                    <a:pt x="9898" y="17712"/>
                  </a:cubicBezTo>
                  <a:lnTo>
                    <a:pt x="9905" y="17694"/>
                  </a:lnTo>
                  <a:lnTo>
                    <a:pt x="10314" y="16752"/>
                  </a:lnTo>
                  <a:cubicBezTo>
                    <a:pt x="10464" y="16445"/>
                    <a:pt x="10553" y="16109"/>
                    <a:pt x="10745" y="15825"/>
                  </a:cubicBezTo>
                  <a:lnTo>
                    <a:pt x="11260" y="14941"/>
                  </a:lnTo>
                  <a:cubicBezTo>
                    <a:pt x="11414" y="14634"/>
                    <a:pt x="11653" y="14388"/>
                    <a:pt x="11855" y="14115"/>
                  </a:cubicBezTo>
                  <a:cubicBezTo>
                    <a:pt x="12075" y="13857"/>
                    <a:pt x="12246" y="13556"/>
                    <a:pt x="12508" y="13335"/>
                  </a:cubicBezTo>
                  <a:lnTo>
                    <a:pt x="13245" y="12635"/>
                  </a:lnTo>
                  <a:cubicBezTo>
                    <a:pt x="13504" y="12419"/>
                    <a:pt x="13793" y="12237"/>
                    <a:pt x="14063" y="12036"/>
                  </a:cubicBezTo>
                  <a:cubicBezTo>
                    <a:pt x="14326" y="11821"/>
                    <a:pt x="14635" y="11681"/>
                    <a:pt x="14926" y="11509"/>
                  </a:cubicBezTo>
                  <a:cubicBezTo>
                    <a:pt x="15218" y="11338"/>
                    <a:pt x="15514" y="11174"/>
                    <a:pt x="15825" y="11043"/>
                  </a:cubicBezTo>
                  <a:cubicBezTo>
                    <a:pt x="16137" y="10911"/>
                    <a:pt x="16434" y="10742"/>
                    <a:pt x="16760" y="10639"/>
                  </a:cubicBezTo>
                  <a:cubicBezTo>
                    <a:pt x="17081" y="10530"/>
                    <a:pt x="17396" y="10390"/>
                    <a:pt x="17727" y="10306"/>
                  </a:cubicBezTo>
                  <a:cubicBezTo>
                    <a:pt x="18057" y="10221"/>
                    <a:pt x="18387" y="10126"/>
                    <a:pt x="18726" y="10067"/>
                  </a:cubicBezTo>
                  <a:cubicBezTo>
                    <a:pt x="19065" y="10018"/>
                    <a:pt x="19403" y="9948"/>
                    <a:pt x="19746" y="9929"/>
                  </a:cubicBezTo>
                  <a:cubicBezTo>
                    <a:pt x="20060" y="9911"/>
                    <a:pt x="20374" y="9877"/>
                    <a:pt x="20690" y="9877"/>
                  </a:cubicBezTo>
                  <a:cubicBezTo>
                    <a:pt x="20719" y="9877"/>
                    <a:pt x="20747" y="9878"/>
                    <a:pt x="20776" y="9878"/>
                  </a:cubicBezTo>
                  <a:cubicBezTo>
                    <a:pt x="20867" y="9875"/>
                    <a:pt x="20958" y="9874"/>
                    <a:pt x="21049" y="9874"/>
                  </a:cubicBezTo>
                  <a:cubicBezTo>
                    <a:pt x="21302" y="9874"/>
                    <a:pt x="21555" y="9885"/>
                    <a:pt x="21804" y="9902"/>
                  </a:cubicBezTo>
                  <a:cubicBezTo>
                    <a:pt x="22146" y="9927"/>
                    <a:pt x="22491" y="9962"/>
                    <a:pt x="22820" y="10018"/>
                  </a:cubicBezTo>
                  <a:cubicBezTo>
                    <a:pt x="22830" y="10019"/>
                    <a:pt x="22839" y="10021"/>
                    <a:pt x="22849" y="10021"/>
                  </a:cubicBezTo>
                  <a:cubicBezTo>
                    <a:pt x="22935" y="10021"/>
                    <a:pt x="23006" y="9949"/>
                    <a:pt x="23008" y="9863"/>
                  </a:cubicBezTo>
                  <a:cubicBezTo>
                    <a:pt x="23011" y="8237"/>
                    <a:pt x="23043" y="6609"/>
                    <a:pt x="23023" y="4985"/>
                  </a:cubicBezTo>
                  <a:cubicBezTo>
                    <a:pt x="23002" y="3359"/>
                    <a:pt x="23002" y="1731"/>
                    <a:pt x="22955" y="105"/>
                  </a:cubicBezTo>
                  <a:lnTo>
                    <a:pt x="22955" y="105"/>
                  </a:lnTo>
                  <a:lnTo>
                    <a:pt x="22958" y="107"/>
                  </a:lnTo>
                  <a:cubicBezTo>
                    <a:pt x="22958" y="47"/>
                    <a:pt x="22911" y="0"/>
                    <a:pt x="22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5"/>
            <p:cNvSpPr/>
            <p:nvPr/>
          </p:nvSpPr>
          <p:spPr>
            <a:xfrm>
              <a:off x="5158606" y="4041035"/>
              <a:ext cx="78298" cy="36289"/>
            </a:xfrm>
            <a:custGeom>
              <a:avLst/>
              <a:gdLst/>
              <a:ahLst/>
              <a:cxnLst/>
              <a:rect l="l" t="t" r="r" b="b"/>
              <a:pathLst>
                <a:path w="3627" h="1681" extrusionOk="0">
                  <a:moveTo>
                    <a:pt x="1949" y="1"/>
                  </a:moveTo>
                  <a:cubicBezTo>
                    <a:pt x="1267" y="1"/>
                    <a:pt x="565" y="221"/>
                    <a:pt x="249" y="587"/>
                  </a:cubicBezTo>
                  <a:cubicBezTo>
                    <a:pt x="103" y="758"/>
                    <a:pt x="0" y="995"/>
                    <a:pt x="82" y="1223"/>
                  </a:cubicBezTo>
                  <a:cubicBezTo>
                    <a:pt x="209" y="1586"/>
                    <a:pt x="457" y="1680"/>
                    <a:pt x="742" y="1680"/>
                  </a:cubicBezTo>
                  <a:cubicBezTo>
                    <a:pt x="1021" y="1680"/>
                    <a:pt x="1337" y="1590"/>
                    <a:pt x="1611" y="1573"/>
                  </a:cubicBezTo>
                  <a:cubicBezTo>
                    <a:pt x="1674" y="1569"/>
                    <a:pt x="1739" y="1568"/>
                    <a:pt x="1806" y="1568"/>
                  </a:cubicBezTo>
                  <a:cubicBezTo>
                    <a:pt x="2003" y="1568"/>
                    <a:pt x="2215" y="1580"/>
                    <a:pt x="2425" y="1580"/>
                  </a:cubicBezTo>
                  <a:cubicBezTo>
                    <a:pt x="2814" y="1580"/>
                    <a:pt x="3198" y="1538"/>
                    <a:pt x="3479" y="1300"/>
                  </a:cubicBezTo>
                  <a:cubicBezTo>
                    <a:pt x="3592" y="1203"/>
                    <a:pt x="3627" y="1022"/>
                    <a:pt x="3590" y="884"/>
                  </a:cubicBezTo>
                  <a:cubicBezTo>
                    <a:pt x="3419" y="263"/>
                    <a:pt x="2696" y="1"/>
                    <a:pt x="1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5"/>
            <p:cNvSpPr/>
            <p:nvPr/>
          </p:nvSpPr>
          <p:spPr>
            <a:xfrm>
              <a:off x="6116357" y="3962435"/>
              <a:ext cx="67590" cy="64892"/>
            </a:xfrm>
            <a:custGeom>
              <a:avLst/>
              <a:gdLst/>
              <a:ahLst/>
              <a:cxnLst/>
              <a:rect l="l" t="t" r="r" b="b"/>
              <a:pathLst>
                <a:path w="3131" h="3006" extrusionOk="0">
                  <a:moveTo>
                    <a:pt x="2302" y="0"/>
                  </a:moveTo>
                  <a:cubicBezTo>
                    <a:pt x="2283" y="0"/>
                    <a:pt x="2265" y="1"/>
                    <a:pt x="2246" y="3"/>
                  </a:cubicBezTo>
                  <a:cubicBezTo>
                    <a:pt x="1593" y="69"/>
                    <a:pt x="1236" y="556"/>
                    <a:pt x="833" y="1019"/>
                  </a:cubicBezTo>
                  <a:cubicBezTo>
                    <a:pt x="525" y="1373"/>
                    <a:pt x="223" y="1741"/>
                    <a:pt x="108" y="2207"/>
                  </a:cubicBezTo>
                  <a:cubicBezTo>
                    <a:pt x="1" y="2623"/>
                    <a:pt x="323" y="3005"/>
                    <a:pt x="724" y="3005"/>
                  </a:cubicBezTo>
                  <a:cubicBezTo>
                    <a:pt x="777" y="3005"/>
                    <a:pt x="831" y="2999"/>
                    <a:pt x="886" y="2985"/>
                  </a:cubicBezTo>
                  <a:cubicBezTo>
                    <a:pt x="1351" y="2870"/>
                    <a:pt x="1720" y="2567"/>
                    <a:pt x="2074" y="2259"/>
                  </a:cubicBezTo>
                  <a:cubicBezTo>
                    <a:pt x="2536" y="1857"/>
                    <a:pt x="3023" y="1500"/>
                    <a:pt x="3088" y="847"/>
                  </a:cubicBezTo>
                  <a:cubicBezTo>
                    <a:pt x="3130" y="438"/>
                    <a:pt x="2712" y="0"/>
                    <a:pt x="2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5"/>
            <p:cNvSpPr/>
            <p:nvPr/>
          </p:nvSpPr>
          <p:spPr>
            <a:xfrm>
              <a:off x="6119660" y="4062817"/>
              <a:ext cx="124322" cy="59905"/>
            </a:xfrm>
            <a:custGeom>
              <a:avLst/>
              <a:gdLst/>
              <a:ahLst/>
              <a:cxnLst/>
              <a:rect l="l" t="t" r="r" b="b"/>
              <a:pathLst>
                <a:path w="5759" h="2775" extrusionOk="0">
                  <a:moveTo>
                    <a:pt x="4329" y="1"/>
                  </a:moveTo>
                  <a:cubicBezTo>
                    <a:pt x="2953" y="1"/>
                    <a:pt x="1526" y="844"/>
                    <a:pt x="512" y="1695"/>
                  </a:cubicBezTo>
                  <a:cubicBezTo>
                    <a:pt x="0" y="2124"/>
                    <a:pt x="481" y="2774"/>
                    <a:pt x="1019" y="2774"/>
                  </a:cubicBezTo>
                  <a:cubicBezTo>
                    <a:pt x="1112" y="2774"/>
                    <a:pt x="1206" y="2755"/>
                    <a:pt x="1298" y="2712"/>
                  </a:cubicBezTo>
                  <a:cubicBezTo>
                    <a:pt x="2383" y="2200"/>
                    <a:pt x="3513" y="2069"/>
                    <a:pt x="4671" y="1861"/>
                  </a:cubicBezTo>
                  <a:cubicBezTo>
                    <a:pt x="5759" y="1668"/>
                    <a:pt x="5452" y="30"/>
                    <a:pt x="4420" y="2"/>
                  </a:cubicBezTo>
                  <a:cubicBezTo>
                    <a:pt x="4390" y="1"/>
                    <a:pt x="4360" y="1"/>
                    <a:pt x="4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5"/>
            <p:cNvSpPr/>
            <p:nvPr/>
          </p:nvSpPr>
          <p:spPr>
            <a:xfrm>
              <a:off x="6140081" y="4167020"/>
              <a:ext cx="89847" cy="41081"/>
            </a:xfrm>
            <a:custGeom>
              <a:avLst/>
              <a:gdLst/>
              <a:ahLst/>
              <a:cxnLst/>
              <a:rect l="l" t="t" r="r" b="b"/>
              <a:pathLst>
                <a:path w="4162" h="1903" extrusionOk="0">
                  <a:moveTo>
                    <a:pt x="2633" y="1"/>
                  </a:moveTo>
                  <a:cubicBezTo>
                    <a:pt x="1954" y="1"/>
                    <a:pt x="1137" y="138"/>
                    <a:pt x="559" y="383"/>
                  </a:cubicBezTo>
                  <a:cubicBezTo>
                    <a:pt x="0" y="618"/>
                    <a:pt x="0" y="1286"/>
                    <a:pt x="559" y="1521"/>
                  </a:cubicBezTo>
                  <a:cubicBezTo>
                    <a:pt x="1136" y="1764"/>
                    <a:pt x="1951" y="1902"/>
                    <a:pt x="2629" y="1902"/>
                  </a:cubicBezTo>
                  <a:cubicBezTo>
                    <a:pt x="2740" y="1902"/>
                    <a:pt x="2848" y="1899"/>
                    <a:pt x="2951" y="1891"/>
                  </a:cubicBezTo>
                  <a:cubicBezTo>
                    <a:pt x="4161" y="1801"/>
                    <a:pt x="4161" y="104"/>
                    <a:pt x="2951" y="12"/>
                  </a:cubicBezTo>
                  <a:cubicBezTo>
                    <a:pt x="2850" y="4"/>
                    <a:pt x="2743" y="1"/>
                    <a:pt x="2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5"/>
            <p:cNvSpPr/>
            <p:nvPr/>
          </p:nvSpPr>
          <p:spPr>
            <a:xfrm>
              <a:off x="5354037" y="4269496"/>
              <a:ext cx="492109" cy="492109"/>
            </a:xfrm>
            <a:custGeom>
              <a:avLst/>
              <a:gdLst/>
              <a:ahLst/>
              <a:cxnLst/>
              <a:rect l="l" t="t" r="r" b="b"/>
              <a:pathLst>
                <a:path w="22796" h="22796" extrusionOk="0">
                  <a:moveTo>
                    <a:pt x="11397" y="0"/>
                  </a:moveTo>
                  <a:cubicBezTo>
                    <a:pt x="5102" y="0"/>
                    <a:pt x="1" y="5103"/>
                    <a:pt x="1" y="11398"/>
                  </a:cubicBezTo>
                  <a:cubicBezTo>
                    <a:pt x="1" y="17691"/>
                    <a:pt x="5103" y="22795"/>
                    <a:pt x="11397" y="22795"/>
                  </a:cubicBezTo>
                  <a:cubicBezTo>
                    <a:pt x="17690" y="22795"/>
                    <a:pt x="22796" y="17694"/>
                    <a:pt x="22796" y="11398"/>
                  </a:cubicBezTo>
                  <a:cubicBezTo>
                    <a:pt x="22796" y="5103"/>
                    <a:pt x="17692" y="0"/>
                    <a:pt x="11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5"/>
            <p:cNvSpPr/>
            <p:nvPr/>
          </p:nvSpPr>
          <p:spPr>
            <a:xfrm>
              <a:off x="3780848" y="4269496"/>
              <a:ext cx="492109" cy="492109"/>
            </a:xfrm>
            <a:custGeom>
              <a:avLst/>
              <a:gdLst/>
              <a:ahLst/>
              <a:cxnLst/>
              <a:rect l="l" t="t" r="r" b="b"/>
              <a:pathLst>
                <a:path w="22796" h="22796" extrusionOk="0">
                  <a:moveTo>
                    <a:pt x="11400" y="0"/>
                  </a:moveTo>
                  <a:cubicBezTo>
                    <a:pt x="5106" y="0"/>
                    <a:pt x="1" y="5103"/>
                    <a:pt x="1" y="11398"/>
                  </a:cubicBezTo>
                  <a:cubicBezTo>
                    <a:pt x="1" y="17691"/>
                    <a:pt x="5105" y="22795"/>
                    <a:pt x="11400" y="22795"/>
                  </a:cubicBezTo>
                  <a:cubicBezTo>
                    <a:pt x="17695" y="22795"/>
                    <a:pt x="22796" y="17694"/>
                    <a:pt x="22796" y="11398"/>
                  </a:cubicBezTo>
                  <a:cubicBezTo>
                    <a:pt x="22796" y="5103"/>
                    <a:pt x="17692" y="0"/>
                    <a:pt x="1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5"/>
            <p:cNvSpPr/>
            <p:nvPr/>
          </p:nvSpPr>
          <p:spPr>
            <a:xfrm>
              <a:off x="3887728" y="4376332"/>
              <a:ext cx="278392" cy="278436"/>
            </a:xfrm>
            <a:custGeom>
              <a:avLst/>
              <a:gdLst/>
              <a:ahLst/>
              <a:cxnLst/>
              <a:rect l="l" t="t" r="r" b="b"/>
              <a:pathLst>
                <a:path w="12896" h="12898" extrusionOk="0">
                  <a:moveTo>
                    <a:pt x="6449" y="0"/>
                  </a:moveTo>
                  <a:cubicBezTo>
                    <a:pt x="2887" y="0"/>
                    <a:pt x="0" y="2887"/>
                    <a:pt x="0" y="6448"/>
                  </a:cubicBezTo>
                  <a:cubicBezTo>
                    <a:pt x="0" y="10008"/>
                    <a:pt x="2887" y="12897"/>
                    <a:pt x="6449" y="12897"/>
                  </a:cubicBezTo>
                  <a:cubicBezTo>
                    <a:pt x="10011" y="12897"/>
                    <a:pt x="12896" y="10011"/>
                    <a:pt x="12896" y="6448"/>
                  </a:cubicBezTo>
                  <a:cubicBezTo>
                    <a:pt x="12896" y="2888"/>
                    <a:pt x="10009" y="0"/>
                    <a:pt x="6449" y="0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5"/>
            <p:cNvSpPr/>
            <p:nvPr/>
          </p:nvSpPr>
          <p:spPr>
            <a:xfrm>
              <a:off x="3951605" y="4440210"/>
              <a:ext cx="150681" cy="150681"/>
            </a:xfrm>
            <a:custGeom>
              <a:avLst/>
              <a:gdLst/>
              <a:ahLst/>
              <a:cxnLst/>
              <a:rect l="l" t="t" r="r" b="b"/>
              <a:pathLst>
                <a:path w="6980" h="6980" extrusionOk="0">
                  <a:moveTo>
                    <a:pt x="3490" y="0"/>
                  </a:moveTo>
                  <a:cubicBezTo>
                    <a:pt x="1562" y="0"/>
                    <a:pt x="0" y="1562"/>
                    <a:pt x="0" y="3489"/>
                  </a:cubicBezTo>
                  <a:cubicBezTo>
                    <a:pt x="0" y="5415"/>
                    <a:pt x="1561" y="6979"/>
                    <a:pt x="3490" y="6979"/>
                  </a:cubicBezTo>
                  <a:cubicBezTo>
                    <a:pt x="5417" y="6979"/>
                    <a:pt x="6979" y="5417"/>
                    <a:pt x="6979" y="3489"/>
                  </a:cubicBezTo>
                  <a:cubicBezTo>
                    <a:pt x="6979" y="1562"/>
                    <a:pt x="5416" y="0"/>
                    <a:pt x="3490" y="0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5"/>
            <p:cNvSpPr/>
            <p:nvPr/>
          </p:nvSpPr>
          <p:spPr>
            <a:xfrm>
              <a:off x="5467199" y="4376332"/>
              <a:ext cx="278414" cy="278436"/>
            </a:xfrm>
            <a:custGeom>
              <a:avLst/>
              <a:gdLst/>
              <a:ahLst/>
              <a:cxnLst/>
              <a:rect l="l" t="t" r="r" b="b"/>
              <a:pathLst>
                <a:path w="12897" h="12898" extrusionOk="0">
                  <a:moveTo>
                    <a:pt x="6449" y="0"/>
                  </a:moveTo>
                  <a:cubicBezTo>
                    <a:pt x="2888" y="0"/>
                    <a:pt x="1" y="2887"/>
                    <a:pt x="1" y="6448"/>
                  </a:cubicBezTo>
                  <a:cubicBezTo>
                    <a:pt x="1" y="10008"/>
                    <a:pt x="2887" y="12897"/>
                    <a:pt x="6449" y="12897"/>
                  </a:cubicBezTo>
                  <a:cubicBezTo>
                    <a:pt x="10011" y="12897"/>
                    <a:pt x="12896" y="10011"/>
                    <a:pt x="12896" y="6448"/>
                  </a:cubicBezTo>
                  <a:cubicBezTo>
                    <a:pt x="12896" y="2888"/>
                    <a:pt x="10010" y="0"/>
                    <a:pt x="6449" y="0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5"/>
            <p:cNvSpPr/>
            <p:nvPr/>
          </p:nvSpPr>
          <p:spPr>
            <a:xfrm>
              <a:off x="5531055" y="4440210"/>
              <a:ext cx="150681" cy="150681"/>
            </a:xfrm>
            <a:custGeom>
              <a:avLst/>
              <a:gdLst/>
              <a:ahLst/>
              <a:cxnLst/>
              <a:rect l="l" t="t" r="r" b="b"/>
              <a:pathLst>
                <a:path w="6980" h="6980" extrusionOk="0">
                  <a:moveTo>
                    <a:pt x="3490" y="0"/>
                  </a:moveTo>
                  <a:cubicBezTo>
                    <a:pt x="1564" y="0"/>
                    <a:pt x="0" y="1562"/>
                    <a:pt x="0" y="3489"/>
                  </a:cubicBezTo>
                  <a:cubicBezTo>
                    <a:pt x="0" y="5415"/>
                    <a:pt x="1562" y="6979"/>
                    <a:pt x="3490" y="6979"/>
                  </a:cubicBezTo>
                  <a:cubicBezTo>
                    <a:pt x="5417" y="6979"/>
                    <a:pt x="6979" y="5417"/>
                    <a:pt x="6979" y="3489"/>
                  </a:cubicBezTo>
                  <a:cubicBezTo>
                    <a:pt x="6979" y="1562"/>
                    <a:pt x="5417" y="0"/>
                    <a:pt x="3490" y="0"/>
                  </a:cubicBezTo>
                  <a:close/>
                </a:path>
              </a:pathLst>
            </a:custGeom>
            <a:solidFill>
              <a:srgbClr val="898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5"/>
            <p:cNvSpPr/>
            <p:nvPr/>
          </p:nvSpPr>
          <p:spPr>
            <a:xfrm>
              <a:off x="3622569" y="3485934"/>
              <a:ext cx="84515" cy="118451"/>
            </a:xfrm>
            <a:custGeom>
              <a:avLst/>
              <a:gdLst/>
              <a:ahLst/>
              <a:cxnLst/>
              <a:rect l="l" t="t" r="r" b="b"/>
              <a:pathLst>
                <a:path w="3915" h="5487" extrusionOk="0">
                  <a:moveTo>
                    <a:pt x="2804" y="0"/>
                  </a:moveTo>
                  <a:cubicBezTo>
                    <a:pt x="2711" y="0"/>
                    <a:pt x="2614" y="68"/>
                    <a:pt x="2573" y="149"/>
                  </a:cubicBezTo>
                  <a:cubicBezTo>
                    <a:pt x="2142" y="991"/>
                    <a:pt x="1920" y="1897"/>
                    <a:pt x="1752" y="2817"/>
                  </a:cubicBezTo>
                  <a:cubicBezTo>
                    <a:pt x="1624" y="2036"/>
                    <a:pt x="1489" y="1258"/>
                    <a:pt x="1220" y="507"/>
                  </a:cubicBezTo>
                  <a:cubicBezTo>
                    <a:pt x="1198" y="444"/>
                    <a:pt x="1130" y="411"/>
                    <a:pt x="1063" y="411"/>
                  </a:cubicBezTo>
                  <a:cubicBezTo>
                    <a:pt x="1007" y="411"/>
                    <a:pt x="953" y="434"/>
                    <a:pt x="927" y="483"/>
                  </a:cubicBezTo>
                  <a:cubicBezTo>
                    <a:pt x="584" y="1123"/>
                    <a:pt x="456" y="1825"/>
                    <a:pt x="358" y="2536"/>
                  </a:cubicBezTo>
                  <a:cubicBezTo>
                    <a:pt x="226" y="3485"/>
                    <a:pt x="1" y="4510"/>
                    <a:pt x="226" y="5458"/>
                  </a:cubicBezTo>
                  <a:cubicBezTo>
                    <a:pt x="230" y="5476"/>
                    <a:pt x="247" y="5486"/>
                    <a:pt x="263" y="5486"/>
                  </a:cubicBezTo>
                  <a:cubicBezTo>
                    <a:pt x="280" y="5486"/>
                    <a:pt x="297" y="5475"/>
                    <a:pt x="297" y="5453"/>
                  </a:cubicBezTo>
                  <a:cubicBezTo>
                    <a:pt x="355" y="4098"/>
                    <a:pt x="450" y="2337"/>
                    <a:pt x="1029" y="1035"/>
                  </a:cubicBezTo>
                  <a:cubicBezTo>
                    <a:pt x="1301" y="2008"/>
                    <a:pt x="1389" y="3015"/>
                    <a:pt x="1563" y="4010"/>
                  </a:cubicBezTo>
                  <a:cubicBezTo>
                    <a:pt x="1582" y="4115"/>
                    <a:pt x="1656" y="4162"/>
                    <a:pt x="1734" y="4162"/>
                  </a:cubicBezTo>
                  <a:cubicBezTo>
                    <a:pt x="1827" y="4162"/>
                    <a:pt x="1925" y="4097"/>
                    <a:pt x="1946" y="3988"/>
                  </a:cubicBezTo>
                  <a:cubicBezTo>
                    <a:pt x="2158" y="2880"/>
                    <a:pt x="2333" y="1749"/>
                    <a:pt x="2786" y="714"/>
                  </a:cubicBezTo>
                  <a:lnTo>
                    <a:pt x="2786" y="714"/>
                  </a:lnTo>
                  <a:cubicBezTo>
                    <a:pt x="3345" y="2027"/>
                    <a:pt x="2782" y="3641"/>
                    <a:pt x="3010" y="5028"/>
                  </a:cubicBezTo>
                  <a:cubicBezTo>
                    <a:pt x="3033" y="5172"/>
                    <a:pt x="3143" y="5236"/>
                    <a:pt x="3256" y="5236"/>
                  </a:cubicBezTo>
                  <a:cubicBezTo>
                    <a:pt x="3408" y="5236"/>
                    <a:pt x="3567" y="5120"/>
                    <a:pt x="3527" y="4927"/>
                  </a:cubicBezTo>
                  <a:cubicBezTo>
                    <a:pt x="3202" y="3313"/>
                    <a:pt x="3914" y="1551"/>
                    <a:pt x="2946" y="79"/>
                  </a:cubicBezTo>
                  <a:cubicBezTo>
                    <a:pt x="2908" y="23"/>
                    <a:pt x="2857" y="0"/>
                    <a:pt x="2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5"/>
            <p:cNvSpPr/>
            <p:nvPr/>
          </p:nvSpPr>
          <p:spPr>
            <a:xfrm>
              <a:off x="3702853" y="3484855"/>
              <a:ext cx="69900" cy="113205"/>
            </a:xfrm>
            <a:custGeom>
              <a:avLst/>
              <a:gdLst/>
              <a:ahLst/>
              <a:cxnLst/>
              <a:rect l="l" t="t" r="r" b="b"/>
              <a:pathLst>
                <a:path w="3238" h="5244" extrusionOk="0">
                  <a:moveTo>
                    <a:pt x="1200" y="0"/>
                  </a:moveTo>
                  <a:cubicBezTo>
                    <a:pt x="956" y="0"/>
                    <a:pt x="733" y="55"/>
                    <a:pt x="591" y="226"/>
                  </a:cubicBezTo>
                  <a:cubicBezTo>
                    <a:pt x="49" y="876"/>
                    <a:pt x="214" y="2244"/>
                    <a:pt x="191" y="3038"/>
                  </a:cubicBezTo>
                  <a:cubicBezTo>
                    <a:pt x="178" y="3491"/>
                    <a:pt x="1" y="4555"/>
                    <a:pt x="419" y="4917"/>
                  </a:cubicBezTo>
                  <a:cubicBezTo>
                    <a:pt x="703" y="5164"/>
                    <a:pt x="1134" y="5244"/>
                    <a:pt x="1585" y="5244"/>
                  </a:cubicBezTo>
                  <a:cubicBezTo>
                    <a:pt x="2084" y="5244"/>
                    <a:pt x="2608" y="5146"/>
                    <a:pt x="2979" y="5070"/>
                  </a:cubicBezTo>
                  <a:cubicBezTo>
                    <a:pt x="3238" y="5016"/>
                    <a:pt x="3235" y="4589"/>
                    <a:pt x="2961" y="4589"/>
                  </a:cubicBezTo>
                  <a:cubicBezTo>
                    <a:pt x="2958" y="4589"/>
                    <a:pt x="2956" y="4589"/>
                    <a:pt x="2954" y="4589"/>
                  </a:cubicBezTo>
                  <a:cubicBezTo>
                    <a:pt x="2362" y="4606"/>
                    <a:pt x="1781" y="4690"/>
                    <a:pt x="1189" y="4690"/>
                  </a:cubicBezTo>
                  <a:cubicBezTo>
                    <a:pt x="1141" y="4690"/>
                    <a:pt x="1094" y="4690"/>
                    <a:pt x="1046" y="4688"/>
                  </a:cubicBezTo>
                  <a:cubicBezTo>
                    <a:pt x="358" y="4670"/>
                    <a:pt x="575" y="3099"/>
                    <a:pt x="584" y="2741"/>
                  </a:cubicBezTo>
                  <a:cubicBezTo>
                    <a:pt x="601" y="2118"/>
                    <a:pt x="658" y="1500"/>
                    <a:pt x="671" y="879"/>
                  </a:cubicBezTo>
                  <a:cubicBezTo>
                    <a:pt x="686" y="81"/>
                    <a:pt x="1705" y="244"/>
                    <a:pt x="2196" y="200"/>
                  </a:cubicBezTo>
                  <a:cubicBezTo>
                    <a:pt x="2221" y="196"/>
                    <a:pt x="2214" y="160"/>
                    <a:pt x="2193" y="156"/>
                  </a:cubicBezTo>
                  <a:cubicBezTo>
                    <a:pt x="1944" y="114"/>
                    <a:pt x="1551" y="0"/>
                    <a:pt x="1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5"/>
            <p:cNvSpPr/>
            <p:nvPr/>
          </p:nvSpPr>
          <p:spPr>
            <a:xfrm>
              <a:off x="3709243" y="3516372"/>
              <a:ext cx="26250" cy="8225"/>
            </a:xfrm>
            <a:custGeom>
              <a:avLst/>
              <a:gdLst/>
              <a:ahLst/>
              <a:cxnLst/>
              <a:rect l="l" t="t" r="r" b="b"/>
              <a:pathLst>
                <a:path w="1216" h="381" extrusionOk="0">
                  <a:moveTo>
                    <a:pt x="773" y="0"/>
                  </a:moveTo>
                  <a:cubicBezTo>
                    <a:pt x="474" y="0"/>
                    <a:pt x="0" y="29"/>
                    <a:pt x="30" y="147"/>
                  </a:cubicBezTo>
                  <a:cubicBezTo>
                    <a:pt x="62" y="277"/>
                    <a:pt x="215" y="328"/>
                    <a:pt x="338" y="346"/>
                  </a:cubicBezTo>
                  <a:cubicBezTo>
                    <a:pt x="464" y="366"/>
                    <a:pt x="590" y="380"/>
                    <a:pt x="715" y="380"/>
                  </a:cubicBezTo>
                  <a:cubicBezTo>
                    <a:pt x="816" y="380"/>
                    <a:pt x="918" y="371"/>
                    <a:pt x="1019" y="348"/>
                  </a:cubicBezTo>
                  <a:cubicBezTo>
                    <a:pt x="1215" y="304"/>
                    <a:pt x="1187" y="39"/>
                    <a:pt x="999" y="9"/>
                  </a:cubicBezTo>
                  <a:cubicBezTo>
                    <a:pt x="970" y="4"/>
                    <a:pt x="883" y="0"/>
                    <a:pt x="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5"/>
            <p:cNvSpPr/>
            <p:nvPr/>
          </p:nvSpPr>
          <p:spPr>
            <a:xfrm>
              <a:off x="3764636" y="3483775"/>
              <a:ext cx="68173" cy="102713"/>
            </a:xfrm>
            <a:custGeom>
              <a:avLst/>
              <a:gdLst/>
              <a:ahLst/>
              <a:cxnLst/>
              <a:rect l="l" t="t" r="r" b="b"/>
              <a:pathLst>
                <a:path w="3158" h="4758" extrusionOk="0">
                  <a:moveTo>
                    <a:pt x="2895" y="0"/>
                  </a:moveTo>
                  <a:cubicBezTo>
                    <a:pt x="2808" y="0"/>
                    <a:pt x="2724" y="46"/>
                    <a:pt x="2695" y="151"/>
                  </a:cubicBezTo>
                  <a:cubicBezTo>
                    <a:pt x="2351" y="1405"/>
                    <a:pt x="2701" y="2775"/>
                    <a:pt x="2413" y="4010"/>
                  </a:cubicBezTo>
                  <a:cubicBezTo>
                    <a:pt x="1570" y="3129"/>
                    <a:pt x="1544" y="1688"/>
                    <a:pt x="854" y="684"/>
                  </a:cubicBezTo>
                  <a:cubicBezTo>
                    <a:pt x="811" y="621"/>
                    <a:pt x="744" y="594"/>
                    <a:pt x="676" y="594"/>
                  </a:cubicBezTo>
                  <a:cubicBezTo>
                    <a:pt x="568" y="594"/>
                    <a:pt x="456" y="662"/>
                    <a:pt x="419" y="764"/>
                  </a:cubicBezTo>
                  <a:cubicBezTo>
                    <a:pt x="1" y="1947"/>
                    <a:pt x="268" y="3220"/>
                    <a:pt x="317" y="4440"/>
                  </a:cubicBezTo>
                  <a:cubicBezTo>
                    <a:pt x="321" y="4536"/>
                    <a:pt x="401" y="4609"/>
                    <a:pt x="482" y="4609"/>
                  </a:cubicBezTo>
                  <a:cubicBezTo>
                    <a:pt x="525" y="4609"/>
                    <a:pt x="568" y="4589"/>
                    <a:pt x="601" y="4541"/>
                  </a:cubicBezTo>
                  <a:cubicBezTo>
                    <a:pt x="814" y="4235"/>
                    <a:pt x="713" y="3745"/>
                    <a:pt x="702" y="3397"/>
                  </a:cubicBezTo>
                  <a:cubicBezTo>
                    <a:pt x="682" y="2787"/>
                    <a:pt x="644" y="2139"/>
                    <a:pt x="748" y="1528"/>
                  </a:cubicBezTo>
                  <a:cubicBezTo>
                    <a:pt x="1258" y="2634"/>
                    <a:pt x="1325" y="3930"/>
                    <a:pt x="2399" y="4710"/>
                  </a:cubicBezTo>
                  <a:cubicBezTo>
                    <a:pt x="2445" y="4743"/>
                    <a:pt x="2497" y="4758"/>
                    <a:pt x="2548" y="4758"/>
                  </a:cubicBezTo>
                  <a:cubicBezTo>
                    <a:pt x="2657" y="4758"/>
                    <a:pt x="2764" y="4689"/>
                    <a:pt x="2805" y="4580"/>
                  </a:cubicBezTo>
                  <a:cubicBezTo>
                    <a:pt x="3039" y="3966"/>
                    <a:pt x="3052" y="3346"/>
                    <a:pt x="3025" y="2691"/>
                  </a:cubicBezTo>
                  <a:cubicBezTo>
                    <a:pt x="2989" y="1861"/>
                    <a:pt x="3081" y="1074"/>
                    <a:pt x="3145" y="247"/>
                  </a:cubicBezTo>
                  <a:cubicBezTo>
                    <a:pt x="3157" y="96"/>
                    <a:pt x="3022" y="0"/>
                    <a:pt x="2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5"/>
            <p:cNvSpPr/>
            <p:nvPr/>
          </p:nvSpPr>
          <p:spPr>
            <a:xfrm>
              <a:off x="3839998" y="3486517"/>
              <a:ext cx="52630" cy="99626"/>
            </a:xfrm>
            <a:custGeom>
              <a:avLst/>
              <a:gdLst/>
              <a:ahLst/>
              <a:cxnLst/>
              <a:rect l="l" t="t" r="r" b="b"/>
              <a:pathLst>
                <a:path w="2438" h="4615" extrusionOk="0">
                  <a:moveTo>
                    <a:pt x="2116" y="1"/>
                  </a:moveTo>
                  <a:cubicBezTo>
                    <a:pt x="1971" y="1"/>
                    <a:pt x="1821" y="90"/>
                    <a:pt x="1820" y="258"/>
                  </a:cubicBezTo>
                  <a:cubicBezTo>
                    <a:pt x="1814" y="1018"/>
                    <a:pt x="1696" y="1802"/>
                    <a:pt x="1592" y="2554"/>
                  </a:cubicBezTo>
                  <a:cubicBezTo>
                    <a:pt x="1561" y="2776"/>
                    <a:pt x="1269" y="4049"/>
                    <a:pt x="930" y="4049"/>
                  </a:cubicBezTo>
                  <a:cubicBezTo>
                    <a:pt x="849" y="4049"/>
                    <a:pt x="765" y="3977"/>
                    <a:pt x="682" y="3802"/>
                  </a:cubicBezTo>
                  <a:cubicBezTo>
                    <a:pt x="220" y="2829"/>
                    <a:pt x="573" y="1364"/>
                    <a:pt x="577" y="315"/>
                  </a:cubicBezTo>
                  <a:cubicBezTo>
                    <a:pt x="577" y="227"/>
                    <a:pt x="513" y="181"/>
                    <a:pt x="449" y="181"/>
                  </a:cubicBezTo>
                  <a:cubicBezTo>
                    <a:pt x="392" y="181"/>
                    <a:pt x="334" y="218"/>
                    <a:pt x="321" y="295"/>
                  </a:cubicBezTo>
                  <a:cubicBezTo>
                    <a:pt x="183" y="1093"/>
                    <a:pt x="40" y="1859"/>
                    <a:pt x="18" y="2674"/>
                  </a:cubicBezTo>
                  <a:cubicBezTo>
                    <a:pt x="4" y="3227"/>
                    <a:pt x="1" y="4276"/>
                    <a:pt x="634" y="4537"/>
                  </a:cubicBezTo>
                  <a:cubicBezTo>
                    <a:pt x="761" y="4590"/>
                    <a:pt x="879" y="4614"/>
                    <a:pt x="989" y="4614"/>
                  </a:cubicBezTo>
                  <a:cubicBezTo>
                    <a:pt x="2328" y="4614"/>
                    <a:pt x="2437" y="1000"/>
                    <a:pt x="2385" y="227"/>
                  </a:cubicBezTo>
                  <a:cubicBezTo>
                    <a:pt x="2375" y="74"/>
                    <a:pt x="2247" y="1"/>
                    <a:pt x="2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5"/>
            <p:cNvSpPr/>
            <p:nvPr/>
          </p:nvSpPr>
          <p:spPr>
            <a:xfrm>
              <a:off x="3645603" y="3677825"/>
              <a:ext cx="234332" cy="33115"/>
            </a:xfrm>
            <a:custGeom>
              <a:avLst/>
              <a:gdLst/>
              <a:ahLst/>
              <a:cxnLst/>
              <a:rect l="l" t="t" r="r" b="b"/>
              <a:pathLst>
                <a:path w="10855" h="1534" extrusionOk="0">
                  <a:moveTo>
                    <a:pt x="9950" y="1"/>
                  </a:moveTo>
                  <a:cubicBezTo>
                    <a:pt x="8582" y="1"/>
                    <a:pt x="7239" y="151"/>
                    <a:pt x="5882" y="344"/>
                  </a:cubicBezTo>
                  <a:cubicBezTo>
                    <a:pt x="3961" y="619"/>
                    <a:pt x="1953" y="650"/>
                    <a:pt x="65" y="1063"/>
                  </a:cubicBezTo>
                  <a:cubicBezTo>
                    <a:pt x="1" y="1075"/>
                    <a:pt x="9" y="1164"/>
                    <a:pt x="65" y="1182"/>
                  </a:cubicBezTo>
                  <a:cubicBezTo>
                    <a:pt x="820" y="1438"/>
                    <a:pt x="1626" y="1534"/>
                    <a:pt x="2460" y="1534"/>
                  </a:cubicBezTo>
                  <a:cubicBezTo>
                    <a:pt x="4984" y="1534"/>
                    <a:pt x="7766" y="655"/>
                    <a:pt x="10166" y="655"/>
                  </a:cubicBezTo>
                  <a:cubicBezTo>
                    <a:pt x="10256" y="655"/>
                    <a:pt x="10346" y="656"/>
                    <a:pt x="10435" y="659"/>
                  </a:cubicBezTo>
                  <a:cubicBezTo>
                    <a:pt x="10439" y="659"/>
                    <a:pt x="10443" y="659"/>
                    <a:pt x="10447" y="659"/>
                  </a:cubicBezTo>
                  <a:cubicBezTo>
                    <a:pt x="10855" y="659"/>
                    <a:pt x="10851" y="18"/>
                    <a:pt x="10435" y="7"/>
                  </a:cubicBezTo>
                  <a:cubicBezTo>
                    <a:pt x="10273" y="3"/>
                    <a:pt x="10112" y="1"/>
                    <a:pt x="9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5"/>
            <p:cNvSpPr/>
            <p:nvPr/>
          </p:nvSpPr>
          <p:spPr>
            <a:xfrm>
              <a:off x="3677120" y="3783043"/>
              <a:ext cx="162014" cy="17939"/>
            </a:xfrm>
            <a:custGeom>
              <a:avLst/>
              <a:gdLst/>
              <a:ahLst/>
              <a:cxnLst/>
              <a:rect l="l" t="t" r="r" b="b"/>
              <a:pathLst>
                <a:path w="7505" h="831" extrusionOk="0">
                  <a:moveTo>
                    <a:pt x="7017" y="1"/>
                  </a:moveTo>
                  <a:cubicBezTo>
                    <a:pt x="7012" y="1"/>
                    <a:pt x="7007" y="1"/>
                    <a:pt x="7002" y="1"/>
                  </a:cubicBezTo>
                  <a:cubicBezTo>
                    <a:pt x="4701" y="74"/>
                    <a:pt x="2400" y="379"/>
                    <a:pt x="100" y="510"/>
                  </a:cubicBezTo>
                  <a:cubicBezTo>
                    <a:pt x="0" y="516"/>
                    <a:pt x="0" y="658"/>
                    <a:pt x="100" y="663"/>
                  </a:cubicBezTo>
                  <a:cubicBezTo>
                    <a:pt x="1713" y="743"/>
                    <a:pt x="3347" y="830"/>
                    <a:pt x="4973" y="830"/>
                  </a:cubicBezTo>
                  <a:cubicBezTo>
                    <a:pt x="5651" y="830"/>
                    <a:pt x="6329" y="815"/>
                    <a:pt x="7002" y="778"/>
                  </a:cubicBezTo>
                  <a:cubicBezTo>
                    <a:pt x="7494" y="752"/>
                    <a:pt x="7504" y="1"/>
                    <a:pt x="70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5"/>
            <p:cNvSpPr/>
            <p:nvPr/>
          </p:nvSpPr>
          <p:spPr>
            <a:xfrm>
              <a:off x="3653871" y="3871422"/>
              <a:ext cx="197763" cy="28215"/>
            </a:xfrm>
            <a:custGeom>
              <a:avLst/>
              <a:gdLst/>
              <a:ahLst/>
              <a:cxnLst/>
              <a:rect l="l" t="t" r="r" b="b"/>
              <a:pathLst>
                <a:path w="9161" h="1307" extrusionOk="0">
                  <a:moveTo>
                    <a:pt x="8477" y="1"/>
                  </a:moveTo>
                  <a:cubicBezTo>
                    <a:pt x="7196" y="1"/>
                    <a:pt x="5893" y="356"/>
                    <a:pt x="4624" y="508"/>
                  </a:cubicBezTo>
                  <a:cubicBezTo>
                    <a:pt x="3189" y="677"/>
                    <a:pt x="1744" y="763"/>
                    <a:pt x="299" y="763"/>
                  </a:cubicBezTo>
                  <a:cubicBezTo>
                    <a:pt x="231" y="763"/>
                    <a:pt x="162" y="763"/>
                    <a:pt x="93" y="762"/>
                  </a:cubicBezTo>
                  <a:cubicBezTo>
                    <a:pt x="1" y="762"/>
                    <a:pt x="6" y="890"/>
                    <a:pt x="93" y="900"/>
                  </a:cubicBezTo>
                  <a:cubicBezTo>
                    <a:pt x="1621" y="1088"/>
                    <a:pt x="3390" y="1307"/>
                    <a:pt x="5110" y="1307"/>
                  </a:cubicBezTo>
                  <a:cubicBezTo>
                    <a:pt x="6367" y="1307"/>
                    <a:pt x="7597" y="1190"/>
                    <a:pt x="8688" y="859"/>
                  </a:cubicBezTo>
                  <a:cubicBezTo>
                    <a:pt x="9160" y="715"/>
                    <a:pt x="9071" y="7"/>
                    <a:pt x="8573" y="1"/>
                  </a:cubicBezTo>
                  <a:cubicBezTo>
                    <a:pt x="8541" y="1"/>
                    <a:pt x="8509" y="1"/>
                    <a:pt x="8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5"/>
            <p:cNvSpPr/>
            <p:nvPr/>
          </p:nvSpPr>
          <p:spPr>
            <a:xfrm>
              <a:off x="3645214" y="3957124"/>
              <a:ext cx="238585" cy="30546"/>
            </a:xfrm>
            <a:custGeom>
              <a:avLst/>
              <a:gdLst/>
              <a:ahLst/>
              <a:cxnLst/>
              <a:rect l="l" t="t" r="r" b="b"/>
              <a:pathLst>
                <a:path w="11052" h="1415" extrusionOk="0">
                  <a:moveTo>
                    <a:pt x="10439" y="0"/>
                  </a:moveTo>
                  <a:cubicBezTo>
                    <a:pt x="10408" y="0"/>
                    <a:pt x="10376" y="3"/>
                    <a:pt x="10342" y="10"/>
                  </a:cubicBezTo>
                  <a:cubicBezTo>
                    <a:pt x="6920" y="701"/>
                    <a:pt x="3589" y="1006"/>
                    <a:pt x="99" y="1024"/>
                  </a:cubicBezTo>
                  <a:cubicBezTo>
                    <a:pt x="0" y="1024"/>
                    <a:pt x="2" y="1171"/>
                    <a:pt x="99" y="1178"/>
                  </a:cubicBezTo>
                  <a:cubicBezTo>
                    <a:pt x="1768" y="1282"/>
                    <a:pt x="3523" y="1415"/>
                    <a:pt x="5270" y="1415"/>
                  </a:cubicBezTo>
                  <a:cubicBezTo>
                    <a:pt x="7077" y="1415"/>
                    <a:pt x="8876" y="1273"/>
                    <a:pt x="10563" y="812"/>
                  </a:cubicBezTo>
                  <a:cubicBezTo>
                    <a:pt x="11052" y="679"/>
                    <a:pt x="10890" y="0"/>
                    <a:pt x="10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5"/>
            <p:cNvSpPr/>
            <p:nvPr/>
          </p:nvSpPr>
          <p:spPr>
            <a:xfrm>
              <a:off x="4085038" y="3460418"/>
              <a:ext cx="85379" cy="69339"/>
            </a:xfrm>
            <a:custGeom>
              <a:avLst/>
              <a:gdLst/>
              <a:ahLst/>
              <a:cxnLst/>
              <a:rect l="l" t="t" r="r" b="b"/>
              <a:pathLst>
                <a:path w="3955" h="3212" extrusionOk="0">
                  <a:moveTo>
                    <a:pt x="3027" y="0"/>
                  </a:moveTo>
                  <a:cubicBezTo>
                    <a:pt x="2469" y="0"/>
                    <a:pt x="1769" y="869"/>
                    <a:pt x="1518" y="1181"/>
                  </a:cubicBezTo>
                  <a:cubicBezTo>
                    <a:pt x="1225" y="1544"/>
                    <a:pt x="933" y="1910"/>
                    <a:pt x="623" y="2260"/>
                  </a:cubicBezTo>
                  <a:cubicBezTo>
                    <a:pt x="394" y="2520"/>
                    <a:pt x="248" y="2785"/>
                    <a:pt x="47" y="3055"/>
                  </a:cubicBezTo>
                  <a:cubicBezTo>
                    <a:pt x="1" y="3117"/>
                    <a:pt x="61" y="3211"/>
                    <a:pt x="132" y="3211"/>
                  </a:cubicBezTo>
                  <a:cubicBezTo>
                    <a:pt x="133" y="3211"/>
                    <a:pt x="134" y="3211"/>
                    <a:pt x="135" y="3211"/>
                  </a:cubicBezTo>
                  <a:cubicBezTo>
                    <a:pt x="485" y="3191"/>
                    <a:pt x="676" y="3180"/>
                    <a:pt x="989" y="2987"/>
                  </a:cubicBezTo>
                  <a:cubicBezTo>
                    <a:pt x="1370" y="2752"/>
                    <a:pt x="1729" y="2477"/>
                    <a:pt x="2089" y="2211"/>
                  </a:cubicBezTo>
                  <a:cubicBezTo>
                    <a:pt x="2584" y="1844"/>
                    <a:pt x="3955" y="1092"/>
                    <a:pt x="3495" y="308"/>
                  </a:cubicBezTo>
                  <a:cubicBezTo>
                    <a:pt x="3366" y="88"/>
                    <a:pt x="3204" y="0"/>
                    <a:pt x="30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5"/>
            <p:cNvSpPr/>
            <p:nvPr/>
          </p:nvSpPr>
          <p:spPr>
            <a:xfrm>
              <a:off x="4135466" y="3495476"/>
              <a:ext cx="74175" cy="56041"/>
            </a:xfrm>
            <a:custGeom>
              <a:avLst/>
              <a:gdLst/>
              <a:ahLst/>
              <a:cxnLst/>
              <a:rect l="l" t="t" r="r" b="b"/>
              <a:pathLst>
                <a:path w="3436" h="2596" extrusionOk="0">
                  <a:moveTo>
                    <a:pt x="2719" y="1"/>
                  </a:moveTo>
                  <a:cubicBezTo>
                    <a:pt x="2605" y="1"/>
                    <a:pt x="2485" y="42"/>
                    <a:pt x="2374" y="139"/>
                  </a:cubicBezTo>
                  <a:cubicBezTo>
                    <a:pt x="1555" y="859"/>
                    <a:pt x="728" y="1538"/>
                    <a:pt x="60" y="2405"/>
                  </a:cubicBezTo>
                  <a:cubicBezTo>
                    <a:pt x="1" y="2481"/>
                    <a:pt x="79" y="2595"/>
                    <a:pt x="166" y="2595"/>
                  </a:cubicBezTo>
                  <a:cubicBezTo>
                    <a:pt x="178" y="2595"/>
                    <a:pt x="189" y="2593"/>
                    <a:pt x="201" y="2589"/>
                  </a:cubicBezTo>
                  <a:cubicBezTo>
                    <a:pt x="1282" y="2182"/>
                    <a:pt x="2290" y="1717"/>
                    <a:pt x="3088" y="855"/>
                  </a:cubicBezTo>
                  <a:cubicBezTo>
                    <a:pt x="3435" y="482"/>
                    <a:pt x="3110" y="1"/>
                    <a:pt x="2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5"/>
            <p:cNvSpPr/>
            <p:nvPr/>
          </p:nvSpPr>
          <p:spPr>
            <a:xfrm>
              <a:off x="4404015" y="3461907"/>
              <a:ext cx="70526" cy="55027"/>
            </a:xfrm>
            <a:custGeom>
              <a:avLst/>
              <a:gdLst/>
              <a:ahLst/>
              <a:cxnLst/>
              <a:rect l="l" t="t" r="r" b="b"/>
              <a:pathLst>
                <a:path w="3267" h="2549" extrusionOk="0">
                  <a:moveTo>
                    <a:pt x="2308" y="0"/>
                  </a:moveTo>
                  <a:cubicBezTo>
                    <a:pt x="2202" y="0"/>
                    <a:pt x="2093" y="30"/>
                    <a:pt x="1986" y="97"/>
                  </a:cubicBezTo>
                  <a:cubicBezTo>
                    <a:pt x="1382" y="481"/>
                    <a:pt x="841" y="959"/>
                    <a:pt x="386" y="1511"/>
                  </a:cubicBezTo>
                  <a:cubicBezTo>
                    <a:pt x="224" y="1710"/>
                    <a:pt x="0" y="1966"/>
                    <a:pt x="0" y="2242"/>
                  </a:cubicBezTo>
                  <a:cubicBezTo>
                    <a:pt x="0" y="2300"/>
                    <a:pt x="54" y="2491"/>
                    <a:pt x="135" y="2506"/>
                  </a:cubicBezTo>
                  <a:cubicBezTo>
                    <a:pt x="144" y="2506"/>
                    <a:pt x="153" y="2505"/>
                    <a:pt x="161" y="2501"/>
                  </a:cubicBezTo>
                  <a:cubicBezTo>
                    <a:pt x="175" y="2524"/>
                    <a:pt x="201" y="2536"/>
                    <a:pt x="227" y="2538"/>
                  </a:cubicBezTo>
                  <a:cubicBezTo>
                    <a:pt x="254" y="2545"/>
                    <a:pt x="281" y="2548"/>
                    <a:pt x="308" y="2548"/>
                  </a:cubicBezTo>
                  <a:cubicBezTo>
                    <a:pt x="336" y="2548"/>
                    <a:pt x="363" y="2545"/>
                    <a:pt x="390" y="2538"/>
                  </a:cubicBezTo>
                  <a:cubicBezTo>
                    <a:pt x="478" y="2525"/>
                    <a:pt x="568" y="2502"/>
                    <a:pt x="656" y="2484"/>
                  </a:cubicBezTo>
                  <a:cubicBezTo>
                    <a:pt x="895" y="2430"/>
                    <a:pt x="1160" y="2245"/>
                    <a:pt x="1367" y="2118"/>
                  </a:cubicBezTo>
                  <a:cubicBezTo>
                    <a:pt x="1862" y="1812"/>
                    <a:pt x="2355" y="1531"/>
                    <a:pt x="2793" y="1142"/>
                  </a:cubicBezTo>
                  <a:cubicBezTo>
                    <a:pt x="3266" y="722"/>
                    <a:pt x="2833" y="0"/>
                    <a:pt x="2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6" grpId="0"/>
      <p:bldP spid="1897" grpId="0"/>
      <p:bldP spid="189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 smtClean="0"/>
              <a:t>Tampilan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Sekilas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796" y="1390364"/>
            <a:ext cx="1440000" cy="288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57" y="1390364"/>
            <a:ext cx="1440000" cy="28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29" y="1390364"/>
            <a:ext cx="1440000" cy="28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635" y="1390364"/>
            <a:ext cx="1440000" cy="28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27" y="1390364"/>
            <a:ext cx="1440000" cy="28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8" y="1390364"/>
            <a:ext cx="14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67"/>
          <p:cNvSpPr txBox="1">
            <a:spLocks noGrp="1"/>
          </p:cNvSpPr>
          <p:nvPr>
            <p:ph type="title"/>
          </p:nvPr>
        </p:nvSpPr>
        <p:spPr>
          <a:xfrm>
            <a:off x="5096354" y="1308104"/>
            <a:ext cx="38982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 Program</a:t>
            </a:r>
            <a:endParaRPr dirty="0"/>
          </a:p>
        </p:txBody>
      </p:sp>
      <p:sp>
        <p:nvSpPr>
          <p:cNvPr id="1981" name="Google Shape;1981;p67"/>
          <p:cNvSpPr txBox="1">
            <a:spLocks noGrp="1"/>
          </p:cNvSpPr>
          <p:nvPr>
            <p:ph type="title" idx="2"/>
          </p:nvPr>
        </p:nvSpPr>
        <p:spPr>
          <a:xfrm>
            <a:off x="5156938" y="811967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983" name="Google Shape;1983;p67"/>
          <p:cNvGrpSpPr/>
          <p:nvPr/>
        </p:nvGrpSpPr>
        <p:grpSpPr>
          <a:xfrm rot="766180">
            <a:off x="664044" y="3696866"/>
            <a:ext cx="1234851" cy="2143220"/>
            <a:chOff x="2764050" y="1922625"/>
            <a:chExt cx="349075" cy="605875"/>
          </a:xfrm>
        </p:grpSpPr>
        <p:sp>
          <p:nvSpPr>
            <p:cNvPr id="1984" name="Google Shape;1984;p67"/>
            <p:cNvSpPr/>
            <p:nvPr/>
          </p:nvSpPr>
          <p:spPr>
            <a:xfrm>
              <a:off x="2794200" y="2097325"/>
              <a:ext cx="218900" cy="431175"/>
            </a:xfrm>
            <a:custGeom>
              <a:avLst/>
              <a:gdLst/>
              <a:ahLst/>
              <a:cxnLst/>
              <a:rect l="l" t="t" r="r" b="b"/>
              <a:pathLst>
                <a:path w="8756" h="17247" extrusionOk="0">
                  <a:moveTo>
                    <a:pt x="506" y="1"/>
                  </a:moveTo>
                  <a:cubicBezTo>
                    <a:pt x="223" y="1"/>
                    <a:pt x="1" y="244"/>
                    <a:pt x="25" y="526"/>
                  </a:cubicBezTo>
                  <a:cubicBezTo>
                    <a:pt x="201" y="2606"/>
                    <a:pt x="978" y="10325"/>
                    <a:pt x="3012" y="13820"/>
                  </a:cubicBezTo>
                  <a:lnTo>
                    <a:pt x="3308" y="14673"/>
                  </a:lnTo>
                  <a:lnTo>
                    <a:pt x="3308" y="15103"/>
                  </a:lnTo>
                  <a:cubicBezTo>
                    <a:pt x="3308" y="15511"/>
                    <a:pt x="3049" y="15882"/>
                    <a:pt x="2647" y="16048"/>
                  </a:cubicBezTo>
                  <a:lnTo>
                    <a:pt x="1114" y="16681"/>
                  </a:lnTo>
                  <a:cubicBezTo>
                    <a:pt x="959" y="16744"/>
                    <a:pt x="859" y="16887"/>
                    <a:pt x="859" y="17043"/>
                  </a:cubicBezTo>
                  <a:cubicBezTo>
                    <a:pt x="859" y="17155"/>
                    <a:pt x="957" y="17246"/>
                    <a:pt x="1077" y="17246"/>
                  </a:cubicBezTo>
                  <a:lnTo>
                    <a:pt x="7680" y="17246"/>
                  </a:lnTo>
                  <a:cubicBezTo>
                    <a:pt x="7801" y="17246"/>
                    <a:pt x="7898" y="17155"/>
                    <a:pt x="7898" y="17043"/>
                  </a:cubicBezTo>
                  <a:cubicBezTo>
                    <a:pt x="7898" y="16887"/>
                    <a:pt x="7798" y="16744"/>
                    <a:pt x="7644" y="16681"/>
                  </a:cubicBezTo>
                  <a:lnTo>
                    <a:pt x="6110" y="16048"/>
                  </a:lnTo>
                  <a:cubicBezTo>
                    <a:pt x="5708" y="15882"/>
                    <a:pt x="5449" y="15511"/>
                    <a:pt x="5449" y="15103"/>
                  </a:cubicBezTo>
                  <a:lnTo>
                    <a:pt x="5449" y="14673"/>
                  </a:lnTo>
                  <a:lnTo>
                    <a:pt x="5744" y="13820"/>
                  </a:lnTo>
                  <a:cubicBezTo>
                    <a:pt x="7778" y="10325"/>
                    <a:pt x="8555" y="2606"/>
                    <a:pt x="8732" y="526"/>
                  </a:cubicBezTo>
                  <a:cubicBezTo>
                    <a:pt x="8755" y="243"/>
                    <a:pt x="8532" y="1"/>
                    <a:pt x="8250" y="1"/>
                  </a:cubicBezTo>
                  <a:lnTo>
                    <a:pt x="508" y="1"/>
                  </a:lnTo>
                  <a:cubicBezTo>
                    <a:pt x="507" y="1"/>
                    <a:pt x="506" y="1"/>
                    <a:pt x="506" y="1"/>
                  </a:cubicBezTo>
                  <a:close/>
                </a:path>
              </a:pathLst>
            </a:custGeom>
            <a:solidFill>
              <a:srgbClr val="E1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7"/>
            <p:cNvSpPr/>
            <p:nvPr/>
          </p:nvSpPr>
          <p:spPr>
            <a:xfrm>
              <a:off x="2873150" y="2097300"/>
              <a:ext cx="139950" cy="431175"/>
            </a:xfrm>
            <a:custGeom>
              <a:avLst/>
              <a:gdLst/>
              <a:ahLst/>
              <a:cxnLst/>
              <a:rect l="l" t="t" r="r" b="b"/>
              <a:pathLst>
                <a:path w="5598" h="17247" extrusionOk="0">
                  <a:moveTo>
                    <a:pt x="3189" y="0"/>
                  </a:moveTo>
                  <a:cubicBezTo>
                    <a:pt x="2984" y="2336"/>
                    <a:pt x="2129" y="10415"/>
                    <a:pt x="147" y="13821"/>
                  </a:cubicBezTo>
                  <a:lnTo>
                    <a:pt x="1" y="14242"/>
                  </a:lnTo>
                  <a:lnTo>
                    <a:pt x="150" y="14674"/>
                  </a:lnTo>
                  <a:lnTo>
                    <a:pt x="150" y="15104"/>
                  </a:lnTo>
                  <a:cubicBezTo>
                    <a:pt x="150" y="15287"/>
                    <a:pt x="98" y="15466"/>
                    <a:pt x="1" y="15620"/>
                  </a:cubicBezTo>
                  <a:cubicBezTo>
                    <a:pt x="123" y="15813"/>
                    <a:pt x="301" y="15964"/>
                    <a:pt x="512" y="16049"/>
                  </a:cubicBezTo>
                  <a:lnTo>
                    <a:pt x="2047" y="16681"/>
                  </a:lnTo>
                  <a:cubicBezTo>
                    <a:pt x="2201" y="16745"/>
                    <a:pt x="2300" y="16888"/>
                    <a:pt x="2300" y="17044"/>
                  </a:cubicBezTo>
                  <a:cubicBezTo>
                    <a:pt x="2300" y="17156"/>
                    <a:pt x="2202" y="17246"/>
                    <a:pt x="2082" y="17246"/>
                  </a:cubicBezTo>
                  <a:lnTo>
                    <a:pt x="4522" y="17246"/>
                  </a:lnTo>
                  <a:cubicBezTo>
                    <a:pt x="4643" y="17246"/>
                    <a:pt x="4740" y="17156"/>
                    <a:pt x="4740" y="17044"/>
                  </a:cubicBezTo>
                  <a:cubicBezTo>
                    <a:pt x="4740" y="16888"/>
                    <a:pt x="4640" y="16745"/>
                    <a:pt x="4486" y="16681"/>
                  </a:cubicBezTo>
                  <a:lnTo>
                    <a:pt x="2953" y="16049"/>
                  </a:lnTo>
                  <a:cubicBezTo>
                    <a:pt x="2550" y="15883"/>
                    <a:pt x="2291" y="15512"/>
                    <a:pt x="2291" y="15104"/>
                  </a:cubicBezTo>
                  <a:lnTo>
                    <a:pt x="2291" y="14674"/>
                  </a:lnTo>
                  <a:lnTo>
                    <a:pt x="2586" y="13821"/>
                  </a:lnTo>
                  <a:cubicBezTo>
                    <a:pt x="4620" y="10326"/>
                    <a:pt x="5397" y="2607"/>
                    <a:pt x="5574" y="527"/>
                  </a:cubicBezTo>
                  <a:cubicBezTo>
                    <a:pt x="5597" y="244"/>
                    <a:pt x="5374" y="0"/>
                    <a:pt x="5092" y="0"/>
                  </a:cubicBezTo>
                  <a:close/>
                </a:path>
              </a:pathLst>
            </a:custGeom>
            <a:solidFill>
              <a:srgbClr val="D8DE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7"/>
            <p:cNvSpPr/>
            <p:nvPr/>
          </p:nvSpPr>
          <p:spPr>
            <a:xfrm>
              <a:off x="2764050" y="1965175"/>
              <a:ext cx="272850" cy="138975"/>
            </a:xfrm>
            <a:custGeom>
              <a:avLst/>
              <a:gdLst/>
              <a:ahLst/>
              <a:cxnLst/>
              <a:rect l="l" t="t" r="r" b="b"/>
              <a:pathLst>
                <a:path w="10914" h="5559" extrusionOk="0">
                  <a:moveTo>
                    <a:pt x="5365" y="0"/>
                  </a:moveTo>
                  <a:cubicBezTo>
                    <a:pt x="4793" y="0"/>
                    <a:pt x="4270" y="396"/>
                    <a:pt x="4140" y="987"/>
                  </a:cubicBezTo>
                  <a:cubicBezTo>
                    <a:pt x="3951" y="882"/>
                    <a:pt x="3742" y="830"/>
                    <a:pt x="3533" y="830"/>
                  </a:cubicBezTo>
                  <a:cubicBezTo>
                    <a:pt x="3313" y="830"/>
                    <a:pt x="3092" y="888"/>
                    <a:pt x="2895" y="1004"/>
                  </a:cubicBezTo>
                  <a:cubicBezTo>
                    <a:pt x="2513" y="1231"/>
                    <a:pt x="2278" y="1642"/>
                    <a:pt x="2278" y="2086"/>
                  </a:cubicBezTo>
                  <a:cubicBezTo>
                    <a:pt x="2278" y="2093"/>
                    <a:pt x="2278" y="2100"/>
                    <a:pt x="2279" y="2108"/>
                  </a:cubicBezTo>
                  <a:cubicBezTo>
                    <a:pt x="1795" y="2200"/>
                    <a:pt x="1409" y="2568"/>
                    <a:pt x="1292" y="3047"/>
                  </a:cubicBezTo>
                  <a:cubicBezTo>
                    <a:pt x="1280" y="3047"/>
                    <a:pt x="1269" y="3046"/>
                    <a:pt x="1257" y="3046"/>
                  </a:cubicBezTo>
                  <a:cubicBezTo>
                    <a:pt x="563" y="3046"/>
                    <a:pt x="0" y="3609"/>
                    <a:pt x="0" y="4302"/>
                  </a:cubicBezTo>
                  <a:cubicBezTo>
                    <a:pt x="0" y="4996"/>
                    <a:pt x="563" y="5557"/>
                    <a:pt x="1257" y="5559"/>
                  </a:cubicBezTo>
                  <a:lnTo>
                    <a:pt x="9616" y="5559"/>
                  </a:lnTo>
                  <a:cubicBezTo>
                    <a:pt x="10274" y="5557"/>
                    <a:pt x="10821" y="5048"/>
                    <a:pt x="10868" y="4391"/>
                  </a:cubicBezTo>
                  <a:cubicBezTo>
                    <a:pt x="10914" y="3735"/>
                    <a:pt x="10446" y="3153"/>
                    <a:pt x="9794" y="3059"/>
                  </a:cubicBezTo>
                  <a:cubicBezTo>
                    <a:pt x="9952" y="2281"/>
                    <a:pt x="9357" y="1554"/>
                    <a:pt x="8563" y="1554"/>
                  </a:cubicBezTo>
                  <a:cubicBezTo>
                    <a:pt x="8225" y="1554"/>
                    <a:pt x="7901" y="1691"/>
                    <a:pt x="7666" y="1933"/>
                  </a:cubicBezTo>
                  <a:cubicBezTo>
                    <a:pt x="7443" y="1757"/>
                    <a:pt x="7169" y="1665"/>
                    <a:pt x="6891" y="1665"/>
                  </a:cubicBezTo>
                  <a:cubicBezTo>
                    <a:pt x="6772" y="1665"/>
                    <a:pt x="6651" y="1682"/>
                    <a:pt x="6534" y="1717"/>
                  </a:cubicBezTo>
                  <a:cubicBezTo>
                    <a:pt x="6803" y="1035"/>
                    <a:pt x="6433" y="270"/>
                    <a:pt x="5733" y="55"/>
                  </a:cubicBezTo>
                  <a:cubicBezTo>
                    <a:pt x="5610" y="18"/>
                    <a:pt x="5487" y="0"/>
                    <a:pt x="5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7"/>
            <p:cNvSpPr/>
            <p:nvPr/>
          </p:nvSpPr>
          <p:spPr>
            <a:xfrm>
              <a:off x="2858375" y="1965200"/>
              <a:ext cx="177675" cy="138925"/>
            </a:xfrm>
            <a:custGeom>
              <a:avLst/>
              <a:gdLst/>
              <a:ahLst/>
              <a:cxnLst/>
              <a:rect l="l" t="t" r="r" b="b"/>
              <a:pathLst>
                <a:path w="7107" h="5557" extrusionOk="0">
                  <a:moveTo>
                    <a:pt x="1595" y="0"/>
                  </a:moveTo>
                  <a:cubicBezTo>
                    <a:pt x="1010" y="0"/>
                    <a:pt x="496" y="406"/>
                    <a:pt x="367" y="984"/>
                  </a:cubicBezTo>
                  <a:cubicBezTo>
                    <a:pt x="253" y="921"/>
                    <a:pt x="130" y="876"/>
                    <a:pt x="0" y="851"/>
                  </a:cubicBezTo>
                  <a:lnTo>
                    <a:pt x="0" y="851"/>
                  </a:lnTo>
                  <a:cubicBezTo>
                    <a:pt x="18" y="1142"/>
                    <a:pt x="140" y="1343"/>
                    <a:pt x="299" y="1487"/>
                  </a:cubicBezTo>
                  <a:cubicBezTo>
                    <a:pt x="497" y="1667"/>
                    <a:pt x="743" y="1737"/>
                    <a:pt x="1001" y="1737"/>
                  </a:cubicBezTo>
                  <a:cubicBezTo>
                    <a:pt x="1163" y="1737"/>
                    <a:pt x="1330" y="1709"/>
                    <a:pt x="1492" y="1664"/>
                  </a:cubicBezTo>
                  <a:cubicBezTo>
                    <a:pt x="1567" y="1642"/>
                    <a:pt x="1643" y="1632"/>
                    <a:pt x="1720" y="1632"/>
                  </a:cubicBezTo>
                  <a:cubicBezTo>
                    <a:pt x="2254" y="1632"/>
                    <a:pt x="2801" y="2127"/>
                    <a:pt x="3136" y="2783"/>
                  </a:cubicBezTo>
                  <a:cubicBezTo>
                    <a:pt x="3216" y="2938"/>
                    <a:pt x="3344" y="3064"/>
                    <a:pt x="3507" y="3126"/>
                  </a:cubicBezTo>
                  <a:cubicBezTo>
                    <a:pt x="4073" y="3340"/>
                    <a:pt x="4406" y="3931"/>
                    <a:pt x="4297" y="4527"/>
                  </a:cubicBezTo>
                  <a:cubicBezTo>
                    <a:pt x="4187" y="5123"/>
                    <a:pt x="3668" y="5555"/>
                    <a:pt x="3062" y="5556"/>
                  </a:cubicBezTo>
                  <a:lnTo>
                    <a:pt x="5817" y="5556"/>
                  </a:lnTo>
                  <a:cubicBezTo>
                    <a:pt x="6515" y="5556"/>
                    <a:pt x="7106" y="4985"/>
                    <a:pt x="7099" y="4287"/>
                  </a:cubicBezTo>
                  <a:cubicBezTo>
                    <a:pt x="7092" y="3667"/>
                    <a:pt x="6635" y="3146"/>
                    <a:pt x="6022" y="3057"/>
                  </a:cubicBezTo>
                  <a:lnTo>
                    <a:pt x="6021" y="3058"/>
                  </a:lnTo>
                  <a:cubicBezTo>
                    <a:pt x="6051" y="2912"/>
                    <a:pt x="6054" y="2761"/>
                    <a:pt x="6031" y="2612"/>
                  </a:cubicBezTo>
                  <a:cubicBezTo>
                    <a:pt x="5957" y="2143"/>
                    <a:pt x="5624" y="1756"/>
                    <a:pt x="5172" y="1613"/>
                  </a:cubicBezTo>
                  <a:cubicBezTo>
                    <a:pt x="5047" y="1572"/>
                    <a:pt x="4918" y="1553"/>
                    <a:pt x="4791" y="1553"/>
                  </a:cubicBezTo>
                  <a:cubicBezTo>
                    <a:pt x="4458" y="1553"/>
                    <a:pt x="4133" y="1685"/>
                    <a:pt x="3893" y="1931"/>
                  </a:cubicBezTo>
                  <a:cubicBezTo>
                    <a:pt x="3670" y="1755"/>
                    <a:pt x="3398" y="1663"/>
                    <a:pt x="3121" y="1663"/>
                  </a:cubicBezTo>
                  <a:cubicBezTo>
                    <a:pt x="3001" y="1663"/>
                    <a:pt x="2880" y="1681"/>
                    <a:pt x="2762" y="1716"/>
                  </a:cubicBezTo>
                  <a:cubicBezTo>
                    <a:pt x="2831" y="1541"/>
                    <a:pt x="2860" y="1354"/>
                    <a:pt x="2847" y="1167"/>
                  </a:cubicBezTo>
                  <a:cubicBezTo>
                    <a:pt x="2803" y="550"/>
                    <a:pt x="2304" y="49"/>
                    <a:pt x="1686" y="3"/>
                  </a:cubicBezTo>
                  <a:cubicBezTo>
                    <a:pt x="1656" y="1"/>
                    <a:pt x="1625" y="0"/>
                    <a:pt x="15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7"/>
            <p:cNvSpPr/>
            <p:nvPr/>
          </p:nvSpPr>
          <p:spPr>
            <a:xfrm>
              <a:off x="2798225" y="2145750"/>
              <a:ext cx="210900" cy="311475"/>
            </a:xfrm>
            <a:custGeom>
              <a:avLst/>
              <a:gdLst/>
              <a:ahLst/>
              <a:cxnLst/>
              <a:rect l="l" t="t" r="r" b="b"/>
              <a:pathLst>
                <a:path w="8436" h="12459" extrusionOk="0">
                  <a:moveTo>
                    <a:pt x="0" y="1"/>
                  </a:moveTo>
                  <a:cubicBezTo>
                    <a:pt x="325" y="3057"/>
                    <a:pt x="1146" y="8954"/>
                    <a:pt x="2853" y="11883"/>
                  </a:cubicBezTo>
                  <a:lnTo>
                    <a:pt x="3051" y="12458"/>
                  </a:lnTo>
                  <a:cubicBezTo>
                    <a:pt x="3087" y="12451"/>
                    <a:pt x="3123" y="12447"/>
                    <a:pt x="3159" y="12447"/>
                  </a:cubicBezTo>
                  <a:lnTo>
                    <a:pt x="5275" y="12447"/>
                  </a:lnTo>
                  <a:cubicBezTo>
                    <a:pt x="5312" y="12447"/>
                    <a:pt x="5348" y="12451"/>
                    <a:pt x="5385" y="12458"/>
                  </a:cubicBezTo>
                  <a:lnTo>
                    <a:pt x="5583" y="11883"/>
                  </a:lnTo>
                  <a:cubicBezTo>
                    <a:pt x="7288" y="8954"/>
                    <a:pt x="8110" y="3057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7"/>
            <p:cNvSpPr/>
            <p:nvPr/>
          </p:nvSpPr>
          <p:spPr>
            <a:xfrm>
              <a:off x="3008450" y="2148675"/>
              <a:ext cx="350" cy="3150"/>
            </a:xfrm>
            <a:custGeom>
              <a:avLst/>
              <a:gdLst/>
              <a:ahLst/>
              <a:cxnLst/>
              <a:rect l="l" t="t" r="r" b="b"/>
              <a:pathLst>
                <a:path w="14" h="126" extrusionOk="0">
                  <a:moveTo>
                    <a:pt x="13" y="1"/>
                  </a:moveTo>
                  <a:lnTo>
                    <a:pt x="13" y="1"/>
                  </a:lnTo>
                  <a:cubicBezTo>
                    <a:pt x="8" y="42"/>
                    <a:pt x="5" y="83"/>
                    <a:pt x="0" y="126"/>
                  </a:cubicBezTo>
                  <a:cubicBezTo>
                    <a:pt x="5" y="85"/>
                    <a:pt x="8" y="42"/>
                    <a:pt x="13" y="1"/>
                  </a:cubicBezTo>
                  <a:close/>
                </a:path>
              </a:pathLst>
            </a:custGeom>
            <a:solidFill>
              <a:srgbClr val="E0D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7"/>
            <p:cNvSpPr/>
            <p:nvPr/>
          </p:nvSpPr>
          <p:spPr>
            <a:xfrm>
              <a:off x="3008775" y="2148050"/>
              <a:ext cx="75" cy="625"/>
            </a:xfrm>
            <a:custGeom>
              <a:avLst/>
              <a:gdLst/>
              <a:ahLst/>
              <a:cxnLst/>
              <a:rect l="l" t="t" r="r" b="b"/>
              <a:pathLst>
                <a:path w="3" h="25" extrusionOk="0">
                  <a:moveTo>
                    <a:pt x="3" y="0"/>
                  </a:moveTo>
                  <a:cubicBezTo>
                    <a:pt x="3" y="8"/>
                    <a:pt x="1" y="17"/>
                    <a:pt x="0" y="25"/>
                  </a:cubicBezTo>
                  <a:cubicBezTo>
                    <a:pt x="1" y="17"/>
                    <a:pt x="3" y="8"/>
                    <a:pt x="3" y="0"/>
                  </a:cubicBezTo>
                  <a:close/>
                </a:path>
              </a:pathLst>
            </a:custGeom>
            <a:solidFill>
              <a:srgbClr val="E0D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7"/>
            <p:cNvSpPr/>
            <p:nvPr/>
          </p:nvSpPr>
          <p:spPr>
            <a:xfrm>
              <a:off x="3008825" y="2145750"/>
              <a:ext cx="275" cy="2325"/>
            </a:xfrm>
            <a:custGeom>
              <a:avLst/>
              <a:gdLst/>
              <a:ahLst/>
              <a:cxnLst/>
              <a:rect l="l" t="t" r="r" b="b"/>
              <a:pathLst>
                <a:path w="11" h="93" extrusionOk="0">
                  <a:moveTo>
                    <a:pt x="10" y="1"/>
                  </a:moveTo>
                  <a:cubicBezTo>
                    <a:pt x="8" y="30"/>
                    <a:pt x="4" y="61"/>
                    <a:pt x="1" y="92"/>
                  </a:cubicBezTo>
                  <a:cubicBezTo>
                    <a:pt x="4" y="62"/>
                    <a:pt x="8" y="33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lose/>
                </a:path>
              </a:pathLst>
            </a:custGeom>
            <a:solidFill>
              <a:srgbClr val="E0D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7"/>
            <p:cNvSpPr/>
            <p:nvPr/>
          </p:nvSpPr>
          <p:spPr>
            <a:xfrm>
              <a:off x="3008350" y="2151800"/>
              <a:ext cx="125" cy="625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1"/>
                  </a:moveTo>
                  <a:cubicBezTo>
                    <a:pt x="3" y="9"/>
                    <a:pt x="2" y="16"/>
                    <a:pt x="1" y="25"/>
                  </a:cubicBezTo>
                  <a:cubicBezTo>
                    <a:pt x="2" y="16"/>
                    <a:pt x="3" y="9"/>
                    <a:pt x="4" y="1"/>
                  </a:cubicBezTo>
                  <a:close/>
                </a:path>
              </a:pathLst>
            </a:custGeom>
            <a:solidFill>
              <a:srgbClr val="E0D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7"/>
            <p:cNvSpPr/>
            <p:nvPr/>
          </p:nvSpPr>
          <p:spPr>
            <a:xfrm>
              <a:off x="3007500" y="2156250"/>
              <a:ext cx="475" cy="3875"/>
            </a:xfrm>
            <a:custGeom>
              <a:avLst/>
              <a:gdLst/>
              <a:ahLst/>
              <a:cxnLst/>
              <a:rect l="l" t="t" r="r" b="b"/>
              <a:pathLst>
                <a:path w="19" h="155" extrusionOk="0">
                  <a:moveTo>
                    <a:pt x="0" y="154"/>
                  </a:moveTo>
                  <a:cubicBezTo>
                    <a:pt x="6" y="102"/>
                    <a:pt x="12" y="51"/>
                    <a:pt x="18" y="1"/>
                  </a:cubicBezTo>
                  <a:cubicBezTo>
                    <a:pt x="12" y="51"/>
                    <a:pt x="6" y="102"/>
                    <a:pt x="0" y="154"/>
                  </a:cubicBezTo>
                  <a:close/>
                </a:path>
              </a:pathLst>
            </a:custGeom>
            <a:solidFill>
              <a:srgbClr val="E0D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7"/>
            <p:cNvSpPr/>
            <p:nvPr/>
          </p:nvSpPr>
          <p:spPr>
            <a:xfrm>
              <a:off x="3008025" y="2152400"/>
              <a:ext cx="350" cy="2975"/>
            </a:xfrm>
            <a:custGeom>
              <a:avLst/>
              <a:gdLst/>
              <a:ahLst/>
              <a:cxnLst/>
              <a:rect l="l" t="t" r="r" b="b"/>
              <a:pathLst>
                <a:path w="14" h="119" extrusionOk="0">
                  <a:moveTo>
                    <a:pt x="14" y="1"/>
                  </a:moveTo>
                  <a:cubicBezTo>
                    <a:pt x="10" y="39"/>
                    <a:pt x="5" y="78"/>
                    <a:pt x="1" y="118"/>
                  </a:cubicBezTo>
                  <a:cubicBezTo>
                    <a:pt x="5" y="78"/>
                    <a:pt x="10" y="39"/>
                    <a:pt x="14" y="1"/>
                  </a:cubicBezTo>
                  <a:close/>
                </a:path>
              </a:pathLst>
            </a:custGeom>
            <a:solidFill>
              <a:srgbClr val="E0D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7"/>
            <p:cNvSpPr/>
            <p:nvPr/>
          </p:nvSpPr>
          <p:spPr>
            <a:xfrm>
              <a:off x="3007975" y="2155350"/>
              <a:ext cx="100" cy="925"/>
            </a:xfrm>
            <a:custGeom>
              <a:avLst/>
              <a:gdLst/>
              <a:ahLst/>
              <a:cxnLst/>
              <a:rect l="l" t="t" r="r" b="b"/>
              <a:pathLst>
                <a:path w="4" h="37" extrusionOk="0">
                  <a:moveTo>
                    <a:pt x="4" y="0"/>
                  </a:moveTo>
                  <a:cubicBezTo>
                    <a:pt x="3" y="12"/>
                    <a:pt x="1" y="24"/>
                    <a:pt x="0" y="37"/>
                  </a:cubicBezTo>
                  <a:cubicBezTo>
                    <a:pt x="1" y="24"/>
                    <a:pt x="3" y="12"/>
                    <a:pt x="4" y="0"/>
                  </a:cubicBezTo>
                  <a:close/>
                </a:path>
              </a:pathLst>
            </a:custGeom>
            <a:solidFill>
              <a:srgbClr val="E0D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7"/>
            <p:cNvSpPr/>
            <p:nvPr/>
          </p:nvSpPr>
          <p:spPr>
            <a:xfrm>
              <a:off x="2863925" y="2456900"/>
              <a:ext cx="79475" cy="29925"/>
            </a:xfrm>
            <a:custGeom>
              <a:avLst/>
              <a:gdLst/>
              <a:ahLst/>
              <a:cxnLst/>
              <a:rect l="l" t="t" r="r" b="b"/>
              <a:pathLst>
                <a:path w="3179" h="1197" extrusionOk="0">
                  <a:moveTo>
                    <a:pt x="531" y="0"/>
                  </a:moveTo>
                  <a:cubicBezTo>
                    <a:pt x="239" y="0"/>
                    <a:pt x="0" y="238"/>
                    <a:pt x="0" y="531"/>
                  </a:cubicBezTo>
                  <a:lnTo>
                    <a:pt x="0" y="665"/>
                  </a:lnTo>
                  <a:cubicBezTo>
                    <a:pt x="0" y="959"/>
                    <a:pt x="238" y="1196"/>
                    <a:pt x="531" y="1196"/>
                  </a:cubicBezTo>
                  <a:lnTo>
                    <a:pt x="2647" y="1196"/>
                  </a:lnTo>
                  <a:cubicBezTo>
                    <a:pt x="2941" y="1196"/>
                    <a:pt x="3178" y="959"/>
                    <a:pt x="3178" y="665"/>
                  </a:cubicBezTo>
                  <a:lnTo>
                    <a:pt x="3178" y="531"/>
                  </a:lnTo>
                  <a:cubicBezTo>
                    <a:pt x="3178" y="238"/>
                    <a:pt x="2941" y="0"/>
                    <a:pt x="2647" y="0"/>
                  </a:cubicBezTo>
                  <a:close/>
                </a:path>
              </a:pathLst>
            </a:custGeom>
            <a:solidFill>
              <a:srgbClr val="E1E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7"/>
            <p:cNvSpPr/>
            <p:nvPr/>
          </p:nvSpPr>
          <p:spPr>
            <a:xfrm>
              <a:off x="2894500" y="2185600"/>
              <a:ext cx="18300" cy="136200"/>
            </a:xfrm>
            <a:custGeom>
              <a:avLst/>
              <a:gdLst/>
              <a:ahLst/>
              <a:cxnLst/>
              <a:rect l="l" t="t" r="r" b="b"/>
              <a:pathLst>
                <a:path w="732" h="5448" extrusionOk="0">
                  <a:moveTo>
                    <a:pt x="366" y="0"/>
                  </a:moveTo>
                  <a:cubicBezTo>
                    <a:pt x="164" y="0"/>
                    <a:pt x="0" y="167"/>
                    <a:pt x="5" y="370"/>
                  </a:cubicBezTo>
                  <a:lnTo>
                    <a:pt x="5" y="5093"/>
                  </a:lnTo>
                  <a:cubicBezTo>
                    <a:pt x="9" y="5290"/>
                    <a:pt x="169" y="5448"/>
                    <a:pt x="366" y="5448"/>
                  </a:cubicBezTo>
                  <a:cubicBezTo>
                    <a:pt x="563" y="5448"/>
                    <a:pt x="725" y="5290"/>
                    <a:pt x="728" y="5093"/>
                  </a:cubicBezTo>
                  <a:lnTo>
                    <a:pt x="728" y="370"/>
                  </a:lnTo>
                  <a:cubicBezTo>
                    <a:pt x="732" y="167"/>
                    <a:pt x="569" y="0"/>
                    <a:pt x="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7"/>
            <p:cNvSpPr/>
            <p:nvPr/>
          </p:nvSpPr>
          <p:spPr>
            <a:xfrm>
              <a:off x="2936950" y="2185750"/>
              <a:ext cx="31950" cy="136200"/>
            </a:xfrm>
            <a:custGeom>
              <a:avLst/>
              <a:gdLst/>
              <a:ahLst/>
              <a:cxnLst/>
              <a:rect l="l" t="t" r="r" b="b"/>
              <a:pathLst>
                <a:path w="1278" h="5448" extrusionOk="0">
                  <a:moveTo>
                    <a:pt x="915" y="0"/>
                  </a:moveTo>
                  <a:cubicBezTo>
                    <a:pt x="715" y="0"/>
                    <a:pt x="553" y="163"/>
                    <a:pt x="553" y="362"/>
                  </a:cubicBezTo>
                  <a:cubicBezTo>
                    <a:pt x="553" y="1898"/>
                    <a:pt x="229" y="3941"/>
                    <a:pt x="35" y="5022"/>
                  </a:cubicBezTo>
                  <a:cubicBezTo>
                    <a:pt x="1" y="5220"/>
                    <a:pt x="131" y="5407"/>
                    <a:pt x="328" y="5442"/>
                  </a:cubicBezTo>
                  <a:cubicBezTo>
                    <a:pt x="350" y="5446"/>
                    <a:pt x="372" y="5447"/>
                    <a:pt x="393" y="5447"/>
                  </a:cubicBezTo>
                  <a:cubicBezTo>
                    <a:pt x="565" y="5447"/>
                    <a:pt x="717" y="5325"/>
                    <a:pt x="748" y="5150"/>
                  </a:cubicBezTo>
                  <a:cubicBezTo>
                    <a:pt x="990" y="3800"/>
                    <a:pt x="1277" y="1874"/>
                    <a:pt x="1277" y="362"/>
                  </a:cubicBezTo>
                  <a:cubicBezTo>
                    <a:pt x="1277" y="163"/>
                    <a:pt x="1116" y="0"/>
                    <a:pt x="9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7"/>
            <p:cNvSpPr/>
            <p:nvPr/>
          </p:nvSpPr>
          <p:spPr>
            <a:xfrm>
              <a:off x="2838450" y="2185750"/>
              <a:ext cx="31925" cy="136200"/>
            </a:xfrm>
            <a:custGeom>
              <a:avLst/>
              <a:gdLst/>
              <a:ahLst/>
              <a:cxnLst/>
              <a:rect l="l" t="t" r="r" b="b"/>
              <a:pathLst>
                <a:path w="1277" h="5448" extrusionOk="0">
                  <a:moveTo>
                    <a:pt x="362" y="0"/>
                  </a:moveTo>
                  <a:cubicBezTo>
                    <a:pt x="162" y="0"/>
                    <a:pt x="0" y="163"/>
                    <a:pt x="0" y="362"/>
                  </a:cubicBezTo>
                  <a:cubicBezTo>
                    <a:pt x="0" y="1874"/>
                    <a:pt x="288" y="3800"/>
                    <a:pt x="530" y="5150"/>
                  </a:cubicBezTo>
                  <a:cubicBezTo>
                    <a:pt x="560" y="5322"/>
                    <a:pt x="710" y="5448"/>
                    <a:pt x="886" y="5448"/>
                  </a:cubicBezTo>
                  <a:cubicBezTo>
                    <a:pt x="908" y="5448"/>
                    <a:pt x="929" y="5445"/>
                    <a:pt x="950" y="5442"/>
                  </a:cubicBezTo>
                  <a:cubicBezTo>
                    <a:pt x="1146" y="5407"/>
                    <a:pt x="1277" y="5220"/>
                    <a:pt x="1242" y="5022"/>
                  </a:cubicBezTo>
                  <a:cubicBezTo>
                    <a:pt x="1049" y="3941"/>
                    <a:pt x="725" y="1898"/>
                    <a:pt x="725" y="362"/>
                  </a:cubicBezTo>
                  <a:cubicBezTo>
                    <a:pt x="725" y="163"/>
                    <a:pt x="562" y="0"/>
                    <a:pt x="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7"/>
            <p:cNvSpPr/>
            <p:nvPr/>
          </p:nvSpPr>
          <p:spPr>
            <a:xfrm>
              <a:off x="2917000" y="1922625"/>
              <a:ext cx="196125" cy="223175"/>
            </a:xfrm>
            <a:custGeom>
              <a:avLst/>
              <a:gdLst/>
              <a:ahLst/>
              <a:cxnLst/>
              <a:rect l="l" t="t" r="r" b="b"/>
              <a:pathLst>
                <a:path w="7845" h="8927" extrusionOk="0">
                  <a:moveTo>
                    <a:pt x="7460" y="1"/>
                  </a:moveTo>
                  <a:cubicBezTo>
                    <a:pt x="7445" y="1"/>
                    <a:pt x="7430" y="2"/>
                    <a:pt x="7414" y="3"/>
                  </a:cubicBezTo>
                  <a:lnTo>
                    <a:pt x="4052" y="435"/>
                  </a:lnTo>
                  <a:cubicBezTo>
                    <a:pt x="3928" y="450"/>
                    <a:pt x="3821" y="530"/>
                    <a:pt x="3769" y="644"/>
                  </a:cubicBezTo>
                  <a:lnTo>
                    <a:pt x="1" y="8927"/>
                  </a:lnTo>
                  <a:lnTo>
                    <a:pt x="796" y="8927"/>
                  </a:lnTo>
                  <a:lnTo>
                    <a:pt x="4343" y="1127"/>
                  </a:lnTo>
                  <a:lnTo>
                    <a:pt x="7506" y="723"/>
                  </a:lnTo>
                  <a:cubicBezTo>
                    <a:pt x="7704" y="697"/>
                    <a:pt x="7844" y="515"/>
                    <a:pt x="7818" y="318"/>
                  </a:cubicBezTo>
                  <a:lnTo>
                    <a:pt x="7818" y="317"/>
                  </a:lnTo>
                  <a:cubicBezTo>
                    <a:pt x="7795" y="134"/>
                    <a:pt x="7639" y="1"/>
                    <a:pt x="74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1" name="Google Shape;2001;p67"/>
          <p:cNvGrpSpPr/>
          <p:nvPr/>
        </p:nvGrpSpPr>
        <p:grpSpPr>
          <a:xfrm rot="3260002">
            <a:off x="478282" y="1957760"/>
            <a:ext cx="776478" cy="2788143"/>
            <a:chOff x="1998325" y="2489350"/>
            <a:chExt cx="168725" cy="605850"/>
          </a:xfrm>
        </p:grpSpPr>
        <p:sp>
          <p:nvSpPr>
            <p:cNvPr id="2002" name="Google Shape;2002;p67"/>
            <p:cNvSpPr/>
            <p:nvPr/>
          </p:nvSpPr>
          <p:spPr>
            <a:xfrm>
              <a:off x="1998325" y="2495250"/>
              <a:ext cx="168725" cy="599950"/>
            </a:xfrm>
            <a:custGeom>
              <a:avLst/>
              <a:gdLst/>
              <a:ahLst/>
              <a:cxnLst/>
              <a:rect l="l" t="t" r="r" b="b"/>
              <a:pathLst>
                <a:path w="6749" h="23998" extrusionOk="0">
                  <a:moveTo>
                    <a:pt x="2112" y="1"/>
                  </a:moveTo>
                  <a:lnTo>
                    <a:pt x="1984" y="5923"/>
                  </a:lnTo>
                  <a:cubicBezTo>
                    <a:pt x="1963" y="6928"/>
                    <a:pt x="1615" y="7898"/>
                    <a:pt x="994" y="8686"/>
                  </a:cubicBezTo>
                  <a:cubicBezTo>
                    <a:pt x="350" y="9502"/>
                    <a:pt x="1" y="10512"/>
                    <a:pt x="1" y="11550"/>
                  </a:cubicBezTo>
                  <a:lnTo>
                    <a:pt x="1" y="23092"/>
                  </a:lnTo>
                  <a:cubicBezTo>
                    <a:pt x="1" y="23591"/>
                    <a:pt x="407" y="23998"/>
                    <a:pt x="907" y="23998"/>
                  </a:cubicBezTo>
                  <a:lnTo>
                    <a:pt x="5844" y="23998"/>
                  </a:lnTo>
                  <a:cubicBezTo>
                    <a:pt x="6344" y="23996"/>
                    <a:pt x="6749" y="23591"/>
                    <a:pt x="6749" y="23092"/>
                  </a:cubicBezTo>
                  <a:lnTo>
                    <a:pt x="6749" y="11550"/>
                  </a:lnTo>
                  <a:cubicBezTo>
                    <a:pt x="6749" y="10512"/>
                    <a:pt x="6399" y="9502"/>
                    <a:pt x="5757" y="8686"/>
                  </a:cubicBezTo>
                  <a:lnTo>
                    <a:pt x="5756" y="8686"/>
                  </a:lnTo>
                  <a:cubicBezTo>
                    <a:pt x="5135" y="7898"/>
                    <a:pt x="4787" y="6928"/>
                    <a:pt x="4765" y="5923"/>
                  </a:cubicBezTo>
                  <a:lnTo>
                    <a:pt x="46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7"/>
            <p:cNvSpPr/>
            <p:nvPr/>
          </p:nvSpPr>
          <p:spPr>
            <a:xfrm>
              <a:off x="1998325" y="2594975"/>
              <a:ext cx="168725" cy="500225"/>
            </a:xfrm>
            <a:custGeom>
              <a:avLst/>
              <a:gdLst/>
              <a:ahLst/>
              <a:cxnLst/>
              <a:rect l="l" t="t" r="r" b="b"/>
              <a:pathLst>
                <a:path w="6749" h="20009" extrusionOk="0">
                  <a:moveTo>
                    <a:pt x="2026" y="1"/>
                  </a:moveTo>
                  <a:lnTo>
                    <a:pt x="1984" y="1934"/>
                  </a:lnTo>
                  <a:cubicBezTo>
                    <a:pt x="1963" y="2939"/>
                    <a:pt x="1615" y="3909"/>
                    <a:pt x="994" y="4697"/>
                  </a:cubicBezTo>
                  <a:cubicBezTo>
                    <a:pt x="350" y="5513"/>
                    <a:pt x="1" y="6523"/>
                    <a:pt x="1" y="7561"/>
                  </a:cubicBezTo>
                  <a:lnTo>
                    <a:pt x="1" y="19103"/>
                  </a:lnTo>
                  <a:cubicBezTo>
                    <a:pt x="1" y="19602"/>
                    <a:pt x="407" y="20009"/>
                    <a:pt x="907" y="20009"/>
                  </a:cubicBezTo>
                  <a:lnTo>
                    <a:pt x="5844" y="20009"/>
                  </a:lnTo>
                  <a:cubicBezTo>
                    <a:pt x="6344" y="20007"/>
                    <a:pt x="6749" y="19602"/>
                    <a:pt x="6749" y="19103"/>
                  </a:cubicBezTo>
                  <a:lnTo>
                    <a:pt x="6749" y="7561"/>
                  </a:lnTo>
                  <a:cubicBezTo>
                    <a:pt x="6749" y="6523"/>
                    <a:pt x="6399" y="5513"/>
                    <a:pt x="5757" y="4697"/>
                  </a:cubicBezTo>
                  <a:cubicBezTo>
                    <a:pt x="5135" y="3909"/>
                    <a:pt x="4787" y="2939"/>
                    <a:pt x="4765" y="1934"/>
                  </a:cubicBezTo>
                  <a:lnTo>
                    <a:pt x="4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7"/>
            <p:cNvSpPr/>
            <p:nvPr/>
          </p:nvSpPr>
          <p:spPr>
            <a:xfrm>
              <a:off x="2038675" y="2489350"/>
              <a:ext cx="88025" cy="48875"/>
            </a:xfrm>
            <a:custGeom>
              <a:avLst/>
              <a:gdLst/>
              <a:ahLst/>
              <a:cxnLst/>
              <a:rect l="l" t="t" r="r" b="b"/>
              <a:pathLst>
                <a:path w="3521" h="1955" extrusionOk="0">
                  <a:moveTo>
                    <a:pt x="300" y="0"/>
                  </a:moveTo>
                  <a:cubicBezTo>
                    <a:pt x="135" y="0"/>
                    <a:pt x="1" y="133"/>
                    <a:pt x="1" y="300"/>
                  </a:cubicBezTo>
                  <a:lnTo>
                    <a:pt x="1" y="1656"/>
                  </a:lnTo>
                  <a:cubicBezTo>
                    <a:pt x="1" y="1821"/>
                    <a:pt x="135" y="1955"/>
                    <a:pt x="300" y="1955"/>
                  </a:cubicBezTo>
                  <a:lnTo>
                    <a:pt x="3221" y="1955"/>
                  </a:lnTo>
                  <a:cubicBezTo>
                    <a:pt x="3386" y="1955"/>
                    <a:pt x="3521" y="1821"/>
                    <a:pt x="3521" y="1656"/>
                  </a:cubicBezTo>
                  <a:lnTo>
                    <a:pt x="3521" y="300"/>
                  </a:lnTo>
                  <a:cubicBezTo>
                    <a:pt x="3521" y="133"/>
                    <a:pt x="3386" y="0"/>
                    <a:pt x="32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7"/>
            <p:cNvSpPr/>
            <p:nvPr/>
          </p:nvSpPr>
          <p:spPr>
            <a:xfrm>
              <a:off x="1998325" y="2814325"/>
              <a:ext cx="168700" cy="166100"/>
            </a:xfrm>
            <a:custGeom>
              <a:avLst/>
              <a:gdLst/>
              <a:ahLst/>
              <a:cxnLst/>
              <a:rect l="l" t="t" r="r" b="b"/>
              <a:pathLst>
                <a:path w="6748" h="6644" extrusionOk="0">
                  <a:moveTo>
                    <a:pt x="1" y="0"/>
                  </a:moveTo>
                  <a:lnTo>
                    <a:pt x="1" y="6644"/>
                  </a:lnTo>
                  <a:lnTo>
                    <a:pt x="6747" y="6644"/>
                  </a:lnTo>
                  <a:lnTo>
                    <a:pt x="67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7"/>
            <p:cNvSpPr/>
            <p:nvPr/>
          </p:nvSpPr>
          <p:spPr>
            <a:xfrm>
              <a:off x="2029325" y="2847450"/>
              <a:ext cx="102850" cy="98950"/>
            </a:xfrm>
            <a:custGeom>
              <a:avLst/>
              <a:gdLst/>
              <a:ahLst/>
              <a:cxnLst/>
              <a:rect l="l" t="t" r="r" b="b"/>
              <a:pathLst>
                <a:path w="4114" h="3958" extrusionOk="0">
                  <a:moveTo>
                    <a:pt x="2135" y="1"/>
                  </a:moveTo>
                  <a:cubicBezTo>
                    <a:pt x="1334" y="1"/>
                    <a:pt x="612" y="483"/>
                    <a:pt x="307" y="1221"/>
                  </a:cubicBezTo>
                  <a:cubicBezTo>
                    <a:pt x="1" y="1961"/>
                    <a:pt x="169" y="2812"/>
                    <a:pt x="736" y="3378"/>
                  </a:cubicBezTo>
                  <a:cubicBezTo>
                    <a:pt x="1114" y="3756"/>
                    <a:pt x="1620" y="3957"/>
                    <a:pt x="2135" y="3957"/>
                  </a:cubicBezTo>
                  <a:cubicBezTo>
                    <a:pt x="2390" y="3957"/>
                    <a:pt x="2647" y="3908"/>
                    <a:pt x="2892" y="3807"/>
                  </a:cubicBezTo>
                  <a:cubicBezTo>
                    <a:pt x="3631" y="3500"/>
                    <a:pt x="4113" y="2778"/>
                    <a:pt x="4113" y="1979"/>
                  </a:cubicBezTo>
                  <a:cubicBezTo>
                    <a:pt x="4113" y="887"/>
                    <a:pt x="3227" y="1"/>
                    <a:pt x="2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7" name="Google Shape;2007;p67"/>
          <p:cNvGrpSpPr/>
          <p:nvPr/>
        </p:nvGrpSpPr>
        <p:grpSpPr>
          <a:xfrm rot="854588">
            <a:off x="-358567" y="1403826"/>
            <a:ext cx="1814572" cy="1749805"/>
            <a:chOff x="5733100" y="2541350"/>
            <a:chExt cx="628275" cy="605850"/>
          </a:xfrm>
        </p:grpSpPr>
        <p:sp>
          <p:nvSpPr>
            <p:cNvPr id="2008" name="Google Shape;2008;p67"/>
            <p:cNvSpPr/>
            <p:nvPr/>
          </p:nvSpPr>
          <p:spPr>
            <a:xfrm>
              <a:off x="5733100" y="2892350"/>
              <a:ext cx="259325" cy="254850"/>
            </a:xfrm>
            <a:custGeom>
              <a:avLst/>
              <a:gdLst/>
              <a:ahLst/>
              <a:cxnLst/>
              <a:rect l="l" t="t" r="r" b="b"/>
              <a:pathLst>
                <a:path w="10373" h="10194" extrusionOk="0">
                  <a:moveTo>
                    <a:pt x="8456" y="0"/>
                  </a:moveTo>
                  <a:lnTo>
                    <a:pt x="3320" y="5136"/>
                  </a:lnTo>
                  <a:cubicBezTo>
                    <a:pt x="3253" y="5203"/>
                    <a:pt x="3167" y="5236"/>
                    <a:pt x="3079" y="5236"/>
                  </a:cubicBezTo>
                  <a:cubicBezTo>
                    <a:pt x="2998" y="5236"/>
                    <a:pt x="2915" y="5206"/>
                    <a:pt x="2850" y="5147"/>
                  </a:cubicBezTo>
                  <a:cubicBezTo>
                    <a:pt x="2847" y="5142"/>
                    <a:pt x="2842" y="5139"/>
                    <a:pt x="2839" y="5135"/>
                  </a:cubicBezTo>
                  <a:cubicBezTo>
                    <a:pt x="2538" y="4868"/>
                    <a:pt x="2158" y="4735"/>
                    <a:pt x="1779" y="4735"/>
                  </a:cubicBezTo>
                  <a:cubicBezTo>
                    <a:pt x="1393" y="4735"/>
                    <a:pt x="1007" y="4872"/>
                    <a:pt x="705" y="5147"/>
                  </a:cubicBezTo>
                  <a:cubicBezTo>
                    <a:pt x="26" y="5761"/>
                    <a:pt x="0" y="6817"/>
                    <a:pt x="648" y="7464"/>
                  </a:cubicBezTo>
                  <a:cubicBezTo>
                    <a:pt x="990" y="7806"/>
                    <a:pt x="1355" y="7920"/>
                    <a:pt x="1690" y="7920"/>
                  </a:cubicBezTo>
                  <a:cubicBezTo>
                    <a:pt x="1842" y="7920"/>
                    <a:pt x="1988" y="7897"/>
                    <a:pt x="2122" y="7861"/>
                  </a:cubicBezTo>
                  <a:cubicBezTo>
                    <a:pt x="2153" y="7852"/>
                    <a:pt x="2182" y="7848"/>
                    <a:pt x="2212" y="7848"/>
                  </a:cubicBezTo>
                  <a:cubicBezTo>
                    <a:pt x="2417" y="7848"/>
                    <a:pt x="2582" y="8045"/>
                    <a:pt x="2525" y="8260"/>
                  </a:cubicBezTo>
                  <a:cubicBezTo>
                    <a:pt x="2412" y="8694"/>
                    <a:pt x="2425" y="9242"/>
                    <a:pt x="2909" y="9725"/>
                  </a:cubicBezTo>
                  <a:cubicBezTo>
                    <a:pt x="3222" y="10038"/>
                    <a:pt x="3631" y="10193"/>
                    <a:pt x="4039" y="10193"/>
                  </a:cubicBezTo>
                  <a:cubicBezTo>
                    <a:pt x="4474" y="10193"/>
                    <a:pt x="4908" y="10017"/>
                    <a:pt x="5224" y="9668"/>
                  </a:cubicBezTo>
                  <a:lnTo>
                    <a:pt x="5226" y="9668"/>
                  </a:lnTo>
                  <a:cubicBezTo>
                    <a:pt x="5771" y="9068"/>
                    <a:pt x="5777" y="8142"/>
                    <a:pt x="5239" y="7535"/>
                  </a:cubicBezTo>
                  <a:cubicBezTo>
                    <a:pt x="5234" y="7531"/>
                    <a:pt x="5230" y="7526"/>
                    <a:pt x="5227" y="7522"/>
                  </a:cubicBezTo>
                  <a:cubicBezTo>
                    <a:pt x="5104" y="7388"/>
                    <a:pt x="5109" y="7181"/>
                    <a:pt x="5236" y="7053"/>
                  </a:cubicBezTo>
                  <a:lnTo>
                    <a:pt x="10372" y="1917"/>
                  </a:lnTo>
                  <a:lnTo>
                    <a:pt x="84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7"/>
            <p:cNvSpPr/>
            <p:nvPr/>
          </p:nvSpPr>
          <p:spPr>
            <a:xfrm>
              <a:off x="5895875" y="2541375"/>
              <a:ext cx="464450" cy="441725"/>
            </a:xfrm>
            <a:custGeom>
              <a:avLst/>
              <a:gdLst/>
              <a:ahLst/>
              <a:cxnLst/>
              <a:rect l="l" t="t" r="r" b="b"/>
              <a:pathLst>
                <a:path w="18578" h="17669" extrusionOk="0">
                  <a:moveTo>
                    <a:pt x="6795" y="1"/>
                  </a:moveTo>
                  <a:cubicBezTo>
                    <a:pt x="6474" y="1"/>
                    <a:pt x="6214" y="81"/>
                    <a:pt x="6031" y="250"/>
                  </a:cubicBezTo>
                  <a:cubicBezTo>
                    <a:pt x="4320" y="1488"/>
                    <a:pt x="3145" y="3330"/>
                    <a:pt x="2745" y="5403"/>
                  </a:cubicBezTo>
                  <a:cubicBezTo>
                    <a:pt x="2311" y="7657"/>
                    <a:pt x="1564" y="9828"/>
                    <a:pt x="521" y="11842"/>
                  </a:cubicBezTo>
                  <a:cubicBezTo>
                    <a:pt x="1" y="12849"/>
                    <a:pt x="201" y="14078"/>
                    <a:pt x="1002" y="14879"/>
                  </a:cubicBezTo>
                  <a:lnTo>
                    <a:pt x="3023" y="16900"/>
                  </a:lnTo>
                  <a:cubicBezTo>
                    <a:pt x="3526" y="17402"/>
                    <a:pt x="4197" y="17668"/>
                    <a:pt x="4876" y="17668"/>
                  </a:cubicBezTo>
                  <a:cubicBezTo>
                    <a:pt x="5278" y="17668"/>
                    <a:pt x="5684" y="17575"/>
                    <a:pt x="6058" y="17381"/>
                  </a:cubicBezTo>
                  <a:cubicBezTo>
                    <a:pt x="8076" y="16340"/>
                    <a:pt x="10248" y="15591"/>
                    <a:pt x="12505" y="15154"/>
                  </a:cubicBezTo>
                  <a:cubicBezTo>
                    <a:pt x="14133" y="14840"/>
                    <a:pt x="15629" y="14044"/>
                    <a:pt x="16799" y="12869"/>
                  </a:cubicBezTo>
                  <a:cubicBezTo>
                    <a:pt x="17112" y="12556"/>
                    <a:pt x="17401" y="12219"/>
                    <a:pt x="17661" y="11859"/>
                  </a:cubicBezTo>
                  <a:cubicBezTo>
                    <a:pt x="18578" y="10826"/>
                    <a:pt x="16785" y="7462"/>
                    <a:pt x="13611" y="4289"/>
                  </a:cubicBezTo>
                  <a:cubicBezTo>
                    <a:pt x="11000" y="1678"/>
                    <a:pt x="8259" y="1"/>
                    <a:pt x="6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7"/>
            <p:cNvSpPr/>
            <p:nvPr/>
          </p:nvSpPr>
          <p:spPr>
            <a:xfrm>
              <a:off x="6021250" y="2541350"/>
              <a:ext cx="340125" cy="304200"/>
            </a:xfrm>
            <a:custGeom>
              <a:avLst/>
              <a:gdLst/>
              <a:ahLst/>
              <a:cxnLst/>
              <a:rect l="l" t="t" r="r" b="b"/>
              <a:pathLst>
                <a:path w="13605" h="12168" extrusionOk="0">
                  <a:moveTo>
                    <a:pt x="1778" y="1"/>
                  </a:moveTo>
                  <a:cubicBezTo>
                    <a:pt x="1443" y="1"/>
                    <a:pt x="1176" y="88"/>
                    <a:pt x="991" y="273"/>
                  </a:cubicBezTo>
                  <a:cubicBezTo>
                    <a:pt x="1" y="1263"/>
                    <a:pt x="1800" y="4669"/>
                    <a:pt x="5009" y="7878"/>
                  </a:cubicBezTo>
                  <a:cubicBezTo>
                    <a:pt x="7620" y="10490"/>
                    <a:pt x="10362" y="12168"/>
                    <a:pt x="11827" y="12168"/>
                  </a:cubicBezTo>
                  <a:cubicBezTo>
                    <a:pt x="12161" y="12168"/>
                    <a:pt x="12429" y="12080"/>
                    <a:pt x="12614" y="11895"/>
                  </a:cubicBezTo>
                  <a:cubicBezTo>
                    <a:pt x="13604" y="10905"/>
                    <a:pt x="11805" y="7500"/>
                    <a:pt x="8596" y="4290"/>
                  </a:cubicBezTo>
                  <a:cubicBezTo>
                    <a:pt x="5984" y="1679"/>
                    <a:pt x="3242" y="1"/>
                    <a:pt x="1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7"/>
            <p:cNvSpPr/>
            <p:nvPr/>
          </p:nvSpPr>
          <p:spPr>
            <a:xfrm>
              <a:off x="6093650" y="2598000"/>
              <a:ext cx="195325" cy="190925"/>
            </a:xfrm>
            <a:custGeom>
              <a:avLst/>
              <a:gdLst/>
              <a:ahLst/>
              <a:cxnLst/>
              <a:rect l="l" t="t" r="r" b="b"/>
              <a:pathLst>
                <a:path w="7813" h="7637" extrusionOk="0">
                  <a:moveTo>
                    <a:pt x="413" y="1"/>
                  </a:moveTo>
                  <a:cubicBezTo>
                    <a:pt x="186" y="1"/>
                    <a:pt x="1" y="254"/>
                    <a:pt x="133" y="485"/>
                  </a:cubicBezTo>
                  <a:cubicBezTo>
                    <a:pt x="194" y="591"/>
                    <a:pt x="259" y="701"/>
                    <a:pt x="329" y="817"/>
                  </a:cubicBezTo>
                  <a:cubicBezTo>
                    <a:pt x="1033" y="1965"/>
                    <a:pt x="2079" y="3255"/>
                    <a:pt x="3275" y="4451"/>
                  </a:cubicBezTo>
                  <a:cubicBezTo>
                    <a:pt x="4470" y="5646"/>
                    <a:pt x="5761" y="6693"/>
                    <a:pt x="6908" y="7396"/>
                  </a:cubicBezTo>
                  <a:cubicBezTo>
                    <a:pt x="7024" y="7467"/>
                    <a:pt x="7135" y="7532"/>
                    <a:pt x="7241" y="7593"/>
                  </a:cubicBezTo>
                  <a:cubicBezTo>
                    <a:pt x="7294" y="7623"/>
                    <a:pt x="7348" y="7636"/>
                    <a:pt x="7400" y="7636"/>
                  </a:cubicBezTo>
                  <a:cubicBezTo>
                    <a:pt x="7627" y="7636"/>
                    <a:pt x="7812" y="7383"/>
                    <a:pt x="7680" y="7152"/>
                  </a:cubicBezTo>
                  <a:cubicBezTo>
                    <a:pt x="7621" y="7047"/>
                    <a:pt x="7555" y="6936"/>
                    <a:pt x="7484" y="6821"/>
                  </a:cubicBezTo>
                  <a:cubicBezTo>
                    <a:pt x="6780" y="5673"/>
                    <a:pt x="5735" y="4383"/>
                    <a:pt x="4539" y="3187"/>
                  </a:cubicBezTo>
                  <a:cubicBezTo>
                    <a:pt x="3343" y="1991"/>
                    <a:pt x="2052" y="945"/>
                    <a:pt x="905" y="241"/>
                  </a:cubicBezTo>
                  <a:cubicBezTo>
                    <a:pt x="790" y="171"/>
                    <a:pt x="679" y="105"/>
                    <a:pt x="574" y="45"/>
                  </a:cubicBezTo>
                  <a:cubicBezTo>
                    <a:pt x="520" y="14"/>
                    <a:pt x="466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2" name="Google Shape;2012;p67"/>
          <p:cNvGrpSpPr/>
          <p:nvPr/>
        </p:nvGrpSpPr>
        <p:grpSpPr>
          <a:xfrm rot="10223229">
            <a:off x="1763421" y="-843687"/>
            <a:ext cx="624973" cy="2218015"/>
            <a:chOff x="6446525" y="4697350"/>
            <a:chExt cx="170725" cy="605850"/>
          </a:xfrm>
        </p:grpSpPr>
        <p:sp>
          <p:nvSpPr>
            <p:cNvPr id="2013" name="Google Shape;2013;p67"/>
            <p:cNvSpPr/>
            <p:nvPr/>
          </p:nvSpPr>
          <p:spPr>
            <a:xfrm>
              <a:off x="6503800" y="4697350"/>
              <a:ext cx="56200" cy="132850"/>
            </a:xfrm>
            <a:custGeom>
              <a:avLst/>
              <a:gdLst/>
              <a:ahLst/>
              <a:cxnLst/>
              <a:rect l="l" t="t" r="r" b="b"/>
              <a:pathLst>
                <a:path w="2248" h="5314" extrusionOk="0">
                  <a:moveTo>
                    <a:pt x="896" y="0"/>
                  </a:moveTo>
                  <a:cubicBezTo>
                    <a:pt x="721" y="0"/>
                    <a:pt x="574" y="132"/>
                    <a:pt x="555" y="306"/>
                  </a:cubicBezTo>
                  <a:lnTo>
                    <a:pt x="0" y="5314"/>
                  </a:lnTo>
                  <a:lnTo>
                    <a:pt x="2247" y="5314"/>
                  </a:lnTo>
                  <a:lnTo>
                    <a:pt x="1691" y="306"/>
                  </a:lnTo>
                  <a:cubicBezTo>
                    <a:pt x="1672" y="132"/>
                    <a:pt x="1526" y="0"/>
                    <a:pt x="1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7"/>
            <p:cNvSpPr/>
            <p:nvPr/>
          </p:nvSpPr>
          <p:spPr>
            <a:xfrm>
              <a:off x="6446525" y="4841925"/>
              <a:ext cx="170725" cy="461275"/>
            </a:xfrm>
            <a:custGeom>
              <a:avLst/>
              <a:gdLst/>
              <a:ahLst/>
              <a:cxnLst/>
              <a:rect l="l" t="t" r="r" b="b"/>
              <a:pathLst>
                <a:path w="6829" h="18451" extrusionOk="0">
                  <a:moveTo>
                    <a:pt x="696" y="1"/>
                  </a:moveTo>
                  <a:lnTo>
                    <a:pt x="696" y="1035"/>
                  </a:lnTo>
                  <a:cubicBezTo>
                    <a:pt x="696" y="1108"/>
                    <a:pt x="667" y="1175"/>
                    <a:pt x="614" y="1225"/>
                  </a:cubicBezTo>
                  <a:lnTo>
                    <a:pt x="84" y="1718"/>
                  </a:lnTo>
                  <a:cubicBezTo>
                    <a:pt x="30" y="1767"/>
                    <a:pt x="0" y="1836"/>
                    <a:pt x="0" y="1908"/>
                  </a:cubicBezTo>
                  <a:lnTo>
                    <a:pt x="0" y="17330"/>
                  </a:lnTo>
                  <a:cubicBezTo>
                    <a:pt x="0" y="17948"/>
                    <a:pt x="503" y="18451"/>
                    <a:pt x="1121" y="18451"/>
                  </a:cubicBezTo>
                  <a:lnTo>
                    <a:pt x="5707" y="18451"/>
                  </a:lnTo>
                  <a:cubicBezTo>
                    <a:pt x="6327" y="18451"/>
                    <a:pt x="6828" y="17948"/>
                    <a:pt x="6829" y="17330"/>
                  </a:cubicBezTo>
                  <a:lnTo>
                    <a:pt x="6829" y="1908"/>
                  </a:lnTo>
                  <a:cubicBezTo>
                    <a:pt x="6829" y="1836"/>
                    <a:pt x="6798" y="1767"/>
                    <a:pt x="6746" y="1718"/>
                  </a:cubicBezTo>
                  <a:lnTo>
                    <a:pt x="6215" y="1224"/>
                  </a:lnTo>
                  <a:cubicBezTo>
                    <a:pt x="6161" y="1175"/>
                    <a:pt x="6132" y="1108"/>
                    <a:pt x="6132" y="1035"/>
                  </a:cubicBezTo>
                  <a:lnTo>
                    <a:pt x="6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7"/>
            <p:cNvSpPr/>
            <p:nvPr/>
          </p:nvSpPr>
          <p:spPr>
            <a:xfrm>
              <a:off x="6455925" y="4815025"/>
              <a:ext cx="151925" cy="38625"/>
            </a:xfrm>
            <a:custGeom>
              <a:avLst/>
              <a:gdLst/>
              <a:ahLst/>
              <a:cxnLst/>
              <a:rect l="l" t="t" r="r" b="b"/>
              <a:pathLst>
                <a:path w="6077" h="1545" extrusionOk="0">
                  <a:moveTo>
                    <a:pt x="407" y="1"/>
                  </a:moveTo>
                  <a:cubicBezTo>
                    <a:pt x="293" y="1"/>
                    <a:pt x="196" y="84"/>
                    <a:pt x="179" y="197"/>
                  </a:cubicBezTo>
                  <a:lnTo>
                    <a:pt x="21" y="1282"/>
                  </a:lnTo>
                  <a:cubicBezTo>
                    <a:pt x="1" y="1420"/>
                    <a:pt x="108" y="1545"/>
                    <a:pt x="248" y="1545"/>
                  </a:cubicBezTo>
                  <a:lnTo>
                    <a:pt x="5829" y="1545"/>
                  </a:lnTo>
                  <a:cubicBezTo>
                    <a:pt x="5970" y="1545"/>
                    <a:pt x="6076" y="1420"/>
                    <a:pt x="6056" y="1282"/>
                  </a:cubicBezTo>
                  <a:lnTo>
                    <a:pt x="5897" y="197"/>
                  </a:lnTo>
                  <a:cubicBezTo>
                    <a:pt x="5882" y="84"/>
                    <a:pt x="5784" y="1"/>
                    <a:pt x="56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7"/>
            <p:cNvSpPr/>
            <p:nvPr/>
          </p:nvSpPr>
          <p:spPr>
            <a:xfrm>
              <a:off x="6446525" y="4975925"/>
              <a:ext cx="170725" cy="218400"/>
            </a:xfrm>
            <a:custGeom>
              <a:avLst/>
              <a:gdLst/>
              <a:ahLst/>
              <a:cxnLst/>
              <a:rect l="l" t="t" r="r" b="b"/>
              <a:pathLst>
                <a:path w="6829" h="8736" extrusionOk="0">
                  <a:moveTo>
                    <a:pt x="0" y="0"/>
                  </a:moveTo>
                  <a:lnTo>
                    <a:pt x="0" y="8736"/>
                  </a:lnTo>
                  <a:lnTo>
                    <a:pt x="6829" y="8736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7"/>
            <p:cNvSpPr/>
            <p:nvPr/>
          </p:nvSpPr>
          <p:spPr>
            <a:xfrm>
              <a:off x="6546925" y="4975925"/>
              <a:ext cx="70300" cy="218400"/>
            </a:xfrm>
            <a:custGeom>
              <a:avLst/>
              <a:gdLst/>
              <a:ahLst/>
              <a:cxnLst/>
              <a:rect l="l" t="t" r="r" b="b"/>
              <a:pathLst>
                <a:path w="2812" h="8736" extrusionOk="0">
                  <a:moveTo>
                    <a:pt x="1" y="0"/>
                  </a:moveTo>
                  <a:lnTo>
                    <a:pt x="1" y="8736"/>
                  </a:lnTo>
                  <a:lnTo>
                    <a:pt x="2812" y="8736"/>
                  </a:lnTo>
                  <a:lnTo>
                    <a:pt x="28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7"/>
            <p:cNvSpPr/>
            <p:nvPr/>
          </p:nvSpPr>
          <p:spPr>
            <a:xfrm>
              <a:off x="6533600" y="4815025"/>
              <a:ext cx="73850" cy="38625"/>
            </a:xfrm>
            <a:custGeom>
              <a:avLst/>
              <a:gdLst/>
              <a:ahLst/>
              <a:cxnLst/>
              <a:rect l="l" t="t" r="r" b="b"/>
              <a:pathLst>
                <a:path w="2954" h="1545" extrusionOk="0">
                  <a:moveTo>
                    <a:pt x="1" y="1"/>
                  </a:moveTo>
                  <a:lnTo>
                    <a:pt x="226" y="1545"/>
                  </a:lnTo>
                  <a:lnTo>
                    <a:pt x="2707" y="1545"/>
                  </a:lnTo>
                  <a:cubicBezTo>
                    <a:pt x="2847" y="1545"/>
                    <a:pt x="2954" y="1420"/>
                    <a:pt x="2934" y="1282"/>
                  </a:cubicBezTo>
                  <a:lnTo>
                    <a:pt x="2776" y="197"/>
                  </a:lnTo>
                  <a:cubicBezTo>
                    <a:pt x="2759" y="84"/>
                    <a:pt x="2662" y="1"/>
                    <a:pt x="2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67"/>
          <p:cNvGrpSpPr/>
          <p:nvPr/>
        </p:nvGrpSpPr>
        <p:grpSpPr>
          <a:xfrm>
            <a:off x="2279209" y="3349982"/>
            <a:ext cx="635687" cy="2256185"/>
            <a:chOff x="6191825" y="4697350"/>
            <a:chExt cx="170700" cy="605850"/>
          </a:xfrm>
        </p:grpSpPr>
        <p:sp>
          <p:nvSpPr>
            <p:cNvPr id="2020" name="Google Shape;2020;p67"/>
            <p:cNvSpPr/>
            <p:nvPr/>
          </p:nvSpPr>
          <p:spPr>
            <a:xfrm>
              <a:off x="6249100" y="4697350"/>
              <a:ext cx="56150" cy="132825"/>
            </a:xfrm>
            <a:custGeom>
              <a:avLst/>
              <a:gdLst/>
              <a:ahLst/>
              <a:cxnLst/>
              <a:rect l="l" t="t" r="r" b="b"/>
              <a:pathLst>
                <a:path w="2246" h="5313" extrusionOk="0">
                  <a:moveTo>
                    <a:pt x="894" y="0"/>
                  </a:moveTo>
                  <a:cubicBezTo>
                    <a:pt x="720" y="0"/>
                    <a:pt x="574" y="131"/>
                    <a:pt x="555" y="306"/>
                  </a:cubicBezTo>
                  <a:lnTo>
                    <a:pt x="0" y="5312"/>
                  </a:lnTo>
                  <a:lnTo>
                    <a:pt x="2246" y="5312"/>
                  </a:lnTo>
                  <a:lnTo>
                    <a:pt x="1691" y="306"/>
                  </a:lnTo>
                  <a:cubicBezTo>
                    <a:pt x="1672" y="132"/>
                    <a:pt x="1526" y="0"/>
                    <a:pt x="1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7"/>
            <p:cNvSpPr/>
            <p:nvPr/>
          </p:nvSpPr>
          <p:spPr>
            <a:xfrm>
              <a:off x="6191825" y="4841925"/>
              <a:ext cx="170700" cy="461275"/>
            </a:xfrm>
            <a:custGeom>
              <a:avLst/>
              <a:gdLst/>
              <a:ahLst/>
              <a:cxnLst/>
              <a:rect l="l" t="t" r="r" b="b"/>
              <a:pathLst>
                <a:path w="6828" h="18451" extrusionOk="0">
                  <a:moveTo>
                    <a:pt x="696" y="1"/>
                  </a:moveTo>
                  <a:lnTo>
                    <a:pt x="696" y="1035"/>
                  </a:lnTo>
                  <a:cubicBezTo>
                    <a:pt x="696" y="1108"/>
                    <a:pt x="667" y="1175"/>
                    <a:pt x="614" y="1225"/>
                  </a:cubicBezTo>
                  <a:lnTo>
                    <a:pt x="82" y="1718"/>
                  </a:lnTo>
                  <a:cubicBezTo>
                    <a:pt x="30" y="1767"/>
                    <a:pt x="0" y="1836"/>
                    <a:pt x="0" y="1908"/>
                  </a:cubicBezTo>
                  <a:lnTo>
                    <a:pt x="0" y="17330"/>
                  </a:lnTo>
                  <a:cubicBezTo>
                    <a:pt x="0" y="17948"/>
                    <a:pt x="503" y="18451"/>
                    <a:pt x="1121" y="18451"/>
                  </a:cubicBezTo>
                  <a:lnTo>
                    <a:pt x="5707" y="18451"/>
                  </a:lnTo>
                  <a:cubicBezTo>
                    <a:pt x="6326" y="18451"/>
                    <a:pt x="6828" y="17948"/>
                    <a:pt x="6828" y="17330"/>
                  </a:cubicBezTo>
                  <a:lnTo>
                    <a:pt x="6828" y="1908"/>
                  </a:lnTo>
                  <a:cubicBezTo>
                    <a:pt x="6828" y="1836"/>
                    <a:pt x="6798" y="1767"/>
                    <a:pt x="6746" y="1718"/>
                  </a:cubicBezTo>
                  <a:lnTo>
                    <a:pt x="6215" y="1224"/>
                  </a:lnTo>
                  <a:cubicBezTo>
                    <a:pt x="6161" y="1175"/>
                    <a:pt x="6132" y="1108"/>
                    <a:pt x="6132" y="1035"/>
                  </a:cubicBezTo>
                  <a:lnTo>
                    <a:pt x="6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7"/>
            <p:cNvSpPr/>
            <p:nvPr/>
          </p:nvSpPr>
          <p:spPr>
            <a:xfrm>
              <a:off x="6201200" y="4815025"/>
              <a:ext cx="151950" cy="38625"/>
            </a:xfrm>
            <a:custGeom>
              <a:avLst/>
              <a:gdLst/>
              <a:ahLst/>
              <a:cxnLst/>
              <a:rect l="l" t="t" r="r" b="b"/>
              <a:pathLst>
                <a:path w="6078" h="1545" extrusionOk="0">
                  <a:moveTo>
                    <a:pt x="407" y="1"/>
                  </a:moveTo>
                  <a:cubicBezTo>
                    <a:pt x="293" y="1"/>
                    <a:pt x="197" y="84"/>
                    <a:pt x="180" y="197"/>
                  </a:cubicBezTo>
                  <a:lnTo>
                    <a:pt x="21" y="1282"/>
                  </a:lnTo>
                  <a:cubicBezTo>
                    <a:pt x="1" y="1420"/>
                    <a:pt x="109" y="1545"/>
                    <a:pt x="249" y="1545"/>
                  </a:cubicBezTo>
                  <a:lnTo>
                    <a:pt x="5830" y="1545"/>
                  </a:lnTo>
                  <a:cubicBezTo>
                    <a:pt x="5969" y="1545"/>
                    <a:pt x="6077" y="1420"/>
                    <a:pt x="6057" y="1282"/>
                  </a:cubicBezTo>
                  <a:lnTo>
                    <a:pt x="5898" y="197"/>
                  </a:lnTo>
                  <a:cubicBezTo>
                    <a:pt x="5881" y="84"/>
                    <a:pt x="5785" y="1"/>
                    <a:pt x="56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7"/>
            <p:cNvSpPr/>
            <p:nvPr/>
          </p:nvSpPr>
          <p:spPr>
            <a:xfrm>
              <a:off x="6191825" y="4975925"/>
              <a:ext cx="170700" cy="218400"/>
            </a:xfrm>
            <a:custGeom>
              <a:avLst/>
              <a:gdLst/>
              <a:ahLst/>
              <a:cxnLst/>
              <a:rect l="l" t="t" r="r" b="b"/>
              <a:pathLst>
                <a:path w="6828" h="8736" extrusionOk="0">
                  <a:moveTo>
                    <a:pt x="0" y="0"/>
                  </a:moveTo>
                  <a:lnTo>
                    <a:pt x="0" y="8736"/>
                  </a:lnTo>
                  <a:lnTo>
                    <a:pt x="6828" y="8736"/>
                  </a:lnTo>
                  <a:lnTo>
                    <a:pt x="68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7"/>
            <p:cNvSpPr/>
            <p:nvPr/>
          </p:nvSpPr>
          <p:spPr>
            <a:xfrm>
              <a:off x="6292200" y="4975925"/>
              <a:ext cx="70325" cy="218400"/>
            </a:xfrm>
            <a:custGeom>
              <a:avLst/>
              <a:gdLst/>
              <a:ahLst/>
              <a:cxnLst/>
              <a:rect l="l" t="t" r="r" b="b"/>
              <a:pathLst>
                <a:path w="2813" h="8736" extrusionOk="0">
                  <a:moveTo>
                    <a:pt x="0" y="0"/>
                  </a:moveTo>
                  <a:lnTo>
                    <a:pt x="0" y="8736"/>
                  </a:lnTo>
                  <a:lnTo>
                    <a:pt x="2813" y="8736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5" name="Google Shape;2025;p67"/>
          <p:cNvGrpSpPr/>
          <p:nvPr/>
        </p:nvGrpSpPr>
        <p:grpSpPr>
          <a:xfrm rot="3068710">
            <a:off x="-297294" y="-464415"/>
            <a:ext cx="1804624" cy="1800406"/>
            <a:chOff x="1223550" y="241075"/>
            <a:chExt cx="606975" cy="605825"/>
          </a:xfrm>
        </p:grpSpPr>
        <p:sp>
          <p:nvSpPr>
            <p:cNvPr id="2026" name="Google Shape;2026;p67"/>
            <p:cNvSpPr/>
            <p:nvPr/>
          </p:nvSpPr>
          <p:spPr>
            <a:xfrm>
              <a:off x="1224625" y="241075"/>
              <a:ext cx="605875" cy="605825"/>
            </a:xfrm>
            <a:custGeom>
              <a:avLst/>
              <a:gdLst/>
              <a:ahLst/>
              <a:cxnLst/>
              <a:rect l="l" t="t" r="r" b="b"/>
              <a:pathLst>
                <a:path w="24235" h="24233" extrusionOk="0">
                  <a:moveTo>
                    <a:pt x="12118" y="9220"/>
                  </a:moveTo>
                  <a:cubicBezTo>
                    <a:pt x="13717" y="9220"/>
                    <a:pt x="15015" y="10517"/>
                    <a:pt x="15015" y="12117"/>
                  </a:cubicBezTo>
                  <a:cubicBezTo>
                    <a:pt x="15015" y="13717"/>
                    <a:pt x="13717" y="15014"/>
                    <a:pt x="12118" y="15014"/>
                  </a:cubicBezTo>
                  <a:cubicBezTo>
                    <a:pt x="10518" y="15014"/>
                    <a:pt x="9220" y="13717"/>
                    <a:pt x="9220" y="12117"/>
                  </a:cubicBezTo>
                  <a:cubicBezTo>
                    <a:pt x="9220" y="10517"/>
                    <a:pt x="10518" y="9220"/>
                    <a:pt x="12118" y="9220"/>
                  </a:cubicBezTo>
                  <a:close/>
                  <a:moveTo>
                    <a:pt x="12118" y="1"/>
                  </a:moveTo>
                  <a:cubicBezTo>
                    <a:pt x="5426" y="1"/>
                    <a:pt x="1" y="5426"/>
                    <a:pt x="1" y="12117"/>
                  </a:cubicBezTo>
                  <a:cubicBezTo>
                    <a:pt x="1" y="18809"/>
                    <a:pt x="5426" y="24233"/>
                    <a:pt x="12118" y="24233"/>
                  </a:cubicBezTo>
                  <a:cubicBezTo>
                    <a:pt x="18810" y="24233"/>
                    <a:pt x="24234" y="18808"/>
                    <a:pt x="24234" y="12117"/>
                  </a:cubicBezTo>
                  <a:cubicBezTo>
                    <a:pt x="24234" y="5426"/>
                    <a:pt x="18810" y="1"/>
                    <a:pt x="12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7"/>
            <p:cNvSpPr/>
            <p:nvPr/>
          </p:nvSpPr>
          <p:spPr>
            <a:xfrm>
              <a:off x="1223550" y="241075"/>
              <a:ext cx="606975" cy="532350"/>
            </a:xfrm>
            <a:custGeom>
              <a:avLst/>
              <a:gdLst/>
              <a:ahLst/>
              <a:cxnLst/>
              <a:rect l="l" t="t" r="r" b="b"/>
              <a:pathLst>
                <a:path w="24279" h="21294" extrusionOk="0">
                  <a:moveTo>
                    <a:pt x="12161" y="7879"/>
                  </a:moveTo>
                  <a:cubicBezTo>
                    <a:pt x="14500" y="7879"/>
                    <a:pt x="16398" y="9777"/>
                    <a:pt x="16398" y="12116"/>
                  </a:cubicBezTo>
                  <a:cubicBezTo>
                    <a:pt x="16398" y="14457"/>
                    <a:pt x="14500" y="16355"/>
                    <a:pt x="12161" y="16355"/>
                  </a:cubicBezTo>
                  <a:lnTo>
                    <a:pt x="12161" y="16353"/>
                  </a:lnTo>
                  <a:cubicBezTo>
                    <a:pt x="9820" y="16353"/>
                    <a:pt x="7923" y="14456"/>
                    <a:pt x="7923" y="12116"/>
                  </a:cubicBezTo>
                  <a:cubicBezTo>
                    <a:pt x="7923" y="9776"/>
                    <a:pt x="9821" y="7879"/>
                    <a:pt x="12161" y="7879"/>
                  </a:cubicBezTo>
                  <a:close/>
                  <a:moveTo>
                    <a:pt x="12158" y="1"/>
                  </a:moveTo>
                  <a:cubicBezTo>
                    <a:pt x="5452" y="1"/>
                    <a:pt x="0" y="5492"/>
                    <a:pt x="44" y="12199"/>
                  </a:cubicBezTo>
                  <a:cubicBezTo>
                    <a:pt x="55" y="14079"/>
                    <a:pt x="504" y="15932"/>
                    <a:pt x="1357" y="17609"/>
                  </a:cubicBezTo>
                  <a:cubicBezTo>
                    <a:pt x="1598" y="17737"/>
                    <a:pt x="1885" y="17881"/>
                    <a:pt x="2266" y="17881"/>
                  </a:cubicBezTo>
                  <a:cubicBezTo>
                    <a:pt x="2332" y="17881"/>
                    <a:pt x="2401" y="17877"/>
                    <a:pt x="2473" y="17868"/>
                  </a:cubicBezTo>
                  <a:cubicBezTo>
                    <a:pt x="4533" y="17598"/>
                    <a:pt x="3537" y="15753"/>
                    <a:pt x="5378" y="15646"/>
                  </a:cubicBezTo>
                  <a:cubicBezTo>
                    <a:pt x="5421" y="15643"/>
                    <a:pt x="5463" y="15642"/>
                    <a:pt x="5504" y="15642"/>
                  </a:cubicBezTo>
                  <a:cubicBezTo>
                    <a:pt x="7265" y="15642"/>
                    <a:pt x="7353" y="17868"/>
                    <a:pt x="8930" y="17868"/>
                  </a:cubicBezTo>
                  <a:cubicBezTo>
                    <a:pt x="10546" y="17868"/>
                    <a:pt x="10546" y="16697"/>
                    <a:pt x="12161" y="16697"/>
                  </a:cubicBezTo>
                  <a:cubicBezTo>
                    <a:pt x="12670" y="16697"/>
                    <a:pt x="13018" y="16813"/>
                    <a:pt x="13308" y="16973"/>
                  </a:cubicBezTo>
                  <a:cubicBezTo>
                    <a:pt x="14130" y="17426"/>
                    <a:pt x="14626" y="18303"/>
                    <a:pt x="14626" y="19242"/>
                  </a:cubicBezTo>
                  <a:lnTo>
                    <a:pt x="14626" y="20388"/>
                  </a:lnTo>
                  <a:cubicBezTo>
                    <a:pt x="14626" y="20888"/>
                    <a:pt x="15032" y="21294"/>
                    <a:pt x="15533" y="21294"/>
                  </a:cubicBezTo>
                  <a:cubicBezTo>
                    <a:pt x="16033" y="21294"/>
                    <a:pt x="16439" y="20888"/>
                    <a:pt x="16439" y="20388"/>
                  </a:cubicBezTo>
                  <a:lnTo>
                    <a:pt x="16439" y="17347"/>
                  </a:lnTo>
                  <a:cubicBezTo>
                    <a:pt x="16439" y="16856"/>
                    <a:pt x="16821" y="16438"/>
                    <a:pt x="17312" y="16420"/>
                  </a:cubicBezTo>
                  <a:cubicBezTo>
                    <a:pt x="17324" y="16420"/>
                    <a:pt x="17335" y="16419"/>
                    <a:pt x="17346" y="16419"/>
                  </a:cubicBezTo>
                  <a:cubicBezTo>
                    <a:pt x="17844" y="16419"/>
                    <a:pt x="18252" y="16823"/>
                    <a:pt x="18250" y="17326"/>
                  </a:cubicBezTo>
                  <a:lnTo>
                    <a:pt x="18250" y="18580"/>
                  </a:lnTo>
                  <a:cubicBezTo>
                    <a:pt x="18250" y="19080"/>
                    <a:pt x="18657" y="19486"/>
                    <a:pt x="19158" y="19486"/>
                  </a:cubicBezTo>
                  <a:cubicBezTo>
                    <a:pt x="19658" y="19486"/>
                    <a:pt x="20064" y="19080"/>
                    <a:pt x="20064" y="18580"/>
                  </a:cubicBezTo>
                  <a:cubicBezTo>
                    <a:pt x="20064" y="18137"/>
                    <a:pt x="20414" y="17774"/>
                    <a:pt x="20856" y="17757"/>
                  </a:cubicBezTo>
                  <a:cubicBezTo>
                    <a:pt x="20870" y="17756"/>
                    <a:pt x="20883" y="17756"/>
                    <a:pt x="20898" y="17755"/>
                  </a:cubicBezTo>
                  <a:cubicBezTo>
                    <a:pt x="22255" y="17705"/>
                    <a:pt x="23427" y="16788"/>
                    <a:pt x="23804" y="15483"/>
                  </a:cubicBezTo>
                  <a:cubicBezTo>
                    <a:pt x="24118" y="14389"/>
                    <a:pt x="24279" y="13255"/>
                    <a:pt x="24277" y="12117"/>
                  </a:cubicBezTo>
                  <a:cubicBezTo>
                    <a:pt x="24277" y="5426"/>
                    <a:pt x="18853" y="1"/>
                    <a:pt x="12161" y="1"/>
                  </a:cubicBezTo>
                  <a:cubicBezTo>
                    <a:pt x="12160" y="1"/>
                    <a:pt x="12159" y="1"/>
                    <a:pt x="12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7"/>
            <p:cNvSpPr/>
            <p:nvPr/>
          </p:nvSpPr>
          <p:spPr>
            <a:xfrm>
              <a:off x="1752600" y="369975"/>
              <a:ext cx="41000" cy="44750"/>
            </a:xfrm>
            <a:custGeom>
              <a:avLst/>
              <a:gdLst/>
              <a:ahLst/>
              <a:cxnLst/>
              <a:rect l="l" t="t" r="r" b="b"/>
              <a:pathLst>
                <a:path w="1640" h="1790" extrusionOk="0">
                  <a:moveTo>
                    <a:pt x="852" y="1"/>
                  </a:moveTo>
                  <a:cubicBezTo>
                    <a:pt x="317" y="1"/>
                    <a:pt x="110" y="589"/>
                    <a:pt x="35" y="954"/>
                  </a:cubicBezTo>
                  <a:cubicBezTo>
                    <a:pt x="0" y="1117"/>
                    <a:pt x="56" y="1287"/>
                    <a:pt x="182" y="1399"/>
                  </a:cubicBezTo>
                  <a:lnTo>
                    <a:pt x="488" y="1671"/>
                  </a:lnTo>
                  <a:cubicBezTo>
                    <a:pt x="577" y="1750"/>
                    <a:pt x="688" y="1789"/>
                    <a:pt x="799" y="1789"/>
                  </a:cubicBezTo>
                  <a:cubicBezTo>
                    <a:pt x="916" y="1789"/>
                    <a:pt x="1033" y="1745"/>
                    <a:pt x="1124" y="1658"/>
                  </a:cubicBezTo>
                  <a:lnTo>
                    <a:pt x="1639" y="1161"/>
                  </a:lnTo>
                  <a:cubicBezTo>
                    <a:pt x="1421" y="762"/>
                    <a:pt x="1181" y="375"/>
                    <a:pt x="918" y="2"/>
                  </a:cubicBezTo>
                  <a:lnTo>
                    <a:pt x="918" y="4"/>
                  </a:lnTo>
                  <a:cubicBezTo>
                    <a:pt x="896" y="2"/>
                    <a:pt x="873" y="1"/>
                    <a:pt x="8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7"/>
            <p:cNvSpPr/>
            <p:nvPr/>
          </p:nvSpPr>
          <p:spPr>
            <a:xfrm>
              <a:off x="1727550" y="614400"/>
              <a:ext cx="44525" cy="35525"/>
            </a:xfrm>
            <a:custGeom>
              <a:avLst/>
              <a:gdLst/>
              <a:ahLst/>
              <a:cxnLst/>
              <a:rect l="l" t="t" r="r" b="b"/>
              <a:pathLst>
                <a:path w="1781" h="1421" extrusionOk="0">
                  <a:moveTo>
                    <a:pt x="782" y="0"/>
                  </a:moveTo>
                  <a:cubicBezTo>
                    <a:pt x="290" y="0"/>
                    <a:pt x="101" y="542"/>
                    <a:pt x="32" y="874"/>
                  </a:cubicBezTo>
                  <a:cubicBezTo>
                    <a:pt x="0" y="1025"/>
                    <a:pt x="51" y="1182"/>
                    <a:pt x="166" y="1284"/>
                  </a:cubicBezTo>
                  <a:lnTo>
                    <a:pt x="321" y="1420"/>
                  </a:lnTo>
                  <a:cubicBezTo>
                    <a:pt x="363" y="1411"/>
                    <a:pt x="407" y="1406"/>
                    <a:pt x="453" y="1404"/>
                  </a:cubicBezTo>
                  <a:cubicBezTo>
                    <a:pt x="466" y="1404"/>
                    <a:pt x="480" y="1403"/>
                    <a:pt x="493" y="1403"/>
                  </a:cubicBezTo>
                  <a:cubicBezTo>
                    <a:pt x="765" y="1392"/>
                    <a:pt x="1034" y="1347"/>
                    <a:pt x="1295" y="1267"/>
                  </a:cubicBezTo>
                  <a:lnTo>
                    <a:pt x="1602" y="972"/>
                  </a:lnTo>
                  <a:cubicBezTo>
                    <a:pt x="1756" y="823"/>
                    <a:pt x="1780" y="581"/>
                    <a:pt x="1652" y="411"/>
                  </a:cubicBezTo>
                  <a:cubicBezTo>
                    <a:pt x="1540" y="264"/>
                    <a:pt x="1336" y="111"/>
                    <a:pt x="963" y="23"/>
                  </a:cubicBezTo>
                  <a:lnTo>
                    <a:pt x="962" y="23"/>
                  </a:lnTo>
                  <a:cubicBezTo>
                    <a:pt x="898" y="8"/>
                    <a:pt x="838" y="0"/>
                    <a:pt x="7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7"/>
            <p:cNvSpPr/>
            <p:nvPr/>
          </p:nvSpPr>
          <p:spPr>
            <a:xfrm>
              <a:off x="1366075" y="378025"/>
              <a:ext cx="39550" cy="36450"/>
            </a:xfrm>
            <a:custGeom>
              <a:avLst/>
              <a:gdLst/>
              <a:ahLst/>
              <a:cxnLst/>
              <a:rect l="l" t="t" r="r" b="b"/>
              <a:pathLst>
                <a:path w="1582" h="1458" extrusionOk="0">
                  <a:moveTo>
                    <a:pt x="694" y="0"/>
                  </a:moveTo>
                  <a:cubicBezTo>
                    <a:pt x="258" y="0"/>
                    <a:pt x="91" y="481"/>
                    <a:pt x="29" y="776"/>
                  </a:cubicBezTo>
                  <a:cubicBezTo>
                    <a:pt x="1" y="911"/>
                    <a:pt x="46" y="1050"/>
                    <a:pt x="149" y="1140"/>
                  </a:cubicBezTo>
                  <a:lnTo>
                    <a:pt x="397" y="1362"/>
                  </a:lnTo>
                  <a:cubicBezTo>
                    <a:pt x="470" y="1426"/>
                    <a:pt x="560" y="1458"/>
                    <a:pt x="650" y="1458"/>
                  </a:cubicBezTo>
                  <a:cubicBezTo>
                    <a:pt x="746" y="1458"/>
                    <a:pt x="841" y="1422"/>
                    <a:pt x="915" y="1351"/>
                  </a:cubicBezTo>
                  <a:lnTo>
                    <a:pt x="1422" y="863"/>
                  </a:lnTo>
                  <a:cubicBezTo>
                    <a:pt x="1560" y="730"/>
                    <a:pt x="1581" y="515"/>
                    <a:pt x="1467" y="364"/>
                  </a:cubicBezTo>
                  <a:cubicBezTo>
                    <a:pt x="1367" y="234"/>
                    <a:pt x="1186" y="98"/>
                    <a:pt x="854" y="20"/>
                  </a:cubicBezTo>
                  <a:cubicBezTo>
                    <a:pt x="797" y="6"/>
                    <a:pt x="744" y="0"/>
                    <a:pt x="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7"/>
            <p:cNvSpPr/>
            <p:nvPr/>
          </p:nvSpPr>
          <p:spPr>
            <a:xfrm>
              <a:off x="1491425" y="241075"/>
              <a:ext cx="58475" cy="33400"/>
            </a:xfrm>
            <a:custGeom>
              <a:avLst/>
              <a:gdLst/>
              <a:ahLst/>
              <a:cxnLst/>
              <a:rect l="l" t="t" r="r" b="b"/>
              <a:pathLst>
                <a:path w="2339" h="1336" extrusionOk="0">
                  <a:moveTo>
                    <a:pt x="1446" y="1"/>
                  </a:moveTo>
                  <a:cubicBezTo>
                    <a:pt x="996" y="1"/>
                    <a:pt x="547" y="26"/>
                    <a:pt x="99" y="76"/>
                  </a:cubicBezTo>
                  <a:cubicBezTo>
                    <a:pt x="76" y="155"/>
                    <a:pt x="57" y="231"/>
                    <a:pt x="43" y="301"/>
                  </a:cubicBezTo>
                  <a:cubicBezTo>
                    <a:pt x="0" y="504"/>
                    <a:pt x="69" y="716"/>
                    <a:pt x="226" y="853"/>
                  </a:cubicBezTo>
                  <a:lnTo>
                    <a:pt x="605" y="1190"/>
                  </a:lnTo>
                  <a:cubicBezTo>
                    <a:pt x="715" y="1287"/>
                    <a:pt x="852" y="1336"/>
                    <a:pt x="989" y="1336"/>
                  </a:cubicBezTo>
                  <a:cubicBezTo>
                    <a:pt x="1134" y="1336"/>
                    <a:pt x="1279" y="1281"/>
                    <a:pt x="1391" y="1174"/>
                  </a:cubicBezTo>
                  <a:lnTo>
                    <a:pt x="2161" y="432"/>
                  </a:lnTo>
                  <a:cubicBezTo>
                    <a:pt x="2269" y="327"/>
                    <a:pt x="2333" y="184"/>
                    <a:pt x="2339" y="33"/>
                  </a:cubicBezTo>
                  <a:cubicBezTo>
                    <a:pt x="2044" y="11"/>
                    <a:pt x="1746" y="1"/>
                    <a:pt x="1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7"/>
            <p:cNvSpPr/>
            <p:nvPr/>
          </p:nvSpPr>
          <p:spPr>
            <a:xfrm>
              <a:off x="1567600" y="365975"/>
              <a:ext cx="48250" cy="44450"/>
            </a:xfrm>
            <a:custGeom>
              <a:avLst/>
              <a:gdLst/>
              <a:ahLst/>
              <a:cxnLst/>
              <a:rect l="l" t="t" r="r" b="b"/>
              <a:pathLst>
                <a:path w="1930" h="1778" extrusionOk="0">
                  <a:moveTo>
                    <a:pt x="846" y="0"/>
                  </a:moveTo>
                  <a:cubicBezTo>
                    <a:pt x="315" y="0"/>
                    <a:pt x="111" y="586"/>
                    <a:pt x="35" y="947"/>
                  </a:cubicBezTo>
                  <a:cubicBezTo>
                    <a:pt x="1" y="1110"/>
                    <a:pt x="56" y="1280"/>
                    <a:pt x="181" y="1390"/>
                  </a:cubicBezTo>
                  <a:lnTo>
                    <a:pt x="486" y="1661"/>
                  </a:lnTo>
                  <a:cubicBezTo>
                    <a:pt x="574" y="1739"/>
                    <a:pt x="684" y="1778"/>
                    <a:pt x="794" y="1778"/>
                  </a:cubicBezTo>
                  <a:cubicBezTo>
                    <a:pt x="911" y="1778"/>
                    <a:pt x="1027" y="1734"/>
                    <a:pt x="1117" y="1648"/>
                  </a:cubicBezTo>
                  <a:lnTo>
                    <a:pt x="1735" y="1052"/>
                  </a:lnTo>
                  <a:cubicBezTo>
                    <a:pt x="1902" y="891"/>
                    <a:pt x="1929" y="629"/>
                    <a:pt x="1789" y="445"/>
                  </a:cubicBezTo>
                  <a:cubicBezTo>
                    <a:pt x="1668" y="286"/>
                    <a:pt x="1447" y="120"/>
                    <a:pt x="1042" y="25"/>
                  </a:cubicBezTo>
                  <a:cubicBezTo>
                    <a:pt x="972" y="8"/>
                    <a:pt x="907" y="0"/>
                    <a:pt x="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7"/>
            <p:cNvSpPr/>
            <p:nvPr/>
          </p:nvSpPr>
          <p:spPr>
            <a:xfrm>
              <a:off x="1672325" y="502100"/>
              <a:ext cx="41650" cy="47200"/>
            </a:xfrm>
            <a:custGeom>
              <a:avLst/>
              <a:gdLst/>
              <a:ahLst/>
              <a:cxnLst/>
              <a:rect l="l" t="t" r="r" b="b"/>
              <a:pathLst>
                <a:path w="1666" h="1888" extrusionOk="0">
                  <a:moveTo>
                    <a:pt x="629" y="1"/>
                  </a:moveTo>
                  <a:cubicBezTo>
                    <a:pt x="1" y="1"/>
                    <a:pt x="121" y="1762"/>
                    <a:pt x="121" y="1762"/>
                  </a:cubicBezTo>
                  <a:cubicBezTo>
                    <a:pt x="216" y="1846"/>
                    <a:pt x="334" y="1887"/>
                    <a:pt x="451" y="1887"/>
                  </a:cubicBezTo>
                  <a:cubicBezTo>
                    <a:pt x="576" y="1887"/>
                    <a:pt x="701" y="1841"/>
                    <a:pt x="797" y="1748"/>
                  </a:cubicBezTo>
                  <a:lnTo>
                    <a:pt x="1457" y="1111"/>
                  </a:lnTo>
                  <a:cubicBezTo>
                    <a:pt x="1637" y="939"/>
                    <a:pt x="1665" y="659"/>
                    <a:pt x="1516" y="462"/>
                  </a:cubicBezTo>
                  <a:cubicBezTo>
                    <a:pt x="1385" y="292"/>
                    <a:pt x="1149" y="114"/>
                    <a:pt x="717" y="11"/>
                  </a:cubicBezTo>
                  <a:cubicBezTo>
                    <a:pt x="686" y="4"/>
                    <a:pt x="657" y="1"/>
                    <a:pt x="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7"/>
            <p:cNvSpPr/>
            <p:nvPr/>
          </p:nvSpPr>
          <p:spPr>
            <a:xfrm>
              <a:off x="1292950" y="550500"/>
              <a:ext cx="45075" cy="36250"/>
            </a:xfrm>
            <a:custGeom>
              <a:avLst/>
              <a:gdLst/>
              <a:ahLst/>
              <a:cxnLst/>
              <a:rect l="l" t="t" r="r" b="b"/>
              <a:pathLst>
                <a:path w="1803" h="1450" extrusionOk="0">
                  <a:moveTo>
                    <a:pt x="585" y="1"/>
                  </a:moveTo>
                  <a:cubicBezTo>
                    <a:pt x="269" y="1"/>
                    <a:pt x="1" y="285"/>
                    <a:pt x="34" y="622"/>
                  </a:cubicBezTo>
                  <a:lnTo>
                    <a:pt x="69" y="1000"/>
                  </a:lnTo>
                  <a:cubicBezTo>
                    <a:pt x="93" y="1250"/>
                    <a:pt x="299" y="1446"/>
                    <a:pt x="549" y="1449"/>
                  </a:cubicBezTo>
                  <a:cubicBezTo>
                    <a:pt x="554" y="1449"/>
                    <a:pt x="559" y="1449"/>
                    <a:pt x="563" y="1449"/>
                  </a:cubicBezTo>
                  <a:cubicBezTo>
                    <a:pt x="774" y="1449"/>
                    <a:pt x="1053" y="1371"/>
                    <a:pt x="1391" y="1104"/>
                  </a:cubicBezTo>
                  <a:lnTo>
                    <a:pt x="1390" y="1104"/>
                  </a:lnTo>
                  <a:cubicBezTo>
                    <a:pt x="1802" y="780"/>
                    <a:pt x="1325" y="193"/>
                    <a:pt x="737" y="23"/>
                  </a:cubicBezTo>
                  <a:cubicBezTo>
                    <a:pt x="686" y="8"/>
                    <a:pt x="634" y="1"/>
                    <a:pt x="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7"/>
            <p:cNvSpPr/>
            <p:nvPr/>
          </p:nvSpPr>
          <p:spPr>
            <a:xfrm>
              <a:off x="1239400" y="407575"/>
              <a:ext cx="47450" cy="47850"/>
            </a:xfrm>
            <a:custGeom>
              <a:avLst/>
              <a:gdLst/>
              <a:ahLst/>
              <a:cxnLst/>
              <a:rect l="l" t="t" r="r" b="b"/>
              <a:pathLst>
                <a:path w="1898" h="1914" extrusionOk="0">
                  <a:moveTo>
                    <a:pt x="713" y="1"/>
                  </a:moveTo>
                  <a:cubicBezTo>
                    <a:pt x="430" y="556"/>
                    <a:pt x="193" y="1132"/>
                    <a:pt x="0" y="1725"/>
                  </a:cubicBezTo>
                  <a:cubicBezTo>
                    <a:pt x="102" y="1839"/>
                    <a:pt x="247" y="1907"/>
                    <a:pt x="400" y="1913"/>
                  </a:cubicBezTo>
                  <a:lnTo>
                    <a:pt x="402" y="1913"/>
                  </a:lnTo>
                  <a:cubicBezTo>
                    <a:pt x="415" y="1913"/>
                    <a:pt x="429" y="1913"/>
                    <a:pt x="444" y="1913"/>
                  </a:cubicBezTo>
                  <a:cubicBezTo>
                    <a:pt x="694" y="1913"/>
                    <a:pt x="1023" y="1822"/>
                    <a:pt x="1423" y="1517"/>
                  </a:cubicBezTo>
                  <a:cubicBezTo>
                    <a:pt x="1898" y="1155"/>
                    <a:pt x="1216" y="436"/>
                    <a:pt x="7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7"/>
            <p:cNvSpPr/>
            <p:nvPr/>
          </p:nvSpPr>
          <p:spPr>
            <a:xfrm>
              <a:off x="1351350" y="481175"/>
              <a:ext cx="31825" cy="47575"/>
            </a:xfrm>
            <a:custGeom>
              <a:avLst/>
              <a:gdLst/>
              <a:ahLst/>
              <a:cxnLst/>
              <a:rect l="l" t="t" r="r" b="b"/>
              <a:pathLst>
                <a:path w="1273" h="1903" extrusionOk="0">
                  <a:moveTo>
                    <a:pt x="439" y="1"/>
                  </a:moveTo>
                  <a:cubicBezTo>
                    <a:pt x="182" y="41"/>
                    <a:pt x="0" y="271"/>
                    <a:pt x="21" y="530"/>
                  </a:cubicBezTo>
                  <a:lnTo>
                    <a:pt x="93" y="1446"/>
                  </a:lnTo>
                  <a:cubicBezTo>
                    <a:pt x="113" y="1693"/>
                    <a:pt x="312" y="1894"/>
                    <a:pt x="560" y="1902"/>
                  </a:cubicBezTo>
                  <a:cubicBezTo>
                    <a:pt x="571" y="1902"/>
                    <a:pt x="582" y="1902"/>
                    <a:pt x="593" y="1902"/>
                  </a:cubicBezTo>
                  <a:cubicBezTo>
                    <a:pt x="772" y="1902"/>
                    <a:pt x="1000" y="1847"/>
                    <a:pt x="1272" y="1670"/>
                  </a:cubicBezTo>
                  <a:cubicBezTo>
                    <a:pt x="1240" y="1498"/>
                    <a:pt x="1224" y="1322"/>
                    <a:pt x="1224" y="1147"/>
                  </a:cubicBezTo>
                  <a:cubicBezTo>
                    <a:pt x="1224" y="1008"/>
                    <a:pt x="1234" y="870"/>
                    <a:pt x="1253" y="732"/>
                  </a:cubicBezTo>
                  <a:cubicBezTo>
                    <a:pt x="924" y="346"/>
                    <a:pt x="439" y="1"/>
                    <a:pt x="4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0" grpId="0"/>
      <p:bldP spid="19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>
            <a:spLocks noGrp="1"/>
          </p:cNvSpPr>
          <p:nvPr>
            <p:ph type="title"/>
          </p:nvPr>
        </p:nvSpPr>
        <p:spPr>
          <a:xfrm>
            <a:off x="2148750" y="506925"/>
            <a:ext cx="48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Hal Yang Akan Dibahas?</a:t>
            </a:r>
            <a:endParaRPr sz="3200" b="1" dirty="0"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 idx="2"/>
          </p:nvPr>
        </p:nvSpPr>
        <p:spPr>
          <a:xfrm>
            <a:off x="576075" y="148327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 dirty="0"/>
          </a:p>
        </p:txBody>
      </p:sp>
      <p:sp>
        <p:nvSpPr>
          <p:cNvPr id="428" name="Google Shape;428;p40"/>
          <p:cNvSpPr txBox="1">
            <a:spLocks noGrp="1"/>
          </p:cNvSpPr>
          <p:nvPr>
            <p:ph type="title" idx="3"/>
          </p:nvPr>
        </p:nvSpPr>
        <p:spPr>
          <a:xfrm>
            <a:off x="1386374" y="1401725"/>
            <a:ext cx="1845923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Deskripsi Proyek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4"/>
          </p:nvPr>
        </p:nvSpPr>
        <p:spPr>
          <a:xfrm>
            <a:off x="576075" y="2310550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02</a:t>
            </a:r>
            <a:endParaRPr b="1"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title" idx="5"/>
          </p:nvPr>
        </p:nvSpPr>
        <p:spPr>
          <a:xfrm>
            <a:off x="1386375" y="2229000"/>
            <a:ext cx="1764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Permasalahan</a:t>
            </a:r>
            <a:endParaRPr dirty="0"/>
          </a:p>
        </p:txBody>
      </p:sp>
      <p:sp>
        <p:nvSpPr>
          <p:cNvPr id="433" name="Google Shape;433;p40"/>
          <p:cNvSpPr txBox="1">
            <a:spLocks noGrp="1"/>
          </p:cNvSpPr>
          <p:nvPr>
            <p:ph type="title" idx="7"/>
          </p:nvPr>
        </p:nvSpPr>
        <p:spPr>
          <a:xfrm>
            <a:off x="576075" y="313782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03</a:t>
            </a:r>
            <a:endParaRPr b="1" dirty="0"/>
          </a:p>
        </p:txBody>
      </p:sp>
      <p:sp>
        <p:nvSpPr>
          <p:cNvPr id="434" name="Google Shape;434;p40"/>
          <p:cNvSpPr txBox="1">
            <a:spLocks noGrp="1"/>
          </p:cNvSpPr>
          <p:nvPr>
            <p:ph type="title" idx="8"/>
          </p:nvPr>
        </p:nvSpPr>
        <p:spPr>
          <a:xfrm>
            <a:off x="1386375" y="3056275"/>
            <a:ext cx="233502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Tujuan dan Manfaat</a:t>
            </a:r>
            <a:endParaRPr dirty="0"/>
          </a:p>
        </p:txBody>
      </p:sp>
      <p:sp>
        <p:nvSpPr>
          <p:cNvPr id="436" name="Google Shape;436;p40"/>
          <p:cNvSpPr txBox="1">
            <a:spLocks noGrp="1"/>
          </p:cNvSpPr>
          <p:nvPr>
            <p:ph type="title" idx="13"/>
          </p:nvPr>
        </p:nvSpPr>
        <p:spPr>
          <a:xfrm>
            <a:off x="4454392" y="148327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04</a:t>
            </a:r>
            <a:endParaRPr b="1" dirty="0"/>
          </a:p>
        </p:txBody>
      </p:sp>
      <p:sp>
        <p:nvSpPr>
          <p:cNvPr id="437" name="Google Shape;437;p40"/>
          <p:cNvSpPr txBox="1">
            <a:spLocks noGrp="1"/>
          </p:cNvSpPr>
          <p:nvPr>
            <p:ph type="title" idx="14"/>
          </p:nvPr>
        </p:nvSpPr>
        <p:spPr>
          <a:xfrm>
            <a:off x="5264616" y="1401725"/>
            <a:ext cx="1859197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Anggaran Biaya</a:t>
            </a:r>
            <a:endParaRPr dirty="0"/>
          </a:p>
        </p:txBody>
      </p:sp>
      <p:sp>
        <p:nvSpPr>
          <p:cNvPr id="439" name="Google Shape;439;p40"/>
          <p:cNvSpPr txBox="1">
            <a:spLocks noGrp="1"/>
          </p:cNvSpPr>
          <p:nvPr>
            <p:ph type="title" idx="16"/>
          </p:nvPr>
        </p:nvSpPr>
        <p:spPr>
          <a:xfrm>
            <a:off x="4454392" y="2310550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05</a:t>
            </a:r>
            <a:endParaRPr b="1" dirty="0"/>
          </a:p>
        </p:txBody>
      </p:sp>
      <p:sp>
        <p:nvSpPr>
          <p:cNvPr id="440" name="Google Shape;440;p40"/>
          <p:cNvSpPr txBox="1">
            <a:spLocks noGrp="1"/>
          </p:cNvSpPr>
          <p:nvPr>
            <p:ph type="title" idx="17"/>
          </p:nvPr>
        </p:nvSpPr>
        <p:spPr>
          <a:xfrm>
            <a:off x="5264617" y="2229000"/>
            <a:ext cx="1764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Keluaran</a:t>
            </a:r>
            <a:endParaRPr dirty="0"/>
          </a:p>
        </p:txBody>
      </p:sp>
      <p:sp>
        <p:nvSpPr>
          <p:cNvPr id="442" name="Google Shape;442;p40"/>
          <p:cNvSpPr txBox="1">
            <a:spLocks noGrp="1"/>
          </p:cNvSpPr>
          <p:nvPr>
            <p:ph type="title" idx="19"/>
          </p:nvPr>
        </p:nvSpPr>
        <p:spPr>
          <a:xfrm>
            <a:off x="4454392" y="3137825"/>
            <a:ext cx="8103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06</a:t>
            </a:r>
            <a:endParaRPr b="1" dirty="0"/>
          </a:p>
        </p:txBody>
      </p:sp>
      <p:sp>
        <p:nvSpPr>
          <p:cNvPr id="443" name="Google Shape;443;p40"/>
          <p:cNvSpPr txBox="1">
            <a:spLocks noGrp="1"/>
          </p:cNvSpPr>
          <p:nvPr>
            <p:ph type="title" idx="20"/>
          </p:nvPr>
        </p:nvSpPr>
        <p:spPr>
          <a:xfrm>
            <a:off x="5264617" y="3056275"/>
            <a:ext cx="1764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 Program</a:t>
            </a:r>
            <a:endParaRPr dirty="0"/>
          </a:p>
        </p:txBody>
      </p:sp>
      <p:grpSp>
        <p:nvGrpSpPr>
          <p:cNvPr id="445" name="Google Shape;445;p40"/>
          <p:cNvGrpSpPr/>
          <p:nvPr/>
        </p:nvGrpSpPr>
        <p:grpSpPr>
          <a:xfrm rot="1597040">
            <a:off x="5511560" y="-529076"/>
            <a:ext cx="4156002" cy="1804947"/>
            <a:chOff x="6577073" y="1154992"/>
            <a:chExt cx="1766783" cy="767311"/>
          </a:xfrm>
        </p:grpSpPr>
        <p:sp>
          <p:nvSpPr>
            <p:cNvPr id="446" name="Google Shape;446;p40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" grpId="0"/>
      <p:bldP spid="427" grpId="0"/>
      <p:bldP spid="428" grpId="0"/>
      <p:bldP spid="430" grpId="0"/>
      <p:bldP spid="431" grpId="0"/>
      <p:bldP spid="433" grpId="0"/>
      <p:bldP spid="434" grpId="0"/>
      <p:bldP spid="436" grpId="0"/>
      <p:bldP spid="437" grpId="0"/>
      <p:bldP spid="439" grpId="0"/>
      <p:bldP spid="440" grpId="0"/>
      <p:bldP spid="442" grpId="0"/>
      <p:bldP spid="4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43"/>
          <p:cNvGrpSpPr/>
          <p:nvPr/>
        </p:nvGrpSpPr>
        <p:grpSpPr>
          <a:xfrm rot="568559">
            <a:off x="4731362" y="-192668"/>
            <a:ext cx="4754234" cy="1662275"/>
            <a:chOff x="7728651" y="357232"/>
            <a:chExt cx="2090013" cy="730754"/>
          </a:xfrm>
        </p:grpSpPr>
        <p:sp>
          <p:nvSpPr>
            <p:cNvPr id="521" name="Google Shape;521;p43"/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rgbClr val="3BDAD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43"/>
          <p:cNvSpPr txBox="1">
            <a:spLocks noGrp="1"/>
          </p:cNvSpPr>
          <p:nvPr>
            <p:ph type="title"/>
          </p:nvPr>
        </p:nvSpPr>
        <p:spPr>
          <a:xfrm>
            <a:off x="874612" y="1291573"/>
            <a:ext cx="407152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Deskripsi Proyek</a:t>
            </a:r>
            <a:endParaRPr dirty="0"/>
          </a:p>
        </p:txBody>
      </p:sp>
      <p:sp>
        <p:nvSpPr>
          <p:cNvPr id="533" name="Google Shape;533;p43"/>
          <p:cNvSpPr txBox="1">
            <a:spLocks noGrp="1"/>
          </p:cNvSpPr>
          <p:nvPr>
            <p:ph type="title" idx="2"/>
          </p:nvPr>
        </p:nvSpPr>
        <p:spPr>
          <a:xfrm>
            <a:off x="902575" y="830925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34" name="Google Shape;534;p43"/>
          <p:cNvSpPr txBox="1">
            <a:spLocks noGrp="1"/>
          </p:cNvSpPr>
          <p:nvPr>
            <p:ph type="subTitle" idx="1"/>
          </p:nvPr>
        </p:nvSpPr>
        <p:spPr>
          <a:xfrm flipH="1">
            <a:off x="1017950" y="2260716"/>
            <a:ext cx="3760907" cy="180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MaKaLa</a:t>
            </a:r>
            <a:r>
              <a:rPr lang="en" dirty="0" smtClean="0"/>
              <a:t> adalah </a:t>
            </a:r>
            <a:r>
              <a:rPr lang="en" b="1" dirty="0" smtClean="0"/>
              <a:t>Aplikasi Solusi Win to Win</a:t>
            </a:r>
            <a:r>
              <a:rPr lang="en" dirty="0" smtClean="0"/>
              <a:t> bagi pelanggan maupun pedagang kaki lima yang mempertemukan Pedagang dan pelanggan dalam satu platform. Dimana Pelanggan disini bisa tanpa keluar rumah atau antri untuk mendapatkan Makanan/Minuman yang dijual oleh Pedagang. Dan Pedagang bisa meningkatkan efisiensi waktu dan tenaga dengan memanfaatkan teknologi yang ada</a:t>
            </a:r>
            <a:endParaRPr dirty="0"/>
          </a:p>
        </p:txBody>
      </p:sp>
      <p:grpSp>
        <p:nvGrpSpPr>
          <p:cNvPr id="535" name="Google Shape;535;p43"/>
          <p:cNvGrpSpPr/>
          <p:nvPr/>
        </p:nvGrpSpPr>
        <p:grpSpPr>
          <a:xfrm>
            <a:off x="5376293" y="1520907"/>
            <a:ext cx="3314268" cy="3061650"/>
            <a:chOff x="3571816" y="277919"/>
            <a:chExt cx="2478698" cy="2289769"/>
          </a:xfrm>
        </p:grpSpPr>
        <p:sp>
          <p:nvSpPr>
            <p:cNvPr id="536" name="Google Shape;536;p43"/>
            <p:cNvSpPr/>
            <p:nvPr/>
          </p:nvSpPr>
          <p:spPr>
            <a:xfrm>
              <a:off x="5852752" y="1857654"/>
              <a:ext cx="162511" cy="447163"/>
            </a:xfrm>
            <a:custGeom>
              <a:avLst/>
              <a:gdLst/>
              <a:ahLst/>
              <a:cxnLst/>
              <a:rect l="l" t="t" r="r" b="b"/>
              <a:pathLst>
                <a:path w="7528" h="20714" extrusionOk="0">
                  <a:moveTo>
                    <a:pt x="1" y="1"/>
                  </a:moveTo>
                  <a:lnTo>
                    <a:pt x="1" y="20665"/>
                  </a:lnTo>
                  <a:lnTo>
                    <a:pt x="7060" y="20665"/>
                  </a:lnTo>
                  <a:cubicBezTo>
                    <a:pt x="7213" y="20666"/>
                    <a:pt x="7366" y="20682"/>
                    <a:pt x="7515" y="20713"/>
                  </a:cubicBezTo>
                  <a:lnTo>
                    <a:pt x="7528" y="20665"/>
                  </a:lnTo>
                  <a:lnTo>
                    <a:pt x="75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5016452" y="1857632"/>
              <a:ext cx="627268" cy="446127"/>
            </a:xfrm>
            <a:custGeom>
              <a:avLst/>
              <a:gdLst/>
              <a:ahLst/>
              <a:cxnLst/>
              <a:rect l="l" t="t" r="r" b="b"/>
              <a:pathLst>
                <a:path w="29057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29056" y="20666"/>
                  </a:lnTo>
                  <a:lnTo>
                    <a:pt x="290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4598302" y="1857632"/>
              <a:ext cx="209097" cy="446127"/>
            </a:xfrm>
            <a:custGeom>
              <a:avLst/>
              <a:gdLst/>
              <a:ahLst/>
              <a:cxnLst/>
              <a:rect l="l" t="t" r="r" b="b"/>
              <a:pathLst>
                <a:path w="9686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9686" y="20666"/>
                  </a:lnTo>
                  <a:lnTo>
                    <a:pt x="96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4180131" y="1857632"/>
              <a:ext cx="209140" cy="446127"/>
            </a:xfrm>
            <a:custGeom>
              <a:avLst/>
              <a:gdLst/>
              <a:ahLst/>
              <a:cxnLst/>
              <a:rect l="l" t="t" r="r" b="b"/>
              <a:pathLst>
                <a:path w="9688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9687" y="20666"/>
                  </a:lnTo>
                  <a:lnTo>
                    <a:pt x="96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3762002" y="1857632"/>
              <a:ext cx="209097" cy="446127"/>
            </a:xfrm>
            <a:custGeom>
              <a:avLst/>
              <a:gdLst/>
              <a:ahLst/>
              <a:cxnLst/>
              <a:rect l="l" t="t" r="r" b="b"/>
              <a:pathLst>
                <a:path w="9686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3571816" y="2303738"/>
              <a:ext cx="2478698" cy="107830"/>
            </a:xfrm>
            <a:custGeom>
              <a:avLst/>
              <a:gdLst/>
              <a:ahLst/>
              <a:cxnLst/>
              <a:rect l="l" t="t" r="r" b="b"/>
              <a:pathLst>
                <a:path w="114821" h="4995" extrusionOk="0">
                  <a:moveTo>
                    <a:pt x="2102" y="1"/>
                  </a:moveTo>
                  <a:cubicBezTo>
                    <a:pt x="942" y="1"/>
                    <a:pt x="0" y="948"/>
                    <a:pt x="0" y="2102"/>
                  </a:cubicBezTo>
                  <a:lnTo>
                    <a:pt x="0" y="2894"/>
                  </a:lnTo>
                  <a:cubicBezTo>
                    <a:pt x="0" y="4048"/>
                    <a:pt x="942" y="4994"/>
                    <a:pt x="2102" y="4994"/>
                  </a:cubicBezTo>
                  <a:lnTo>
                    <a:pt x="112720" y="4994"/>
                  </a:lnTo>
                  <a:cubicBezTo>
                    <a:pt x="113879" y="4994"/>
                    <a:pt x="114821" y="4048"/>
                    <a:pt x="114821" y="2894"/>
                  </a:cubicBezTo>
                  <a:lnTo>
                    <a:pt x="114821" y="2102"/>
                  </a:lnTo>
                  <a:cubicBezTo>
                    <a:pt x="114821" y="1102"/>
                    <a:pt x="114115" y="263"/>
                    <a:pt x="113175" y="49"/>
                  </a:cubicBezTo>
                  <a:cubicBezTo>
                    <a:pt x="113026" y="18"/>
                    <a:pt x="112873" y="2"/>
                    <a:pt x="112720" y="1"/>
                  </a:cubicBezTo>
                  <a:close/>
                </a:path>
              </a:pathLst>
            </a:custGeom>
            <a:solidFill>
              <a:srgbClr val="C4C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3728520" y="1033983"/>
              <a:ext cx="2175113" cy="207823"/>
            </a:xfrm>
            <a:custGeom>
              <a:avLst/>
              <a:gdLst/>
              <a:ahLst/>
              <a:cxnLst/>
              <a:rect l="l" t="t" r="r" b="b"/>
              <a:pathLst>
                <a:path w="100758" h="9627" extrusionOk="0">
                  <a:moveTo>
                    <a:pt x="50031" y="0"/>
                  </a:moveTo>
                  <a:cubicBezTo>
                    <a:pt x="31654" y="0"/>
                    <a:pt x="19578" y="699"/>
                    <a:pt x="11034" y="2775"/>
                  </a:cubicBezTo>
                  <a:cubicBezTo>
                    <a:pt x="6687" y="3834"/>
                    <a:pt x="2846" y="6231"/>
                    <a:pt x="1" y="9503"/>
                  </a:cubicBezTo>
                  <a:lnTo>
                    <a:pt x="143" y="9626"/>
                  </a:lnTo>
                  <a:lnTo>
                    <a:pt x="100450" y="9626"/>
                  </a:lnTo>
                  <a:lnTo>
                    <a:pt x="100758" y="9349"/>
                  </a:lnTo>
                  <a:cubicBezTo>
                    <a:pt x="97948" y="6106"/>
                    <a:pt x="94167" y="3746"/>
                    <a:pt x="89861" y="2805"/>
                  </a:cubicBezTo>
                  <a:cubicBezTo>
                    <a:pt x="89694" y="2770"/>
                    <a:pt x="89522" y="2734"/>
                    <a:pt x="89344" y="2699"/>
                  </a:cubicBezTo>
                  <a:cubicBezTo>
                    <a:pt x="84872" y="1781"/>
                    <a:pt x="76755" y="876"/>
                    <a:pt x="66478" y="386"/>
                  </a:cubicBezTo>
                  <a:cubicBezTo>
                    <a:pt x="61455" y="142"/>
                    <a:pt x="55912" y="0"/>
                    <a:pt x="500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5643698" y="1857632"/>
              <a:ext cx="209075" cy="446127"/>
            </a:xfrm>
            <a:custGeom>
              <a:avLst/>
              <a:gdLst/>
              <a:ahLst/>
              <a:cxnLst/>
              <a:rect l="l" t="t" r="r" b="b"/>
              <a:pathLst>
                <a:path w="9685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4807377" y="1857632"/>
              <a:ext cx="209118" cy="446127"/>
            </a:xfrm>
            <a:custGeom>
              <a:avLst/>
              <a:gdLst/>
              <a:ahLst/>
              <a:cxnLst/>
              <a:rect l="l" t="t" r="r" b="b"/>
              <a:pathLst>
                <a:path w="9687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9687" y="20666"/>
                  </a:lnTo>
                  <a:lnTo>
                    <a:pt x="96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4389249" y="1857632"/>
              <a:ext cx="209075" cy="446127"/>
            </a:xfrm>
            <a:custGeom>
              <a:avLst/>
              <a:gdLst/>
              <a:ahLst/>
              <a:cxnLst/>
              <a:rect l="l" t="t" r="r" b="b"/>
              <a:pathLst>
                <a:path w="9685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3971077" y="1857632"/>
              <a:ext cx="209075" cy="446127"/>
            </a:xfrm>
            <a:custGeom>
              <a:avLst/>
              <a:gdLst/>
              <a:ahLst/>
              <a:cxnLst/>
              <a:rect l="l" t="t" r="r" b="b"/>
              <a:pathLst>
                <a:path w="9685" h="20666" extrusionOk="0">
                  <a:moveTo>
                    <a:pt x="0" y="0"/>
                  </a:moveTo>
                  <a:lnTo>
                    <a:pt x="0" y="20666"/>
                  </a:lnTo>
                  <a:lnTo>
                    <a:pt x="9685" y="20666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3617172" y="1857632"/>
              <a:ext cx="144852" cy="446127"/>
            </a:xfrm>
            <a:custGeom>
              <a:avLst/>
              <a:gdLst/>
              <a:ahLst/>
              <a:cxnLst/>
              <a:rect l="l" t="t" r="r" b="b"/>
              <a:pathLst>
                <a:path w="6710" h="20666" extrusionOk="0">
                  <a:moveTo>
                    <a:pt x="1" y="0"/>
                  </a:moveTo>
                  <a:lnTo>
                    <a:pt x="1" y="20666"/>
                  </a:lnTo>
                  <a:lnTo>
                    <a:pt x="6709" y="20666"/>
                  </a:lnTo>
                  <a:lnTo>
                    <a:pt x="67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3617172" y="1235804"/>
              <a:ext cx="2398134" cy="621871"/>
            </a:xfrm>
            <a:custGeom>
              <a:avLst/>
              <a:gdLst/>
              <a:ahLst/>
              <a:cxnLst/>
              <a:rect l="l" t="t" r="r" b="b"/>
              <a:pathLst>
                <a:path w="111089" h="28807" extrusionOk="0">
                  <a:moveTo>
                    <a:pt x="105916" y="0"/>
                  </a:moveTo>
                  <a:lnTo>
                    <a:pt x="105608" y="277"/>
                  </a:lnTo>
                  <a:lnTo>
                    <a:pt x="5302" y="277"/>
                  </a:lnTo>
                  <a:lnTo>
                    <a:pt x="5160" y="152"/>
                  </a:lnTo>
                  <a:cubicBezTo>
                    <a:pt x="1952" y="3838"/>
                    <a:pt x="1" y="8631"/>
                    <a:pt x="1" y="13873"/>
                  </a:cubicBezTo>
                  <a:lnTo>
                    <a:pt x="1" y="28807"/>
                  </a:lnTo>
                  <a:lnTo>
                    <a:pt x="111087" y="28807"/>
                  </a:lnTo>
                  <a:lnTo>
                    <a:pt x="111087" y="13873"/>
                  </a:lnTo>
                  <a:cubicBezTo>
                    <a:pt x="111088" y="8777"/>
                    <a:pt x="109252" y="3851"/>
                    <a:pt x="105916" y="0"/>
                  </a:cubicBez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829960" y="2144681"/>
              <a:ext cx="423201" cy="423007"/>
            </a:xfrm>
            <a:custGeom>
              <a:avLst/>
              <a:gdLst/>
              <a:ahLst/>
              <a:cxnLst/>
              <a:rect l="l" t="t" r="r" b="b"/>
              <a:pathLst>
                <a:path w="19604" h="19595" extrusionOk="0">
                  <a:moveTo>
                    <a:pt x="9802" y="0"/>
                  </a:moveTo>
                  <a:cubicBezTo>
                    <a:pt x="4388" y="0"/>
                    <a:pt x="0" y="4386"/>
                    <a:pt x="0" y="9796"/>
                  </a:cubicBezTo>
                  <a:cubicBezTo>
                    <a:pt x="0" y="15207"/>
                    <a:pt x="4389" y="19594"/>
                    <a:pt x="9802" y="19594"/>
                  </a:cubicBezTo>
                  <a:cubicBezTo>
                    <a:pt x="15215" y="19594"/>
                    <a:pt x="19603" y="15207"/>
                    <a:pt x="19603" y="9796"/>
                  </a:cubicBezTo>
                  <a:cubicBezTo>
                    <a:pt x="19603" y="4386"/>
                    <a:pt x="15216" y="0"/>
                    <a:pt x="9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3943100" y="2257735"/>
              <a:ext cx="196921" cy="196856"/>
            </a:xfrm>
            <a:custGeom>
              <a:avLst/>
              <a:gdLst/>
              <a:ahLst/>
              <a:cxnLst/>
              <a:rect l="l" t="t" r="r" b="b"/>
              <a:pathLst>
                <a:path w="9122" h="9119" extrusionOk="0">
                  <a:moveTo>
                    <a:pt x="4561" y="1"/>
                  </a:moveTo>
                  <a:cubicBezTo>
                    <a:pt x="2042" y="1"/>
                    <a:pt x="0" y="2041"/>
                    <a:pt x="0" y="4559"/>
                  </a:cubicBezTo>
                  <a:cubicBezTo>
                    <a:pt x="0" y="7078"/>
                    <a:pt x="2042" y="9118"/>
                    <a:pt x="4561" y="9118"/>
                  </a:cubicBezTo>
                  <a:cubicBezTo>
                    <a:pt x="7080" y="9118"/>
                    <a:pt x="9122" y="7078"/>
                    <a:pt x="9122" y="4559"/>
                  </a:cubicBezTo>
                  <a:cubicBezTo>
                    <a:pt x="9122" y="2041"/>
                    <a:pt x="7080" y="1"/>
                    <a:pt x="4561" y="1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5303674" y="2144681"/>
              <a:ext cx="423201" cy="423007"/>
            </a:xfrm>
            <a:custGeom>
              <a:avLst/>
              <a:gdLst/>
              <a:ahLst/>
              <a:cxnLst/>
              <a:rect l="l" t="t" r="r" b="b"/>
              <a:pathLst>
                <a:path w="19604" h="19595" extrusionOk="0">
                  <a:moveTo>
                    <a:pt x="9802" y="0"/>
                  </a:moveTo>
                  <a:cubicBezTo>
                    <a:pt x="4388" y="0"/>
                    <a:pt x="1" y="4386"/>
                    <a:pt x="1" y="9796"/>
                  </a:cubicBezTo>
                  <a:cubicBezTo>
                    <a:pt x="1" y="15207"/>
                    <a:pt x="4388" y="19594"/>
                    <a:pt x="9802" y="19594"/>
                  </a:cubicBezTo>
                  <a:cubicBezTo>
                    <a:pt x="15215" y="19594"/>
                    <a:pt x="19603" y="15207"/>
                    <a:pt x="19603" y="9796"/>
                  </a:cubicBezTo>
                  <a:cubicBezTo>
                    <a:pt x="19603" y="4386"/>
                    <a:pt x="15215" y="0"/>
                    <a:pt x="9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5416771" y="2257735"/>
              <a:ext cx="196964" cy="196856"/>
            </a:xfrm>
            <a:custGeom>
              <a:avLst/>
              <a:gdLst/>
              <a:ahLst/>
              <a:cxnLst/>
              <a:rect l="l" t="t" r="r" b="b"/>
              <a:pathLst>
                <a:path w="9124" h="9119" extrusionOk="0">
                  <a:moveTo>
                    <a:pt x="4563" y="1"/>
                  </a:moveTo>
                  <a:cubicBezTo>
                    <a:pt x="2044" y="1"/>
                    <a:pt x="1" y="2041"/>
                    <a:pt x="1" y="4559"/>
                  </a:cubicBezTo>
                  <a:cubicBezTo>
                    <a:pt x="1" y="7078"/>
                    <a:pt x="2044" y="9118"/>
                    <a:pt x="4563" y="9118"/>
                  </a:cubicBezTo>
                  <a:cubicBezTo>
                    <a:pt x="7082" y="9118"/>
                    <a:pt x="9124" y="7078"/>
                    <a:pt x="9124" y="4559"/>
                  </a:cubicBezTo>
                  <a:cubicBezTo>
                    <a:pt x="9124" y="2041"/>
                    <a:pt x="7081" y="1"/>
                    <a:pt x="4563" y="1"/>
                  </a:cubicBezTo>
                  <a:close/>
                </a:path>
              </a:pathLst>
            </a:custGeom>
            <a:solidFill>
              <a:srgbClr val="C3C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5133629" y="1784602"/>
              <a:ext cx="428274" cy="465815"/>
            </a:xfrm>
            <a:custGeom>
              <a:avLst/>
              <a:gdLst/>
              <a:ahLst/>
              <a:cxnLst/>
              <a:rect l="l" t="t" r="r" b="b"/>
              <a:pathLst>
                <a:path w="19839" h="21578" extrusionOk="0">
                  <a:moveTo>
                    <a:pt x="19838" y="1"/>
                  </a:moveTo>
                  <a:lnTo>
                    <a:pt x="1" y="119"/>
                  </a:lnTo>
                  <a:lnTo>
                    <a:pt x="1" y="21578"/>
                  </a:lnTo>
                  <a:lnTo>
                    <a:pt x="6651" y="21578"/>
                  </a:lnTo>
                  <a:cubicBezTo>
                    <a:pt x="6651" y="21578"/>
                    <a:pt x="8761" y="13848"/>
                    <a:pt x="17639" y="13848"/>
                  </a:cubicBezTo>
                  <a:cubicBezTo>
                    <a:pt x="18331" y="13848"/>
                    <a:pt x="19063" y="13895"/>
                    <a:pt x="19838" y="13996"/>
                  </a:cubicBezTo>
                  <a:lnTo>
                    <a:pt x="198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5178380" y="1810334"/>
              <a:ext cx="89761" cy="40023"/>
            </a:xfrm>
            <a:custGeom>
              <a:avLst/>
              <a:gdLst/>
              <a:ahLst/>
              <a:cxnLst/>
              <a:rect l="l" t="t" r="r" b="b"/>
              <a:pathLst>
                <a:path w="4158" h="1854" extrusionOk="0">
                  <a:moveTo>
                    <a:pt x="2894" y="0"/>
                  </a:moveTo>
                  <a:cubicBezTo>
                    <a:pt x="2534" y="0"/>
                    <a:pt x="2166" y="92"/>
                    <a:pt x="1797" y="174"/>
                  </a:cubicBezTo>
                  <a:cubicBezTo>
                    <a:pt x="1156" y="318"/>
                    <a:pt x="641" y="597"/>
                    <a:pt x="200" y="1079"/>
                  </a:cubicBezTo>
                  <a:cubicBezTo>
                    <a:pt x="1" y="1295"/>
                    <a:pt x="57" y="1713"/>
                    <a:pt x="383" y="1778"/>
                  </a:cubicBezTo>
                  <a:cubicBezTo>
                    <a:pt x="646" y="1830"/>
                    <a:pt x="891" y="1853"/>
                    <a:pt x="1136" y="1853"/>
                  </a:cubicBezTo>
                  <a:cubicBezTo>
                    <a:pt x="1420" y="1853"/>
                    <a:pt x="1704" y="1822"/>
                    <a:pt x="2012" y="1769"/>
                  </a:cubicBezTo>
                  <a:cubicBezTo>
                    <a:pt x="2558" y="1677"/>
                    <a:pt x="3191" y="1721"/>
                    <a:pt x="3662" y="1408"/>
                  </a:cubicBezTo>
                  <a:cubicBezTo>
                    <a:pt x="4086" y="1126"/>
                    <a:pt x="4157" y="450"/>
                    <a:pt x="3662" y="183"/>
                  </a:cubicBezTo>
                  <a:cubicBezTo>
                    <a:pt x="3411" y="48"/>
                    <a:pt x="3155" y="0"/>
                    <a:pt x="28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905494" y="1275806"/>
              <a:ext cx="1069423" cy="510113"/>
            </a:xfrm>
            <a:custGeom>
              <a:avLst/>
              <a:gdLst/>
              <a:ahLst/>
              <a:cxnLst/>
              <a:rect l="l" t="t" r="r" b="b"/>
              <a:pathLst>
                <a:path w="49539" h="23630" extrusionOk="0">
                  <a:moveTo>
                    <a:pt x="1185" y="1"/>
                  </a:moveTo>
                  <a:cubicBezTo>
                    <a:pt x="532" y="2"/>
                    <a:pt x="4" y="531"/>
                    <a:pt x="1" y="1183"/>
                  </a:cubicBezTo>
                  <a:lnTo>
                    <a:pt x="1" y="22446"/>
                  </a:lnTo>
                  <a:cubicBezTo>
                    <a:pt x="4" y="23099"/>
                    <a:pt x="532" y="23627"/>
                    <a:pt x="1185" y="23629"/>
                  </a:cubicBezTo>
                  <a:lnTo>
                    <a:pt x="48355" y="23629"/>
                  </a:lnTo>
                  <a:cubicBezTo>
                    <a:pt x="49008" y="23627"/>
                    <a:pt x="49537" y="23099"/>
                    <a:pt x="49539" y="22446"/>
                  </a:cubicBezTo>
                  <a:lnTo>
                    <a:pt x="49539" y="1183"/>
                  </a:lnTo>
                  <a:cubicBezTo>
                    <a:pt x="49537" y="531"/>
                    <a:pt x="49008" y="2"/>
                    <a:pt x="48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5133629" y="1278332"/>
              <a:ext cx="425727" cy="481142"/>
            </a:xfrm>
            <a:custGeom>
              <a:avLst/>
              <a:gdLst/>
              <a:ahLst/>
              <a:cxnLst/>
              <a:rect l="l" t="t" r="r" b="b"/>
              <a:pathLst>
                <a:path w="19721" h="22288" extrusionOk="0">
                  <a:moveTo>
                    <a:pt x="1184" y="0"/>
                  </a:moveTo>
                  <a:cubicBezTo>
                    <a:pt x="532" y="2"/>
                    <a:pt x="2" y="531"/>
                    <a:pt x="1" y="1184"/>
                  </a:cubicBezTo>
                  <a:lnTo>
                    <a:pt x="1" y="21104"/>
                  </a:lnTo>
                  <a:cubicBezTo>
                    <a:pt x="2" y="21757"/>
                    <a:pt x="532" y="22286"/>
                    <a:pt x="1184" y="22288"/>
                  </a:cubicBezTo>
                  <a:lnTo>
                    <a:pt x="18537" y="22288"/>
                  </a:lnTo>
                  <a:cubicBezTo>
                    <a:pt x="19190" y="22286"/>
                    <a:pt x="19718" y="21757"/>
                    <a:pt x="19720" y="21104"/>
                  </a:cubicBezTo>
                  <a:lnTo>
                    <a:pt x="19720" y="1184"/>
                  </a:lnTo>
                  <a:cubicBezTo>
                    <a:pt x="19718" y="531"/>
                    <a:pt x="19190" y="2"/>
                    <a:pt x="185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5637416" y="1273949"/>
              <a:ext cx="347537" cy="485524"/>
            </a:xfrm>
            <a:custGeom>
              <a:avLst/>
              <a:gdLst/>
              <a:ahLst/>
              <a:cxnLst/>
              <a:rect l="l" t="t" r="r" b="b"/>
              <a:pathLst>
                <a:path w="16099" h="22491" extrusionOk="0">
                  <a:moveTo>
                    <a:pt x="2772" y="0"/>
                  </a:moveTo>
                  <a:cubicBezTo>
                    <a:pt x="1804" y="0"/>
                    <a:pt x="1176" y="71"/>
                    <a:pt x="1176" y="71"/>
                  </a:cubicBezTo>
                  <a:cubicBezTo>
                    <a:pt x="530" y="144"/>
                    <a:pt x="1" y="735"/>
                    <a:pt x="1" y="1387"/>
                  </a:cubicBezTo>
                  <a:lnTo>
                    <a:pt x="1" y="21307"/>
                  </a:lnTo>
                  <a:cubicBezTo>
                    <a:pt x="2" y="21960"/>
                    <a:pt x="532" y="22489"/>
                    <a:pt x="1185" y="22491"/>
                  </a:cubicBezTo>
                  <a:lnTo>
                    <a:pt x="13171" y="22491"/>
                  </a:lnTo>
                  <a:cubicBezTo>
                    <a:pt x="13821" y="22491"/>
                    <a:pt x="14431" y="21964"/>
                    <a:pt x="14527" y="21320"/>
                  </a:cubicBezTo>
                  <a:cubicBezTo>
                    <a:pt x="14527" y="21320"/>
                    <a:pt x="16099" y="10708"/>
                    <a:pt x="12135" y="3938"/>
                  </a:cubicBezTo>
                  <a:cubicBezTo>
                    <a:pt x="10112" y="480"/>
                    <a:pt x="5291" y="0"/>
                    <a:pt x="27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3863960" y="1754379"/>
              <a:ext cx="1153830" cy="75578"/>
            </a:xfrm>
            <a:custGeom>
              <a:avLst/>
              <a:gdLst/>
              <a:ahLst/>
              <a:cxnLst/>
              <a:rect l="l" t="t" r="r" b="b"/>
              <a:pathLst>
                <a:path w="53449" h="3501" extrusionOk="0">
                  <a:moveTo>
                    <a:pt x="1184" y="1"/>
                  </a:moveTo>
                  <a:cubicBezTo>
                    <a:pt x="531" y="4"/>
                    <a:pt x="2" y="533"/>
                    <a:pt x="0" y="1184"/>
                  </a:cubicBezTo>
                  <a:lnTo>
                    <a:pt x="0" y="2318"/>
                  </a:lnTo>
                  <a:cubicBezTo>
                    <a:pt x="2" y="2970"/>
                    <a:pt x="531" y="3499"/>
                    <a:pt x="1184" y="3500"/>
                  </a:cubicBezTo>
                  <a:lnTo>
                    <a:pt x="52265" y="3500"/>
                  </a:lnTo>
                  <a:cubicBezTo>
                    <a:pt x="52918" y="3499"/>
                    <a:pt x="53447" y="2970"/>
                    <a:pt x="53449" y="2318"/>
                  </a:cubicBezTo>
                  <a:lnTo>
                    <a:pt x="53447" y="1184"/>
                  </a:lnTo>
                  <a:cubicBezTo>
                    <a:pt x="53446" y="533"/>
                    <a:pt x="52917" y="4"/>
                    <a:pt x="52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983576" y="2302356"/>
              <a:ext cx="111758" cy="107549"/>
            </a:xfrm>
            <a:custGeom>
              <a:avLst/>
              <a:gdLst/>
              <a:ahLst/>
              <a:cxnLst/>
              <a:rect l="l" t="t" r="r" b="b"/>
              <a:pathLst>
                <a:path w="5177" h="4982" extrusionOk="0">
                  <a:moveTo>
                    <a:pt x="2687" y="1"/>
                  </a:moveTo>
                  <a:cubicBezTo>
                    <a:pt x="2039" y="1"/>
                    <a:pt x="1402" y="254"/>
                    <a:pt x="925" y="729"/>
                  </a:cubicBezTo>
                  <a:cubicBezTo>
                    <a:pt x="213" y="1442"/>
                    <a:pt x="0" y="2513"/>
                    <a:pt x="384" y="3444"/>
                  </a:cubicBezTo>
                  <a:cubicBezTo>
                    <a:pt x="770" y="4375"/>
                    <a:pt x="1679" y="4981"/>
                    <a:pt x="2686" y="4981"/>
                  </a:cubicBezTo>
                  <a:cubicBezTo>
                    <a:pt x="2687" y="4981"/>
                    <a:pt x="2688" y="4981"/>
                    <a:pt x="2689" y="4981"/>
                  </a:cubicBezTo>
                  <a:cubicBezTo>
                    <a:pt x="4063" y="4981"/>
                    <a:pt x="5177" y="3867"/>
                    <a:pt x="5177" y="2492"/>
                  </a:cubicBezTo>
                  <a:cubicBezTo>
                    <a:pt x="5177" y="1485"/>
                    <a:pt x="4571" y="577"/>
                    <a:pt x="3640" y="190"/>
                  </a:cubicBezTo>
                  <a:cubicBezTo>
                    <a:pt x="3332" y="63"/>
                    <a:pt x="3008" y="1"/>
                    <a:pt x="2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5458737" y="2302356"/>
              <a:ext cx="111758" cy="107549"/>
            </a:xfrm>
            <a:custGeom>
              <a:avLst/>
              <a:gdLst/>
              <a:ahLst/>
              <a:cxnLst/>
              <a:rect l="l" t="t" r="r" b="b"/>
              <a:pathLst>
                <a:path w="5177" h="4982" extrusionOk="0">
                  <a:moveTo>
                    <a:pt x="2688" y="1"/>
                  </a:moveTo>
                  <a:cubicBezTo>
                    <a:pt x="2039" y="1"/>
                    <a:pt x="1402" y="254"/>
                    <a:pt x="926" y="729"/>
                  </a:cubicBezTo>
                  <a:cubicBezTo>
                    <a:pt x="213" y="1442"/>
                    <a:pt x="0" y="2513"/>
                    <a:pt x="386" y="3444"/>
                  </a:cubicBezTo>
                  <a:cubicBezTo>
                    <a:pt x="770" y="4375"/>
                    <a:pt x="1679" y="4981"/>
                    <a:pt x="2686" y="4981"/>
                  </a:cubicBezTo>
                  <a:cubicBezTo>
                    <a:pt x="2687" y="4981"/>
                    <a:pt x="2688" y="4981"/>
                    <a:pt x="2688" y="4981"/>
                  </a:cubicBezTo>
                  <a:cubicBezTo>
                    <a:pt x="4063" y="4981"/>
                    <a:pt x="5177" y="3867"/>
                    <a:pt x="5177" y="2492"/>
                  </a:cubicBezTo>
                  <a:cubicBezTo>
                    <a:pt x="5177" y="1485"/>
                    <a:pt x="4571" y="577"/>
                    <a:pt x="3640" y="190"/>
                  </a:cubicBezTo>
                  <a:cubicBezTo>
                    <a:pt x="3332" y="63"/>
                    <a:pt x="3009" y="1"/>
                    <a:pt x="2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5338171" y="1357579"/>
              <a:ext cx="123092" cy="94855"/>
            </a:xfrm>
            <a:custGeom>
              <a:avLst/>
              <a:gdLst/>
              <a:ahLst/>
              <a:cxnLst/>
              <a:rect l="l" t="t" r="r" b="b"/>
              <a:pathLst>
                <a:path w="5702" h="4394" extrusionOk="0">
                  <a:moveTo>
                    <a:pt x="4905" y="0"/>
                  </a:moveTo>
                  <a:cubicBezTo>
                    <a:pt x="4844" y="0"/>
                    <a:pt x="4782" y="11"/>
                    <a:pt x="4723" y="35"/>
                  </a:cubicBezTo>
                  <a:cubicBezTo>
                    <a:pt x="3936" y="351"/>
                    <a:pt x="3400" y="1146"/>
                    <a:pt x="2784" y="1719"/>
                  </a:cubicBezTo>
                  <a:cubicBezTo>
                    <a:pt x="2050" y="2402"/>
                    <a:pt x="1246" y="3031"/>
                    <a:pt x="383" y="3542"/>
                  </a:cubicBezTo>
                  <a:cubicBezTo>
                    <a:pt x="0" y="3768"/>
                    <a:pt x="188" y="4393"/>
                    <a:pt x="582" y="4393"/>
                  </a:cubicBezTo>
                  <a:cubicBezTo>
                    <a:pt x="628" y="4393"/>
                    <a:pt x="678" y="4385"/>
                    <a:pt x="730" y="4365"/>
                  </a:cubicBezTo>
                  <a:cubicBezTo>
                    <a:pt x="1684" y="4011"/>
                    <a:pt x="2544" y="3545"/>
                    <a:pt x="3367" y="2948"/>
                  </a:cubicBezTo>
                  <a:cubicBezTo>
                    <a:pt x="4140" y="2389"/>
                    <a:pt x="5174" y="1751"/>
                    <a:pt x="5542" y="853"/>
                  </a:cubicBezTo>
                  <a:cubicBezTo>
                    <a:pt x="5701" y="465"/>
                    <a:pt x="5305" y="0"/>
                    <a:pt x="4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5392312" y="1424393"/>
              <a:ext cx="82378" cy="53667"/>
            </a:xfrm>
            <a:custGeom>
              <a:avLst/>
              <a:gdLst/>
              <a:ahLst/>
              <a:cxnLst/>
              <a:rect l="l" t="t" r="r" b="b"/>
              <a:pathLst>
                <a:path w="3816" h="2486" extrusionOk="0">
                  <a:moveTo>
                    <a:pt x="2834" y="1"/>
                  </a:moveTo>
                  <a:cubicBezTo>
                    <a:pt x="2726" y="1"/>
                    <a:pt x="2613" y="35"/>
                    <a:pt x="2500" y="112"/>
                  </a:cubicBezTo>
                  <a:cubicBezTo>
                    <a:pt x="2120" y="374"/>
                    <a:pt x="1740" y="636"/>
                    <a:pt x="1361" y="898"/>
                  </a:cubicBezTo>
                  <a:cubicBezTo>
                    <a:pt x="1002" y="1147"/>
                    <a:pt x="595" y="1376"/>
                    <a:pt x="289" y="1690"/>
                  </a:cubicBezTo>
                  <a:cubicBezTo>
                    <a:pt x="0" y="1987"/>
                    <a:pt x="229" y="2486"/>
                    <a:pt x="611" y="2486"/>
                  </a:cubicBezTo>
                  <a:cubicBezTo>
                    <a:pt x="652" y="2486"/>
                    <a:pt x="696" y="2480"/>
                    <a:pt x="741" y="2467"/>
                  </a:cubicBezTo>
                  <a:cubicBezTo>
                    <a:pt x="1164" y="2346"/>
                    <a:pt x="1554" y="2097"/>
                    <a:pt x="1945" y="1896"/>
                  </a:cubicBezTo>
                  <a:cubicBezTo>
                    <a:pt x="2354" y="1687"/>
                    <a:pt x="2763" y="1474"/>
                    <a:pt x="3171" y="1262"/>
                  </a:cubicBezTo>
                  <a:cubicBezTo>
                    <a:pt x="3815" y="930"/>
                    <a:pt x="3402" y="1"/>
                    <a:pt x="2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5702460" y="1371633"/>
              <a:ext cx="106103" cy="86372"/>
            </a:xfrm>
            <a:custGeom>
              <a:avLst/>
              <a:gdLst/>
              <a:ahLst/>
              <a:cxnLst/>
              <a:rect l="l" t="t" r="r" b="b"/>
              <a:pathLst>
                <a:path w="4915" h="4001" extrusionOk="0">
                  <a:moveTo>
                    <a:pt x="3985" y="0"/>
                  </a:moveTo>
                  <a:cubicBezTo>
                    <a:pt x="3846" y="0"/>
                    <a:pt x="3699" y="52"/>
                    <a:pt x="3557" y="176"/>
                  </a:cubicBezTo>
                  <a:cubicBezTo>
                    <a:pt x="2428" y="1167"/>
                    <a:pt x="1321" y="2172"/>
                    <a:pt x="294" y="3272"/>
                  </a:cubicBezTo>
                  <a:cubicBezTo>
                    <a:pt x="1" y="3585"/>
                    <a:pt x="279" y="4001"/>
                    <a:pt x="609" y="4001"/>
                  </a:cubicBezTo>
                  <a:cubicBezTo>
                    <a:pt x="707" y="4001"/>
                    <a:pt x="808" y="3965"/>
                    <a:pt x="901" y="3879"/>
                  </a:cubicBezTo>
                  <a:cubicBezTo>
                    <a:pt x="1973" y="2894"/>
                    <a:pt x="3092" y="1950"/>
                    <a:pt x="4314" y="1155"/>
                  </a:cubicBezTo>
                  <a:cubicBezTo>
                    <a:pt x="4915" y="766"/>
                    <a:pt x="4517" y="0"/>
                    <a:pt x="3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5746109" y="1405029"/>
              <a:ext cx="88638" cy="67569"/>
            </a:xfrm>
            <a:custGeom>
              <a:avLst/>
              <a:gdLst/>
              <a:ahLst/>
              <a:cxnLst/>
              <a:rect l="l" t="t" r="r" b="b"/>
              <a:pathLst>
                <a:path w="4106" h="3130" extrusionOk="0">
                  <a:moveTo>
                    <a:pt x="2827" y="1"/>
                  </a:moveTo>
                  <a:cubicBezTo>
                    <a:pt x="2574" y="1"/>
                    <a:pt x="2316" y="118"/>
                    <a:pt x="2117" y="408"/>
                  </a:cubicBezTo>
                  <a:cubicBezTo>
                    <a:pt x="1658" y="1076"/>
                    <a:pt x="1080" y="1755"/>
                    <a:pt x="397" y="2196"/>
                  </a:cubicBezTo>
                  <a:cubicBezTo>
                    <a:pt x="1" y="2451"/>
                    <a:pt x="180" y="3130"/>
                    <a:pt x="605" y="3130"/>
                  </a:cubicBezTo>
                  <a:cubicBezTo>
                    <a:pt x="659" y="3130"/>
                    <a:pt x="716" y="3119"/>
                    <a:pt x="777" y="3095"/>
                  </a:cubicBezTo>
                  <a:cubicBezTo>
                    <a:pt x="1268" y="2901"/>
                    <a:pt x="1752" y="2684"/>
                    <a:pt x="2235" y="2475"/>
                  </a:cubicBezTo>
                  <a:cubicBezTo>
                    <a:pt x="2698" y="2275"/>
                    <a:pt x="3130" y="1816"/>
                    <a:pt x="3477" y="1458"/>
                  </a:cubicBezTo>
                  <a:cubicBezTo>
                    <a:pt x="4105" y="811"/>
                    <a:pt x="3488" y="1"/>
                    <a:pt x="2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683683" y="2320943"/>
              <a:ext cx="25732" cy="20206"/>
            </a:xfrm>
            <a:custGeom>
              <a:avLst/>
              <a:gdLst/>
              <a:ahLst/>
              <a:cxnLst/>
              <a:rect l="l" t="t" r="r" b="b"/>
              <a:pathLst>
                <a:path w="1192" h="936" extrusionOk="0">
                  <a:moveTo>
                    <a:pt x="647" y="0"/>
                  </a:moveTo>
                  <a:cubicBezTo>
                    <a:pt x="293" y="0"/>
                    <a:pt x="0" y="481"/>
                    <a:pt x="415" y="800"/>
                  </a:cubicBezTo>
                  <a:cubicBezTo>
                    <a:pt x="493" y="863"/>
                    <a:pt x="586" y="905"/>
                    <a:pt x="685" y="925"/>
                  </a:cubicBezTo>
                  <a:cubicBezTo>
                    <a:pt x="716" y="932"/>
                    <a:pt x="746" y="935"/>
                    <a:pt x="775" y="935"/>
                  </a:cubicBezTo>
                  <a:cubicBezTo>
                    <a:pt x="1013" y="935"/>
                    <a:pt x="1192" y="724"/>
                    <a:pt x="1137" y="473"/>
                  </a:cubicBezTo>
                  <a:cubicBezTo>
                    <a:pt x="1118" y="375"/>
                    <a:pt x="1075" y="282"/>
                    <a:pt x="1012" y="203"/>
                  </a:cubicBezTo>
                  <a:cubicBezTo>
                    <a:pt x="901" y="59"/>
                    <a:pt x="770" y="0"/>
                    <a:pt x="647" y="0"/>
                  </a:cubicBezTo>
                  <a:close/>
                </a:path>
              </a:pathLst>
            </a:custGeom>
            <a:solidFill>
              <a:srgbClr val="650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5927099" y="2106925"/>
              <a:ext cx="86760" cy="67979"/>
            </a:xfrm>
            <a:custGeom>
              <a:avLst/>
              <a:gdLst/>
              <a:ahLst/>
              <a:cxnLst/>
              <a:rect l="l" t="t" r="r" b="b"/>
              <a:pathLst>
                <a:path w="4019" h="3149" extrusionOk="0">
                  <a:moveTo>
                    <a:pt x="1355" y="1"/>
                  </a:moveTo>
                  <a:cubicBezTo>
                    <a:pt x="607" y="1"/>
                    <a:pt x="1" y="608"/>
                    <a:pt x="1" y="1357"/>
                  </a:cubicBezTo>
                  <a:lnTo>
                    <a:pt x="1" y="1795"/>
                  </a:lnTo>
                  <a:cubicBezTo>
                    <a:pt x="2" y="2541"/>
                    <a:pt x="608" y="3148"/>
                    <a:pt x="1355" y="3149"/>
                  </a:cubicBezTo>
                  <a:lnTo>
                    <a:pt x="4018" y="3149"/>
                  </a:lnTo>
                  <a:lnTo>
                    <a:pt x="4018" y="1"/>
                  </a:lnTo>
                  <a:close/>
                </a:path>
              </a:pathLst>
            </a:custGeom>
            <a:solidFill>
              <a:srgbClr val="D74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5929020" y="1895432"/>
              <a:ext cx="84839" cy="154826"/>
            </a:xfrm>
            <a:custGeom>
              <a:avLst/>
              <a:gdLst/>
              <a:ahLst/>
              <a:cxnLst/>
              <a:rect l="l" t="t" r="r" b="b"/>
              <a:pathLst>
                <a:path w="3930" h="7172" extrusionOk="0">
                  <a:moveTo>
                    <a:pt x="3211" y="1"/>
                  </a:moveTo>
                  <a:cubicBezTo>
                    <a:pt x="3206" y="1"/>
                    <a:pt x="3200" y="1"/>
                    <a:pt x="3195" y="1"/>
                  </a:cubicBezTo>
                  <a:cubicBezTo>
                    <a:pt x="1426" y="1"/>
                    <a:pt x="0" y="1604"/>
                    <a:pt x="0" y="3585"/>
                  </a:cubicBezTo>
                  <a:cubicBezTo>
                    <a:pt x="0" y="5569"/>
                    <a:pt x="1426" y="7172"/>
                    <a:pt x="3195" y="7172"/>
                  </a:cubicBezTo>
                  <a:cubicBezTo>
                    <a:pt x="3443" y="7170"/>
                    <a:pt x="3689" y="7138"/>
                    <a:pt x="3929" y="7076"/>
                  </a:cubicBezTo>
                  <a:lnTo>
                    <a:pt x="3929" y="96"/>
                  </a:lnTo>
                  <a:cubicBezTo>
                    <a:pt x="3695" y="33"/>
                    <a:pt x="3453" y="1"/>
                    <a:pt x="3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5891199" y="1882177"/>
              <a:ext cx="122660" cy="188912"/>
            </a:xfrm>
            <a:custGeom>
              <a:avLst/>
              <a:gdLst/>
              <a:ahLst/>
              <a:cxnLst/>
              <a:rect l="l" t="t" r="r" b="b"/>
              <a:pathLst>
                <a:path w="5682" h="8751" extrusionOk="0">
                  <a:moveTo>
                    <a:pt x="4124" y="0"/>
                  </a:moveTo>
                  <a:cubicBezTo>
                    <a:pt x="4120" y="0"/>
                    <a:pt x="4117" y="0"/>
                    <a:pt x="4114" y="0"/>
                  </a:cubicBezTo>
                  <a:cubicBezTo>
                    <a:pt x="1842" y="0"/>
                    <a:pt x="1" y="1959"/>
                    <a:pt x="1" y="4372"/>
                  </a:cubicBezTo>
                  <a:cubicBezTo>
                    <a:pt x="1" y="6791"/>
                    <a:pt x="1842" y="8750"/>
                    <a:pt x="4114" y="8750"/>
                  </a:cubicBezTo>
                  <a:cubicBezTo>
                    <a:pt x="4653" y="8750"/>
                    <a:pt x="5188" y="8638"/>
                    <a:pt x="5681" y="8419"/>
                  </a:cubicBezTo>
                  <a:lnTo>
                    <a:pt x="5681" y="7690"/>
                  </a:lnTo>
                  <a:cubicBezTo>
                    <a:pt x="5441" y="7752"/>
                    <a:pt x="5195" y="7784"/>
                    <a:pt x="4947" y="7786"/>
                  </a:cubicBezTo>
                  <a:cubicBezTo>
                    <a:pt x="3178" y="7786"/>
                    <a:pt x="1752" y="6181"/>
                    <a:pt x="1752" y="4199"/>
                  </a:cubicBezTo>
                  <a:cubicBezTo>
                    <a:pt x="1752" y="2218"/>
                    <a:pt x="3178" y="615"/>
                    <a:pt x="4947" y="615"/>
                  </a:cubicBezTo>
                  <a:cubicBezTo>
                    <a:pt x="4952" y="615"/>
                    <a:pt x="4958" y="615"/>
                    <a:pt x="4963" y="615"/>
                  </a:cubicBezTo>
                  <a:cubicBezTo>
                    <a:pt x="5205" y="615"/>
                    <a:pt x="5447" y="647"/>
                    <a:pt x="5681" y="710"/>
                  </a:cubicBezTo>
                  <a:lnTo>
                    <a:pt x="5681" y="332"/>
                  </a:lnTo>
                  <a:cubicBezTo>
                    <a:pt x="5191" y="114"/>
                    <a:pt x="4659" y="0"/>
                    <a:pt x="4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9" name="Google Shape;569;p43"/>
            <p:cNvGrpSpPr/>
            <p:nvPr/>
          </p:nvGrpSpPr>
          <p:grpSpPr>
            <a:xfrm>
              <a:off x="4391330" y="663502"/>
              <a:ext cx="874143" cy="446113"/>
              <a:chOff x="1157104" y="762477"/>
              <a:chExt cx="874143" cy="260626"/>
            </a:xfrm>
          </p:grpSpPr>
          <p:sp>
            <p:nvSpPr>
              <p:cNvPr id="570" name="Google Shape;570;p43"/>
              <p:cNvSpPr/>
              <p:nvPr/>
            </p:nvSpPr>
            <p:spPr>
              <a:xfrm>
                <a:off x="1157104" y="762477"/>
                <a:ext cx="26898" cy="258057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1954" extrusionOk="0">
                    <a:moveTo>
                      <a:pt x="622" y="0"/>
                    </a:moveTo>
                    <a:cubicBezTo>
                      <a:pt x="279" y="0"/>
                      <a:pt x="0" y="279"/>
                      <a:pt x="0" y="623"/>
                    </a:cubicBezTo>
                    <a:lnTo>
                      <a:pt x="0" y="11331"/>
                    </a:lnTo>
                    <a:cubicBezTo>
                      <a:pt x="0" y="11675"/>
                      <a:pt x="279" y="11954"/>
                      <a:pt x="622" y="11954"/>
                    </a:cubicBezTo>
                    <a:cubicBezTo>
                      <a:pt x="966" y="11954"/>
                      <a:pt x="1245" y="11674"/>
                      <a:pt x="1245" y="11329"/>
                    </a:cubicBezTo>
                    <a:lnTo>
                      <a:pt x="1245" y="623"/>
                    </a:lnTo>
                    <a:cubicBezTo>
                      <a:pt x="1245" y="279"/>
                      <a:pt x="966" y="0"/>
                      <a:pt x="6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43"/>
              <p:cNvSpPr/>
              <p:nvPr/>
            </p:nvSpPr>
            <p:spPr>
              <a:xfrm>
                <a:off x="2004305" y="887274"/>
                <a:ext cx="26941" cy="135829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6292" extrusionOk="0">
                    <a:moveTo>
                      <a:pt x="624" y="0"/>
                    </a:moveTo>
                    <a:cubicBezTo>
                      <a:pt x="280" y="0"/>
                      <a:pt x="1" y="279"/>
                      <a:pt x="1" y="624"/>
                    </a:cubicBezTo>
                    <a:lnTo>
                      <a:pt x="1" y="5669"/>
                    </a:lnTo>
                    <a:cubicBezTo>
                      <a:pt x="1" y="6012"/>
                      <a:pt x="280" y="6291"/>
                      <a:pt x="624" y="6291"/>
                    </a:cubicBezTo>
                    <a:cubicBezTo>
                      <a:pt x="625" y="6291"/>
                      <a:pt x="626" y="6291"/>
                      <a:pt x="627" y="6291"/>
                    </a:cubicBezTo>
                    <a:cubicBezTo>
                      <a:pt x="970" y="6291"/>
                      <a:pt x="1247" y="6011"/>
                      <a:pt x="1247" y="5668"/>
                    </a:cubicBezTo>
                    <a:lnTo>
                      <a:pt x="1247" y="624"/>
                    </a:lnTo>
                    <a:cubicBezTo>
                      <a:pt x="1247" y="279"/>
                      <a:pt x="968" y="0"/>
                      <a:pt x="6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43"/>
            <p:cNvGrpSpPr/>
            <p:nvPr/>
          </p:nvGrpSpPr>
          <p:grpSpPr>
            <a:xfrm>
              <a:off x="4129495" y="277919"/>
              <a:ext cx="1363359" cy="640283"/>
              <a:chOff x="-2306075" y="1506088"/>
              <a:chExt cx="341275" cy="160275"/>
            </a:xfrm>
          </p:grpSpPr>
          <p:sp>
            <p:nvSpPr>
              <p:cNvPr id="573" name="Google Shape;573;p43"/>
              <p:cNvSpPr/>
              <p:nvPr/>
            </p:nvSpPr>
            <p:spPr>
              <a:xfrm>
                <a:off x="-2306075" y="1539088"/>
                <a:ext cx="277400" cy="127275"/>
              </a:xfrm>
              <a:custGeom>
                <a:avLst/>
                <a:gdLst/>
                <a:ahLst/>
                <a:cxnLst/>
                <a:rect l="l" t="t" r="r" b="b"/>
                <a:pathLst>
                  <a:path w="11096" h="5091" extrusionOk="0">
                    <a:moveTo>
                      <a:pt x="4542" y="0"/>
                    </a:moveTo>
                    <a:cubicBezTo>
                      <a:pt x="2034" y="0"/>
                      <a:pt x="1" y="2033"/>
                      <a:pt x="1" y="4542"/>
                    </a:cubicBezTo>
                    <a:cubicBezTo>
                      <a:pt x="1" y="4845"/>
                      <a:pt x="247" y="5091"/>
                      <a:pt x="551" y="5091"/>
                    </a:cubicBezTo>
                    <a:lnTo>
                      <a:pt x="10546" y="5091"/>
                    </a:lnTo>
                    <a:cubicBezTo>
                      <a:pt x="10850" y="5091"/>
                      <a:pt x="11096" y="4845"/>
                      <a:pt x="11096" y="4542"/>
                    </a:cubicBezTo>
                    <a:cubicBezTo>
                      <a:pt x="11096" y="2033"/>
                      <a:pt x="9063" y="0"/>
                      <a:pt x="6554" y="0"/>
                    </a:cubicBezTo>
                    <a:close/>
                  </a:path>
                </a:pathLst>
              </a:custGeom>
              <a:solidFill>
                <a:srgbClr val="FFE6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3"/>
              <p:cNvSpPr/>
              <p:nvPr/>
            </p:nvSpPr>
            <p:spPr>
              <a:xfrm>
                <a:off x="-2292550" y="1524013"/>
                <a:ext cx="169575" cy="132375"/>
              </a:xfrm>
              <a:custGeom>
                <a:avLst/>
                <a:gdLst/>
                <a:ahLst/>
                <a:cxnLst/>
                <a:rect l="l" t="t" r="r" b="b"/>
                <a:pathLst>
                  <a:path w="6783" h="5295" extrusionOk="0">
                    <a:moveTo>
                      <a:pt x="5762" y="1"/>
                    </a:moveTo>
                    <a:cubicBezTo>
                      <a:pt x="5452" y="1"/>
                      <a:pt x="5142" y="6"/>
                      <a:pt x="4832" y="17"/>
                    </a:cubicBezTo>
                    <a:cubicBezTo>
                      <a:pt x="4485" y="28"/>
                      <a:pt x="4137" y="47"/>
                      <a:pt x="3791" y="66"/>
                    </a:cubicBezTo>
                    <a:cubicBezTo>
                      <a:pt x="3523" y="80"/>
                      <a:pt x="3223" y="110"/>
                      <a:pt x="3053" y="318"/>
                    </a:cubicBezTo>
                    <a:cubicBezTo>
                      <a:pt x="2973" y="417"/>
                      <a:pt x="2931" y="548"/>
                      <a:pt x="2828" y="621"/>
                    </a:cubicBezTo>
                    <a:cubicBezTo>
                      <a:pt x="2627" y="764"/>
                      <a:pt x="2290" y="625"/>
                      <a:pt x="2134" y="815"/>
                    </a:cubicBezTo>
                    <a:cubicBezTo>
                      <a:pt x="1963" y="1023"/>
                      <a:pt x="2208" y="1389"/>
                      <a:pt x="2026" y="1588"/>
                    </a:cubicBezTo>
                    <a:cubicBezTo>
                      <a:pt x="1868" y="1761"/>
                      <a:pt x="1552" y="1619"/>
                      <a:pt x="1360" y="1754"/>
                    </a:cubicBezTo>
                    <a:cubicBezTo>
                      <a:pt x="1144" y="1906"/>
                      <a:pt x="1238" y="2286"/>
                      <a:pt x="1036" y="2457"/>
                    </a:cubicBezTo>
                    <a:cubicBezTo>
                      <a:pt x="887" y="2584"/>
                      <a:pt x="618" y="2549"/>
                      <a:pt x="523" y="2722"/>
                    </a:cubicBezTo>
                    <a:cubicBezTo>
                      <a:pt x="418" y="2911"/>
                      <a:pt x="635" y="3143"/>
                      <a:pt x="583" y="3353"/>
                    </a:cubicBezTo>
                    <a:cubicBezTo>
                      <a:pt x="528" y="3570"/>
                      <a:pt x="235" y="3622"/>
                      <a:pt x="103" y="3803"/>
                    </a:cubicBezTo>
                    <a:cubicBezTo>
                      <a:pt x="1" y="3943"/>
                      <a:pt x="14" y="4139"/>
                      <a:pt x="63" y="4306"/>
                    </a:cubicBezTo>
                    <a:cubicBezTo>
                      <a:pt x="112" y="4474"/>
                      <a:pt x="192" y="4635"/>
                      <a:pt x="207" y="4808"/>
                    </a:cubicBezTo>
                    <a:cubicBezTo>
                      <a:pt x="219" y="4946"/>
                      <a:pt x="79" y="5092"/>
                      <a:pt x="85" y="5183"/>
                    </a:cubicBezTo>
                    <a:cubicBezTo>
                      <a:pt x="92" y="5284"/>
                      <a:pt x="200" y="5294"/>
                      <a:pt x="306" y="5294"/>
                    </a:cubicBezTo>
                    <a:cubicBezTo>
                      <a:pt x="332" y="5294"/>
                      <a:pt x="358" y="5294"/>
                      <a:pt x="382" y="5294"/>
                    </a:cubicBezTo>
                    <a:cubicBezTo>
                      <a:pt x="384" y="5294"/>
                      <a:pt x="386" y="5294"/>
                      <a:pt x="388" y="5294"/>
                    </a:cubicBezTo>
                    <a:cubicBezTo>
                      <a:pt x="690" y="5294"/>
                      <a:pt x="988" y="5203"/>
                      <a:pt x="1259" y="5076"/>
                    </a:cubicBezTo>
                    <a:cubicBezTo>
                      <a:pt x="1644" y="4897"/>
                      <a:pt x="1990" y="4646"/>
                      <a:pt x="2362" y="4445"/>
                    </a:cubicBezTo>
                    <a:cubicBezTo>
                      <a:pt x="2795" y="4210"/>
                      <a:pt x="3261" y="4042"/>
                      <a:pt x="3701" y="3819"/>
                    </a:cubicBezTo>
                    <a:cubicBezTo>
                      <a:pt x="4141" y="3596"/>
                      <a:pt x="4563" y="3306"/>
                      <a:pt x="4828" y="2890"/>
                    </a:cubicBezTo>
                    <a:cubicBezTo>
                      <a:pt x="5088" y="2480"/>
                      <a:pt x="5174" y="1987"/>
                      <a:pt x="5344" y="1532"/>
                    </a:cubicBezTo>
                    <a:cubicBezTo>
                      <a:pt x="5514" y="1079"/>
                      <a:pt x="5822" y="620"/>
                      <a:pt x="6295" y="508"/>
                    </a:cubicBezTo>
                    <a:cubicBezTo>
                      <a:pt x="6400" y="482"/>
                      <a:pt x="6511" y="476"/>
                      <a:pt x="6607" y="427"/>
                    </a:cubicBezTo>
                    <a:cubicBezTo>
                      <a:pt x="6704" y="378"/>
                      <a:pt x="6782" y="267"/>
                      <a:pt x="6749" y="165"/>
                    </a:cubicBezTo>
                    <a:cubicBezTo>
                      <a:pt x="6708" y="39"/>
                      <a:pt x="6544" y="12"/>
                      <a:pt x="6412" y="9"/>
                    </a:cubicBezTo>
                    <a:cubicBezTo>
                      <a:pt x="6195" y="4"/>
                      <a:pt x="5979" y="1"/>
                      <a:pt x="57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43"/>
              <p:cNvSpPr/>
              <p:nvPr/>
            </p:nvSpPr>
            <p:spPr>
              <a:xfrm>
                <a:off x="-2300375" y="1506088"/>
                <a:ext cx="335575" cy="158100"/>
              </a:xfrm>
              <a:custGeom>
                <a:avLst/>
                <a:gdLst/>
                <a:ahLst/>
                <a:cxnLst/>
                <a:rect l="l" t="t" r="r" b="b"/>
                <a:pathLst>
                  <a:path w="13423" h="6324" extrusionOk="0">
                    <a:moveTo>
                      <a:pt x="6896" y="1"/>
                    </a:moveTo>
                    <a:cubicBezTo>
                      <a:pt x="6760" y="1"/>
                      <a:pt x="6623" y="25"/>
                      <a:pt x="6496" y="70"/>
                    </a:cubicBezTo>
                    <a:cubicBezTo>
                      <a:pt x="6210" y="169"/>
                      <a:pt x="5963" y="364"/>
                      <a:pt x="5754" y="583"/>
                    </a:cubicBezTo>
                    <a:cubicBezTo>
                      <a:pt x="5414" y="941"/>
                      <a:pt x="5087" y="1414"/>
                      <a:pt x="4594" y="1433"/>
                    </a:cubicBezTo>
                    <a:cubicBezTo>
                      <a:pt x="4584" y="1434"/>
                      <a:pt x="4573" y="1434"/>
                      <a:pt x="4562" y="1434"/>
                    </a:cubicBezTo>
                    <a:cubicBezTo>
                      <a:pt x="4391" y="1434"/>
                      <a:pt x="4222" y="1381"/>
                      <a:pt x="4051" y="1381"/>
                    </a:cubicBezTo>
                    <a:cubicBezTo>
                      <a:pt x="4043" y="1381"/>
                      <a:pt x="4036" y="1381"/>
                      <a:pt x="4028" y="1381"/>
                    </a:cubicBezTo>
                    <a:cubicBezTo>
                      <a:pt x="3500" y="1395"/>
                      <a:pt x="3139" y="1927"/>
                      <a:pt x="2983" y="2431"/>
                    </a:cubicBezTo>
                    <a:cubicBezTo>
                      <a:pt x="2886" y="2748"/>
                      <a:pt x="2751" y="3151"/>
                      <a:pt x="2419" y="3170"/>
                    </a:cubicBezTo>
                    <a:cubicBezTo>
                      <a:pt x="2412" y="3171"/>
                      <a:pt x="2404" y="3171"/>
                      <a:pt x="2397" y="3171"/>
                    </a:cubicBezTo>
                    <a:cubicBezTo>
                      <a:pt x="2194" y="3171"/>
                      <a:pt x="2007" y="3015"/>
                      <a:pt x="1806" y="3015"/>
                    </a:cubicBezTo>
                    <a:cubicBezTo>
                      <a:pt x="1790" y="3015"/>
                      <a:pt x="1773" y="3016"/>
                      <a:pt x="1756" y="3019"/>
                    </a:cubicBezTo>
                    <a:cubicBezTo>
                      <a:pt x="1471" y="3060"/>
                      <a:pt x="1362" y="3420"/>
                      <a:pt x="1377" y="3708"/>
                    </a:cubicBezTo>
                    <a:cubicBezTo>
                      <a:pt x="1394" y="3995"/>
                      <a:pt x="1462" y="4312"/>
                      <a:pt x="1302" y="4552"/>
                    </a:cubicBezTo>
                    <a:cubicBezTo>
                      <a:pt x="1087" y="4872"/>
                      <a:pt x="600" y="4853"/>
                      <a:pt x="301" y="5096"/>
                    </a:cubicBezTo>
                    <a:cubicBezTo>
                      <a:pt x="92" y="5266"/>
                      <a:pt x="0" y="5565"/>
                      <a:pt x="76" y="5822"/>
                    </a:cubicBezTo>
                    <a:cubicBezTo>
                      <a:pt x="163" y="6114"/>
                      <a:pt x="442" y="6324"/>
                      <a:pt x="738" y="6324"/>
                    </a:cubicBezTo>
                    <a:cubicBezTo>
                      <a:pt x="753" y="6324"/>
                      <a:pt x="767" y="6323"/>
                      <a:pt x="781" y="6322"/>
                    </a:cubicBezTo>
                    <a:cubicBezTo>
                      <a:pt x="2370" y="6215"/>
                      <a:pt x="3842" y="5438"/>
                      <a:pt x="5455" y="5419"/>
                    </a:cubicBezTo>
                    <a:cubicBezTo>
                      <a:pt x="5478" y="5418"/>
                      <a:pt x="5502" y="5418"/>
                      <a:pt x="5526" y="5418"/>
                    </a:cubicBezTo>
                    <a:cubicBezTo>
                      <a:pt x="6667" y="5418"/>
                      <a:pt x="7780" y="5753"/>
                      <a:pt x="8899" y="5987"/>
                    </a:cubicBezTo>
                    <a:cubicBezTo>
                      <a:pt x="9510" y="6116"/>
                      <a:pt x="10142" y="6214"/>
                      <a:pt x="10765" y="6214"/>
                    </a:cubicBezTo>
                    <a:cubicBezTo>
                      <a:pt x="11307" y="6214"/>
                      <a:pt x="11842" y="6140"/>
                      <a:pt x="12350" y="5946"/>
                    </a:cubicBezTo>
                    <a:cubicBezTo>
                      <a:pt x="12653" y="5831"/>
                      <a:pt x="12949" y="5667"/>
                      <a:pt x="13139" y="5405"/>
                    </a:cubicBezTo>
                    <a:cubicBezTo>
                      <a:pt x="13387" y="5067"/>
                      <a:pt x="13422" y="4611"/>
                      <a:pt x="13329" y="4202"/>
                    </a:cubicBezTo>
                    <a:cubicBezTo>
                      <a:pt x="13236" y="3794"/>
                      <a:pt x="13029" y="3421"/>
                      <a:pt x="12825" y="3055"/>
                    </a:cubicBezTo>
                    <a:cubicBezTo>
                      <a:pt x="12567" y="2595"/>
                      <a:pt x="12304" y="2126"/>
                      <a:pt x="11918" y="1767"/>
                    </a:cubicBezTo>
                    <a:cubicBezTo>
                      <a:pt x="11648" y="1516"/>
                      <a:pt x="11327" y="1328"/>
                      <a:pt x="11053" y="1083"/>
                    </a:cubicBezTo>
                    <a:cubicBezTo>
                      <a:pt x="10688" y="759"/>
                      <a:pt x="10368" y="317"/>
                      <a:pt x="9886" y="242"/>
                    </a:cubicBezTo>
                    <a:cubicBezTo>
                      <a:pt x="9835" y="234"/>
                      <a:pt x="9785" y="230"/>
                      <a:pt x="9735" y="230"/>
                    </a:cubicBezTo>
                    <a:cubicBezTo>
                      <a:pt x="9236" y="230"/>
                      <a:pt x="8731" y="582"/>
                      <a:pt x="8258" y="582"/>
                    </a:cubicBezTo>
                    <a:cubicBezTo>
                      <a:pt x="8143" y="582"/>
                      <a:pt x="8030" y="561"/>
                      <a:pt x="7919" y="510"/>
                    </a:cubicBezTo>
                    <a:cubicBezTo>
                      <a:pt x="7717" y="417"/>
                      <a:pt x="7571" y="234"/>
                      <a:pt x="7378" y="123"/>
                    </a:cubicBezTo>
                    <a:cubicBezTo>
                      <a:pt x="7232" y="39"/>
                      <a:pt x="7065" y="1"/>
                      <a:pt x="68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43"/>
              <p:cNvSpPr/>
              <p:nvPr/>
            </p:nvSpPr>
            <p:spPr>
              <a:xfrm>
                <a:off x="-2256700" y="1533638"/>
                <a:ext cx="177925" cy="122775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4911" extrusionOk="0">
                    <a:moveTo>
                      <a:pt x="4013" y="0"/>
                    </a:moveTo>
                    <a:cubicBezTo>
                      <a:pt x="3786" y="0"/>
                      <a:pt x="3553" y="30"/>
                      <a:pt x="3398" y="188"/>
                    </a:cubicBezTo>
                    <a:cubicBezTo>
                      <a:pt x="3310" y="279"/>
                      <a:pt x="3256" y="407"/>
                      <a:pt x="3147" y="470"/>
                    </a:cubicBezTo>
                    <a:cubicBezTo>
                      <a:pt x="3076" y="511"/>
                      <a:pt x="2993" y="521"/>
                      <a:pt x="2908" y="521"/>
                    </a:cubicBezTo>
                    <a:cubicBezTo>
                      <a:pt x="2842" y="521"/>
                      <a:pt x="2774" y="515"/>
                      <a:pt x="2708" y="515"/>
                    </a:cubicBezTo>
                    <a:cubicBezTo>
                      <a:pt x="2605" y="515"/>
                      <a:pt x="2509" y="529"/>
                      <a:pt x="2438" y="601"/>
                    </a:cubicBezTo>
                    <a:cubicBezTo>
                      <a:pt x="2249" y="792"/>
                      <a:pt x="2460" y="1179"/>
                      <a:pt x="2262" y="1360"/>
                    </a:cubicBezTo>
                    <a:cubicBezTo>
                      <a:pt x="2198" y="1418"/>
                      <a:pt x="2117" y="1432"/>
                      <a:pt x="2029" y="1432"/>
                    </a:cubicBezTo>
                    <a:cubicBezTo>
                      <a:pt x="1951" y="1432"/>
                      <a:pt x="1868" y="1421"/>
                      <a:pt x="1789" y="1421"/>
                    </a:cubicBezTo>
                    <a:cubicBezTo>
                      <a:pt x="1715" y="1421"/>
                      <a:pt x="1644" y="1431"/>
                      <a:pt x="1582" y="1467"/>
                    </a:cubicBezTo>
                    <a:cubicBezTo>
                      <a:pt x="1354" y="1598"/>
                      <a:pt x="1413" y="1984"/>
                      <a:pt x="1198" y="2137"/>
                    </a:cubicBezTo>
                    <a:cubicBezTo>
                      <a:pt x="1036" y="2250"/>
                      <a:pt x="773" y="2192"/>
                      <a:pt x="662" y="2355"/>
                    </a:cubicBezTo>
                    <a:cubicBezTo>
                      <a:pt x="539" y="2533"/>
                      <a:pt x="737" y="2784"/>
                      <a:pt x="664" y="2988"/>
                    </a:cubicBezTo>
                    <a:cubicBezTo>
                      <a:pt x="590" y="3199"/>
                      <a:pt x="294" y="3225"/>
                      <a:pt x="147" y="3393"/>
                    </a:cubicBezTo>
                    <a:cubicBezTo>
                      <a:pt x="31" y="3524"/>
                      <a:pt x="27" y="3720"/>
                      <a:pt x="61" y="3891"/>
                    </a:cubicBezTo>
                    <a:cubicBezTo>
                      <a:pt x="95" y="4062"/>
                      <a:pt x="159" y="4229"/>
                      <a:pt x="159" y="4404"/>
                    </a:cubicBezTo>
                    <a:cubicBezTo>
                      <a:pt x="159" y="4542"/>
                      <a:pt x="5" y="4674"/>
                      <a:pt x="3" y="4766"/>
                    </a:cubicBezTo>
                    <a:cubicBezTo>
                      <a:pt x="0" y="4893"/>
                      <a:pt x="167" y="4891"/>
                      <a:pt x="289" y="4903"/>
                    </a:cubicBezTo>
                    <a:cubicBezTo>
                      <a:pt x="338" y="4908"/>
                      <a:pt x="387" y="4910"/>
                      <a:pt x="437" y="4910"/>
                    </a:cubicBezTo>
                    <a:cubicBezTo>
                      <a:pt x="691" y="4910"/>
                      <a:pt x="945" y="4851"/>
                      <a:pt x="1182" y="4766"/>
                    </a:cubicBezTo>
                    <a:cubicBezTo>
                      <a:pt x="1580" y="4622"/>
                      <a:pt x="1947" y="4403"/>
                      <a:pt x="2337" y="4236"/>
                    </a:cubicBezTo>
                    <a:cubicBezTo>
                      <a:pt x="2790" y="4041"/>
                      <a:pt x="3270" y="3917"/>
                      <a:pt x="3728" y="3734"/>
                    </a:cubicBezTo>
                    <a:cubicBezTo>
                      <a:pt x="4184" y="3552"/>
                      <a:pt x="4632" y="3300"/>
                      <a:pt x="4933" y="2910"/>
                    </a:cubicBezTo>
                    <a:cubicBezTo>
                      <a:pt x="5230" y="2525"/>
                      <a:pt x="5358" y="2042"/>
                      <a:pt x="5570" y="1605"/>
                    </a:cubicBezTo>
                    <a:cubicBezTo>
                      <a:pt x="5782" y="1168"/>
                      <a:pt x="6129" y="740"/>
                      <a:pt x="6610" y="671"/>
                    </a:cubicBezTo>
                    <a:cubicBezTo>
                      <a:pt x="6716" y="655"/>
                      <a:pt x="6827" y="658"/>
                      <a:pt x="6928" y="618"/>
                    </a:cubicBezTo>
                    <a:cubicBezTo>
                      <a:pt x="7029" y="577"/>
                      <a:pt x="7117" y="475"/>
                      <a:pt x="7093" y="370"/>
                    </a:cubicBezTo>
                    <a:cubicBezTo>
                      <a:pt x="7063" y="240"/>
                      <a:pt x="6903" y="199"/>
                      <a:pt x="6772" y="185"/>
                    </a:cubicBezTo>
                    <a:cubicBezTo>
                      <a:pt x="6247" y="124"/>
                      <a:pt x="5723" y="79"/>
                      <a:pt x="5198" y="49"/>
                    </a:cubicBezTo>
                    <a:cubicBezTo>
                      <a:pt x="4851" y="29"/>
                      <a:pt x="4504" y="16"/>
                      <a:pt x="4155" y="3"/>
                    </a:cubicBezTo>
                    <a:cubicBezTo>
                      <a:pt x="4109" y="1"/>
                      <a:pt x="4061" y="0"/>
                      <a:pt x="4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43"/>
              <p:cNvSpPr/>
              <p:nvPr/>
            </p:nvSpPr>
            <p:spPr>
              <a:xfrm>
                <a:off x="-2306025" y="1539088"/>
                <a:ext cx="334775" cy="127275"/>
              </a:xfrm>
              <a:custGeom>
                <a:avLst/>
                <a:gdLst/>
                <a:ahLst/>
                <a:cxnLst/>
                <a:rect l="l" t="t" r="r" b="b"/>
                <a:pathLst>
                  <a:path w="13391" h="5091" extrusionOk="0">
                    <a:moveTo>
                      <a:pt x="6837" y="0"/>
                    </a:moveTo>
                    <a:cubicBezTo>
                      <a:pt x="4637" y="0"/>
                      <a:pt x="2351" y="3692"/>
                      <a:pt x="2334" y="3717"/>
                    </a:cubicBezTo>
                    <a:cubicBezTo>
                      <a:pt x="1703" y="4595"/>
                      <a:pt x="1246" y="4891"/>
                      <a:pt x="917" y="4891"/>
                    </a:cubicBezTo>
                    <a:cubicBezTo>
                      <a:pt x="236" y="4891"/>
                      <a:pt x="102" y="3624"/>
                      <a:pt x="102" y="3624"/>
                    </a:cubicBezTo>
                    <a:lnTo>
                      <a:pt x="92" y="3629"/>
                    </a:lnTo>
                    <a:cubicBezTo>
                      <a:pt x="31" y="3929"/>
                      <a:pt x="0" y="4235"/>
                      <a:pt x="1" y="4542"/>
                    </a:cubicBezTo>
                    <a:cubicBezTo>
                      <a:pt x="0" y="4845"/>
                      <a:pt x="246" y="5091"/>
                      <a:pt x="550" y="5091"/>
                    </a:cubicBezTo>
                    <a:lnTo>
                      <a:pt x="12842" y="5091"/>
                    </a:lnTo>
                    <a:cubicBezTo>
                      <a:pt x="13145" y="5091"/>
                      <a:pt x="13391" y="4845"/>
                      <a:pt x="13391" y="4542"/>
                    </a:cubicBezTo>
                    <a:cubicBezTo>
                      <a:pt x="13390" y="2033"/>
                      <a:pt x="11357" y="0"/>
                      <a:pt x="8849" y="0"/>
                    </a:cubicBezTo>
                    <a:close/>
                  </a:path>
                </a:pathLst>
              </a:custGeom>
              <a:solidFill>
                <a:srgbClr val="FFE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43"/>
              <p:cNvSpPr/>
              <p:nvPr/>
            </p:nvSpPr>
            <p:spPr>
              <a:xfrm>
                <a:off x="-2271450" y="1587038"/>
                <a:ext cx="2442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58" extrusionOk="0">
                    <a:moveTo>
                      <a:pt x="488" y="0"/>
                    </a:moveTo>
                    <a:cubicBezTo>
                      <a:pt x="1" y="0"/>
                      <a:pt x="1" y="757"/>
                      <a:pt x="488" y="757"/>
                    </a:cubicBezTo>
                    <a:cubicBezTo>
                      <a:pt x="975" y="757"/>
                      <a:pt x="97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43"/>
              <p:cNvSpPr/>
              <p:nvPr/>
            </p:nvSpPr>
            <p:spPr>
              <a:xfrm>
                <a:off x="-2245150" y="1571413"/>
                <a:ext cx="1240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96" h="385" extrusionOk="0">
                    <a:moveTo>
                      <a:pt x="248" y="1"/>
                    </a:moveTo>
                    <a:cubicBezTo>
                      <a:pt x="1" y="1"/>
                      <a:pt x="1" y="385"/>
                      <a:pt x="248" y="385"/>
                    </a:cubicBezTo>
                    <a:cubicBezTo>
                      <a:pt x="495" y="385"/>
                      <a:pt x="495" y="1"/>
                      <a:pt x="2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43"/>
              <p:cNvSpPr/>
              <p:nvPr/>
            </p:nvSpPr>
            <p:spPr>
              <a:xfrm>
                <a:off x="-2228775" y="1576938"/>
                <a:ext cx="10075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11" extrusionOk="0">
                    <a:moveTo>
                      <a:pt x="202" y="1"/>
                    </a:moveTo>
                    <a:cubicBezTo>
                      <a:pt x="1" y="1"/>
                      <a:pt x="1" y="311"/>
                      <a:pt x="202" y="311"/>
                    </a:cubicBezTo>
                    <a:cubicBezTo>
                      <a:pt x="401" y="311"/>
                      <a:pt x="402" y="1"/>
                      <a:pt x="2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3"/>
              <p:cNvSpPr/>
              <p:nvPr/>
            </p:nvSpPr>
            <p:spPr>
              <a:xfrm>
                <a:off x="-2221525" y="1550888"/>
                <a:ext cx="177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51" extrusionOk="0">
                    <a:moveTo>
                      <a:pt x="354" y="0"/>
                    </a:moveTo>
                    <a:cubicBezTo>
                      <a:pt x="0" y="0"/>
                      <a:pt x="0" y="550"/>
                      <a:pt x="354" y="550"/>
                    </a:cubicBezTo>
                    <a:cubicBezTo>
                      <a:pt x="708" y="550"/>
                      <a:pt x="709" y="0"/>
                      <a:pt x="3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43"/>
              <p:cNvSpPr/>
              <p:nvPr/>
            </p:nvSpPr>
            <p:spPr>
              <a:xfrm>
                <a:off x="-2182325" y="1537113"/>
                <a:ext cx="1305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10" extrusionOk="0">
                    <a:moveTo>
                      <a:pt x="261" y="1"/>
                    </a:moveTo>
                    <a:cubicBezTo>
                      <a:pt x="128" y="1"/>
                      <a:pt x="1" y="117"/>
                      <a:pt x="8" y="254"/>
                    </a:cubicBezTo>
                    <a:cubicBezTo>
                      <a:pt x="13" y="392"/>
                      <a:pt x="120" y="509"/>
                      <a:pt x="261" y="509"/>
                    </a:cubicBezTo>
                    <a:cubicBezTo>
                      <a:pt x="394" y="509"/>
                      <a:pt x="522" y="392"/>
                      <a:pt x="516" y="254"/>
                    </a:cubicBezTo>
                    <a:cubicBezTo>
                      <a:pt x="510" y="118"/>
                      <a:pt x="404" y="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43"/>
              <p:cNvSpPr/>
              <p:nvPr/>
            </p:nvSpPr>
            <p:spPr>
              <a:xfrm>
                <a:off x="-2261700" y="1613213"/>
                <a:ext cx="18750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582" extrusionOk="0">
                    <a:moveTo>
                      <a:pt x="374" y="1"/>
                    </a:moveTo>
                    <a:cubicBezTo>
                      <a:pt x="1" y="1"/>
                      <a:pt x="1" y="582"/>
                      <a:pt x="374" y="582"/>
                    </a:cubicBezTo>
                    <a:cubicBezTo>
                      <a:pt x="749" y="582"/>
                      <a:pt x="749" y="1"/>
                      <a:pt x="3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43"/>
              <p:cNvSpPr/>
              <p:nvPr/>
            </p:nvSpPr>
            <p:spPr>
              <a:xfrm>
                <a:off x="-2238100" y="1557263"/>
                <a:ext cx="167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520" extrusionOk="0">
                    <a:moveTo>
                      <a:pt x="335" y="0"/>
                    </a:moveTo>
                    <a:cubicBezTo>
                      <a:pt x="0" y="0"/>
                      <a:pt x="0" y="519"/>
                      <a:pt x="335" y="519"/>
                    </a:cubicBezTo>
                    <a:cubicBezTo>
                      <a:pt x="669" y="519"/>
                      <a:pt x="669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3"/>
              <p:cNvSpPr/>
              <p:nvPr/>
            </p:nvSpPr>
            <p:spPr>
              <a:xfrm>
                <a:off x="-2195450" y="1552063"/>
                <a:ext cx="98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84" extrusionOk="0">
                    <a:moveTo>
                      <a:pt x="197" y="0"/>
                    </a:moveTo>
                    <a:cubicBezTo>
                      <a:pt x="97" y="0"/>
                      <a:pt x="0" y="88"/>
                      <a:pt x="5" y="192"/>
                    </a:cubicBezTo>
                    <a:cubicBezTo>
                      <a:pt x="9" y="295"/>
                      <a:pt x="89" y="384"/>
                      <a:pt x="197" y="384"/>
                    </a:cubicBezTo>
                    <a:cubicBezTo>
                      <a:pt x="298" y="384"/>
                      <a:pt x="393" y="295"/>
                      <a:pt x="388" y="192"/>
                    </a:cubicBezTo>
                    <a:cubicBezTo>
                      <a:pt x="384" y="88"/>
                      <a:pt x="304" y="0"/>
                      <a:pt x="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43"/>
              <p:cNvSpPr/>
              <p:nvPr/>
            </p:nvSpPr>
            <p:spPr>
              <a:xfrm>
                <a:off x="-2247500" y="1592663"/>
                <a:ext cx="1707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529" extrusionOk="0">
                    <a:moveTo>
                      <a:pt x="342" y="0"/>
                    </a:moveTo>
                    <a:cubicBezTo>
                      <a:pt x="0" y="0"/>
                      <a:pt x="0" y="529"/>
                      <a:pt x="342" y="529"/>
                    </a:cubicBezTo>
                    <a:cubicBezTo>
                      <a:pt x="682" y="529"/>
                      <a:pt x="682" y="0"/>
                      <a:pt x="3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43"/>
              <p:cNvSpPr/>
              <p:nvPr/>
            </p:nvSpPr>
            <p:spPr>
              <a:xfrm>
                <a:off x="-2164100" y="1570238"/>
                <a:ext cx="153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9" extrusionOk="0">
                    <a:moveTo>
                      <a:pt x="307" y="0"/>
                    </a:moveTo>
                    <a:cubicBezTo>
                      <a:pt x="0" y="0"/>
                      <a:pt x="0" y="478"/>
                      <a:pt x="307" y="478"/>
                    </a:cubicBezTo>
                    <a:cubicBezTo>
                      <a:pt x="614" y="478"/>
                      <a:pt x="614" y="0"/>
                      <a:pt x="307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43"/>
              <p:cNvSpPr/>
              <p:nvPr/>
            </p:nvSpPr>
            <p:spPr>
              <a:xfrm>
                <a:off x="-2140825" y="1597063"/>
                <a:ext cx="57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78" extrusionOk="0">
                    <a:moveTo>
                      <a:pt x="114" y="0"/>
                    </a:moveTo>
                    <a:cubicBezTo>
                      <a:pt x="0" y="0"/>
                      <a:pt x="0" y="178"/>
                      <a:pt x="114" y="178"/>
                    </a:cubicBezTo>
                    <a:cubicBezTo>
                      <a:pt x="228" y="178"/>
                      <a:pt x="228" y="0"/>
                      <a:pt x="114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3"/>
              <p:cNvSpPr/>
              <p:nvPr/>
            </p:nvSpPr>
            <p:spPr>
              <a:xfrm>
                <a:off x="-2187925" y="1612838"/>
                <a:ext cx="105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90" extrusionOk="0">
                    <a:moveTo>
                      <a:pt x="223" y="1"/>
                    </a:moveTo>
                    <a:cubicBezTo>
                      <a:pt x="192" y="1"/>
                      <a:pt x="161" y="9"/>
                      <a:pt x="132" y="29"/>
                    </a:cubicBezTo>
                    <a:lnTo>
                      <a:pt x="132" y="30"/>
                    </a:lnTo>
                    <a:lnTo>
                      <a:pt x="118" y="39"/>
                    </a:lnTo>
                    <a:cubicBezTo>
                      <a:pt x="1" y="118"/>
                      <a:pt x="1" y="273"/>
                      <a:pt x="118" y="352"/>
                    </a:cubicBezTo>
                    <a:lnTo>
                      <a:pt x="132" y="361"/>
                    </a:lnTo>
                    <a:cubicBezTo>
                      <a:pt x="161" y="380"/>
                      <a:pt x="193" y="389"/>
                      <a:pt x="224" y="389"/>
                    </a:cubicBezTo>
                    <a:cubicBezTo>
                      <a:pt x="324" y="389"/>
                      <a:pt x="420" y="300"/>
                      <a:pt x="420" y="195"/>
                    </a:cubicBezTo>
                    <a:cubicBezTo>
                      <a:pt x="420" y="91"/>
                      <a:pt x="323" y="1"/>
                      <a:pt x="223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43"/>
              <p:cNvSpPr/>
              <p:nvPr/>
            </p:nvSpPr>
            <p:spPr>
              <a:xfrm>
                <a:off x="-2106275" y="1623213"/>
                <a:ext cx="85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4" extrusionOk="0">
                    <a:moveTo>
                      <a:pt x="171" y="1"/>
                    </a:moveTo>
                    <a:cubicBezTo>
                      <a:pt x="84" y="1"/>
                      <a:pt x="1" y="77"/>
                      <a:pt x="4" y="167"/>
                    </a:cubicBezTo>
                    <a:cubicBezTo>
                      <a:pt x="9" y="257"/>
                      <a:pt x="77" y="334"/>
                      <a:pt x="171" y="334"/>
                    </a:cubicBezTo>
                    <a:cubicBezTo>
                      <a:pt x="258" y="334"/>
                      <a:pt x="341" y="257"/>
                      <a:pt x="337" y="167"/>
                    </a:cubicBezTo>
                    <a:cubicBezTo>
                      <a:pt x="333" y="77"/>
                      <a:pt x="264" y="1"/>
                      <a:pt x="171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43"/>
              <p:cNvSpPr/>
              <p:nvPr/>
            </p:nvSpPr>
            <p:spPr>
              <a:xfrm>
                <a:off x="-2050125" y="1612913"/>
                <a:ext cx="124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385" extrusionOk="0">
                    <a:moveTo>
                      <a:pt x="249" y="1"/>
                    </a:moveTo>
                    <a:cubicBezTo>
                      <a:pt x="1" y="1"/>
                      <a:pt x="1" y="384"/>
                      <a:pt x="249" y="384"/>
                    </a:cubicBezTo>
                    <a:cubicBezTo>
                      <a:pt x="495" y="384"/>
                      <a:pt x="496" y="1"/>
                      <a:pt x="249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43"/>
              <p:cNvSpPr/>
              <p:nvPr/>
            </p:nvSpPr>
            <p:spPr>
              <a:xfrm>
                <a:off x="-2020800" y="1621638"/>
                <a:ext cx="146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294" y="1"/>
                    </a:moveTo>
                    <a:cubicBezTo>
                      <a:pt x="144" y="1"/>
                      <a:pt x="1" y="132"/>
                      <a:pt x="8" y="286"/>
                    </a:cubicBezTo>
                    <a:cubicBezTo>
                      <a:pt x="14" y="440"/>
                      <a:pt x="133" y="572"/>
                      <a:pt x="294" y="572"/>
                    </a:cubicBezTo>
                    <a:cubicBezTo>
                      <a:pt x="442" y="572"/>
                      <a:pt x="585" y="440"/>
                      <a:pt x="578" y="286"/>
                    </a:cubicBezTo>
                    <a:cubicBezTo>
                      <a:pt x="572" y="132"/>
                      <a:pt x="453" y="1"/>
                      <a:pt x="294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43"/>
              <p:cNvSpPr/>
              <p:nvPr/>
            </p:nvSpPr>
            <p:spPr>
              <a:xfrm>
                <a:off x="-2028125" y="1588813"/>
                <a:ext cx="12700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95" extrusionOk="0">
                    <a:moveTo>
                      <a:pt x="254" y="0"/>
                    </a:moveTo>
                    <a:cubicBezTo>
                      <a:pt x="0" y="0"/>
                      <a:pt x="0" y="395"/>
                      <a:pt x="254" y="395"/>
                    </a:cubicBezTo>
                    <a:cubicBezTo>
                      <a:pt x="508" y="395"/>
                      <a:pt x="508" y="0"/>
                      <a:pt x="254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3"/>
              <p:cNvSpPr/>
              <p:nvPr/>
            </p:nvSpPr>
            <p:spPr>
              <a:xfrm>
                <a:off x="-2070050" y="1578113"/>
                <a:ext cx="70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18" extrusionOk="0">
                    <a:moveTo>
                      <a:pt x="142" y="0"/>
                    </a:moveTo>
                    <a:cubicBezTo>
                      <a:pt x="1" y="0"/>
                      <a:pt x="1" y="217"/>
                      <a:pt x="142" y="217"/>
                    </a:cubicBezTo>
                    <a:cubicBezTo>
                      <a:pt x="281" y="217"/>
                      <a:pt x="282" y="0"/>
                      <a:pt x="142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3"/>
              <p:cNvSpPr/>
              <p:nvPr/>
            </p:nvSpPr>
            <p:spPr>
              <a:xfrm>
                <a:off x="-2099300" y="1583063"/>
                <a:ext cx="121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381" extrusionOk="0">
                    <a:moveTo>
                      <a:pt x="242" y="1"/>
                    </a:moveTo>
                    <a:cubicBezTo>
                      <a:pt x="108" y="1"/>
                      <a:pt x="0" y="162"/>
                      <a:pt x="81" y="282"/>
                    </a:cubicBezTo>
                    <a:lnTo>
                      <a:pt x="90" y="295"/>
                    </a:lnTo>
                    <a:cubicBezTo>
                      <a:pt x="128" y="352"/>
                      <a:pt x="185" y="380"/>
                      <a:pt x="242" y="380"/>
                    </a:cubicBezTo>
                    <a:cubicBezTo>
                      <a:pt x="299" y="380"/>
                      <a:pt x="356" y="352"/>
                      <a:pt x="395" y="295"/>
                    </a:cubicBezTo>
                    <a:lnTo>
                      <a:pt x="404" y="282"/>
                    </a:lnTo>
                    <a:cubicBezTo>
                      <a:pt x="485" y="162"/>
                      <a:pt x="377" y="1"/>
                      <a:pt x="242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3"/>
              <p:cNvSpPr/>
              <p:nvPr/>
            </p:nvSpPr>
            <p:spPr>
              <a:xfrm>
                <a:off x="-2124800" y="1551738"/>
                <a:ext cx="151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593" extrusionOk="0">
                    <a:moveTo>
                      <a:pt x="303" y="1"/>
                    </a:moveTo>
                    <a:cubicBezTo>
                      <a:pt x="149" y="1"/>
                      <a:pt x="0" y="137"/>
                      <a:pt x="7" y="297"/>
                    </a:cubicBezTo>
                    <a:cubicBezTo>
                      <a:pt x="15" y="457"/>
                      <a:pt x="138" y="593"/>
                      <a:pt x="303" y="593"/>
                    </a:cubicBezTo>
                    <a:cubicBezTo>
                      <a:pt x="458" y="593"/>
                      <a:pt x="606" y="457"/>
                      <a:pt x="599" y="297"/>
                    </a:cubicBezTo>
                    <a:cubicBezTo>
                      <a:pt x="592" y="137"/>
                      <a:pt x="469" y="1"/>
                      <a:pt x="303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3"/>
              <p:cNvSpPr/>
              <p:nvPr/>
            </p:nvSpPr>
            <p:spPr>
              <a:xfrm>
                <a:off x="-2126375" y="1587938"/>
                <a:ext cx="127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00" extrusionOk="0">
                    <a:moveTo>
                      <a:pt x="255" y="1"/>
                    </a:moveTo>
                    <a:cubicBezTo>
                      <a:pt x="125" y="1"/>
                      <a:pt x="0" y="115"/>
                      <a:pt x="6" y="250"/>
                    </a:cubicBezTo>
                    <a:cubicBezTo>
                      <a:pt x="11" y="385"/>
                      <a:pt x="115" y="500"/>
                      <a:pt x="255" y="500"/>
                    </a:cubicBezTo>
                    <a:cubicBezTo>
                      <a:pt x="386" y="500"/>
                      <a:pt x="510" y="385"/>
                      <a:pt x="504" y="250"/>
                    </a:cubicBezTo>
                    <a:cubicBezTo>
                      <a:pt x="499" y="115"/>
                      <a:pt x="396" y="1"/>
                      <a:pt x="255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3"/>
              <p:cNvSpPr/>
              <p:nvPr/>
            </p:nvSpPr>
            <p:spPr>
              <a:xfrm>
                <a:off x="-2170275" y="1632363"/>
                <a:ext cx="157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89" extrusionOk="0">
                    <a:moveTo>
                      <a:pt x="315" y="1"/>
                    </a:moveTo>
                    <a:cubicBezTo>
                      <a:pt x="0" y="1"/>
                      <a:pt x="0" y="489"/>
                      <a:pt x="315" y="489"/>
                    </a:cubicBezTo>
                    <a:cubicBezTo>
                      <a:pt x="629" y="489"/>
                      <a:pt x="629" y="1"/>
                      <a:pt x="315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3"/>
              <p:cNvSpPr/>
              <p:nvPr/>
            </p:nvSpPr>
            <p:spPr>
              <a:xfrm>
                <a:off x="-2099950" y="1639738"/>
                <a:ext cx="125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89" extrusionOk="0">
                    <a:moveTo>
                      <a:pt x="250" y="1"/>
                    </a:moveTo>
                    <a:cubicBezTo>
                      <a:pt x="123" y="1"/>
                      <a:pt x="1" y="113"/>
                      <a:pt x="6" y="245"/>
                    </a:cubicBezTo>
                    <a:cubicBezTo>
                      <a:pt x="12" y="377"/>
                      <a:pt x="113" y="488"/>
                      <a:pt x="250" y="488"/>
                    </a:cubicBezTo>
                    <a:cubicBezTo>
                      <a:pt x="378" y="488"/>
                      <a:pt x="500" y="377"/>
                      <a:pt x="494" y="245"/>
                    </a:cubicBezTo>
                    <a:cubicBezTo>
                      <a:pt x="487" y="113"/>
                      <a:pt x="386" y="1"/>
                      <a:pt x="250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3"/>
              <p:cNvSpPr/>
              <p:nvPr/>
            </p:nvSpPr>
            <p:spPr>
              <a:xfrm>
                <a:off x="-2069075" y="1642738"/>
                <a:ext cx="1105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34" extrusionOk="0">
                    <a:moveTo>
                      <a:pt x="210" y="0"/>
                    </a:moveTo>
                    <a:cubicBezTo>
                      <a:pt x="100" y="0"/>
                      <a:pt x="1" y="109"/>
                      <a:pt x="1" y="217"/>
                    </a:cubicBezTo>
                    <a:cubicBezTo>
                      <a:pt x="1" y="324"/>
                      <a:pt x="100" y="433"/>
                      <a:pt x="210" y="433"/>
                    </a:cubicBezTo>
                    <a:cubicBezTo>
                      <a:pt x="230" y="433"/>
                      <a:pt x="250" y="430"/>
                      <a:pt x="270" y="422"/>
                    </a:cubicBezTo>
                    <a:lnTo>
                      <a:pt x="287" y="415"/>
                    </a:lnTo>
                    <a:cubicBezTo>
                      <a:pt x="369" y="383"/>
                      <a:pt x="442" y="313"/>
                      <a:pt x="439" y="217"/>
                    </a:cubicBezTo>
                    <a:cubicBezTo>
                      <a:pt x="434" y="120"/>
                      <a:pt x="375" y="53"/>
                      <a:pt x="287" y="18"/>
                    </a:cubicBezTo>
                    <a:lnTo>
                      <a:pt x="270" y="12"/>
                    </a:lnTo>
                    <a:cubicBezTo>
                      <a:pt x="250" y="4"/>
                      <a:pt x="230" y="0"/>
                      <a:pt x="210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3"/>
              <p:cNvSpPr/>
              <p:nvPr/>
            </p:nvSpPr>
            <p:spPr>
              <a:xfrm>
                <a:off x="-2055300" y="1566113"/>
                <a:ext cx="154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77" extrusionOk="0">
                    <a:moveTo>
                      <a:pt x="308" y="0"/>
                    </a:moveTo>
                    <a:cubicBezTo>
                      <a:pt x="1" y="0"/>
                      <a:pt x="1" y="477"/>
                      <a:pt x="308" y="477"/>
                    </a:cubicBezTo>
                    <a:cubicBezTo>
                      <a:pt x="615" y="477"/>
                      <a:pt x="616" y="0"/>
                      <a:pt x="308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3"/>
              <p:cNvSpPr/>
              <p:nvPr/>
            </p:nvSpPr>
            <p:spPr>
              <a:xfrm>
                <a:off x="-2089350" y="1549388"/>
                <a:ext cx="1620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634" extrusionOk="0">
                    <a:moveTo>
                      <a:pt x="324" y="1"/>
                    </a:moveTo>
                    <a:cubicBezTo>
                      <a:pt x="158" y="1"/>
                      <a:pt x="0" y="146"/>
                      <a:pt x="7" y="318"/>
                    </a:cubicBezTo>
                    <a:cubicBezTo>
                      <a:pt x="15" y="488"/>
                      <a:pt x="145" y="634"/>
                      <a:pt x="324" y="634"/>
                    </a:cubicBezTo>
                    <a:cubicBezTo>
                      <a:pt x="489" y="634"/>
                      <a:pt x="648" y="488"/>
                      <a:pt x="640" y="318"/>
                    </a:cubicBezTo>
                    <a:cubicBezTo>
                      <a:pt x="632" y="146"/>
                      <a:pt x="501" y="1"/>
                      <a:pt x="324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3"/>
              <p:cNvSpPr/>
              <p:nvPr/>
            </p:nvSpPr>
            <p:spPr>
              <a:xfrm>
                <a:off x="-2229375" y="1634188"/>
                <a:ext cx="16325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38" extrusionOk="0">
                    <a:moveTo>
                      <a:pt x="338" y="1"/>
                    </a:moveTo>
                    <a:cubicBezTo>
                      <a:pt x="309" y="1"/>
                      <a:pt x="281" y="5"/>
                      <a:pt x="252" y="14"/>
                    </a:cubicBezTo>
                    <a:lnTo>
                      <a:pt x="252" y="13"/>
                    </a:lnTo>
                    <a:lnTo>
                      <a:pt x="236" y="19"/>
                    </a:lnTo>
                    <a:cubicBezTo>
                      <a:pt x="109" y="59"/>
                      <a:pt x="0" y="179"/>
                      <a:pt x="7" y="319"/>
                    </a:cubicBezTo>
                    <a:cubicBezTo>
                      <a:pt x="10" y="458"/>
                      <a:pt x="102" y="579"/>
                      <a:pt x="236" y="618"/>
                    </a:cubicBezTo>
                    <a:lnTo>
                      <a:pt x="252" y="624"/>
                    </a:lnTo>
                    <a:cubicBezTo>
                      <a:pt x="281" y="633"/>
                      <a:pt x="309" y="637"/>
                      <a:pt x="338" y="637"/>
                    </a:cubicBezTo>
                    <a:cubicBezTo>
                      <a:pt x="504" y="637"/>
                      <a:pt x="652" y="489"/>
                      <a:pt x="652" y="319"/>
                    </a:cubicBezTo>
                    <a:cubicBezTo>
                      <a:pt x="652" y="149"/>
                      <a:pt x="504" y="1"/>
                      <a:pt x="338" y="1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3"/>
              <p:cNvSpPr/>
              <p:nvPr/>
            </p:nvSpPr>
            <p:spPr>
              <a:xfrm>
                <a:off x="-2082525" y="1607538"/>
                <a:ext cx="191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764" h="593" extrusionOk="0">
                    <a:moveTo>
                      <a:pt x="382" y="0"/>
                    </a:moveTo>
                    <a:cubicBezTo>
                      <a:pt x="1" y="0"/>
                      <a:pt x="2" y="592"/>
                      <a:pt x="382" y="592"/>
                    </a:cubicBezTo>
                    <a:cubicBezTo>
                      <a:pt x="764" y="592"/>
                      <a:pt x="764" y="0"/>
                      <a:pt x="382" y="0"/>
                    </a:cubicBezTo>
                    <a:close/>
                  </a:path>
                </a:pathLst>
              </a:custGeom>
              <a:solidFill>
                <a:srgbClr val="EBD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/>
      <p:bldP spid="533" grpId="0"/>
      <p:bldP spid="5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8"/>
          <p:cNvSpPr txBox="1">
            <a:spLocks noGrp="1"/>
          </p:cNvSpPr>
          <p:nvPr>
            <p:ph type="title"/>
          </p:nvPr>
        </p:nvSpPr>
        <p:spPr>
          <a:xfrm>
            <a:off x="2649130" y="1356083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Permasalahan</a:t>
            </a:r>
            <a:endParaRPr dirty="0"/>
          </a:p>
        </p:txBody>
      </p:sp>
      <p:grpSp>
        <p:nvGrpSpPr>
          <p:cNvPr id="932" name="Google Shape;932;p48"/>
          <p:cNvGrpSpPr/>
          <p:nvPr/>
        </p:nvGrpSpPr>
        <p:grpSpPr>
          <a:xfrm rot="568559">
            <a:off x="4731362" y="-192668"/>
            <a:ext cx="4754234" cy="1662275"/>
            <a:chOff x="7728651" y="357232"/>
            <a:chExt cx="2090013" cy="730754"/>
          </a:xfrm>
        </p:grpSpPr>
        <p:sp>
          <p:nvSpPr>
            <p:cNvPr id="933" name="Google Shape;933;p48"/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rgbClr val="3BDAD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48"/>
          <p:cNvSpPr txBox="1">
            <a:spLocks noGrp="1"/>
          </p:cNvSpPr>
          <p:nvPr>
            <p:ph type="title" idx="2"/>
          </p:nvPr>
        </p:nvSpPr>
        <p:spPr>
          <a:xfrm>
            <a:off x="3712050" y="830925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45" name="Google Shape;945;p48"/>
          <p:cNvSpPr txBox="1">
            <a:spLocks noGrp="1"/>
          </p:cNvSpPr>
          <p:nvPr>
            <p:ph type="subTitle" idx="1"/>
          </p:nvPr>
        </p:nvSpPr>
        <p:spPr>
          <a:xfrm flipH="1">
            <a:off x="2981937" y="2314922"/>
            <a:ext cx="509201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 err="1" smtClean="0"/>
              <a:t>Bagaimana</a:t>
            </a:r>
            <a:r>
              <a:rPr lang="en-US" sz="1800" dirty="0" smtClean="0"/>
              <a:t> </a:t>
            </a:r>
            <a:r>
              <a:rPr lang="en-US" sz="1800" dirty="0" err="1" smtClean="0"/>
              <a:t>mengatasi</a:t>
            </a:r>
            <a:r>
              <a:rPr lang="en-US" sz="1800" dirty="0" smtClean="0"/>
              <a:t>  </a:t>
            </a:r>
            <a:r>
              <a:rPr lang="en-US" sz="1800" dirty="0" err="1" smtClean="0"/>
              <a:t>Pedagang</a:t>
            </a:r>
            <a:r>
              <a:rPr lang="en-US" sz="1800" dirty="0" smtClean="0"/>
              <a:t> Kaki Lima yang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mendapatkan</a:t>
            </a:r>
            <a:r>
              <a:rPr lang="en-US" sz="1800" dirty="0" smtClean="0"/>
              <a:t> </a:t>
            </a:r>
            <a:r>
              <a:rPr lang="en-US" sz="1800" dirty="0" err="1" smtClean="0"/>
              <a:t>penghasilan</a:t>
            </a:r>
            <a:r>
              <a:rPr lang="en-US" sz="1800" dirty="0" smtClean="0"/>
              <a:t> yang Optimal?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800" dirty="0" err="1" smtClean="0"/>
              <a:t>Bagaimana</a:t>
            </a:r>
            <a:r>
              <a:rPr lang="en-US" sz="1800" dirty="0" smtClean="0"/>
              <a:t> </a:t>
            </a:r>
            <a:r>
              <a:rPr lang="en-US" sz="1800" dirty="0" err="1" smtClean="0"/>
              <a:t>mengatasi</a:t>
            </a:r>
            <a:r>
              <a:rPr lang="en-US" sz="1800" dirty="0" smtClean="0"/>
              <a:t> </a:t>
            </a:r>
            <a:r>
              <a:rPr lang="en-US" sz="1800" dirty="0" err="1" smtClean="0"/>
              <a:t>Pelanggan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malas</a:t>
            </a:r>
            <a:r>
              <a:rPr lang="en-US" sz="1800" dirty="0" smtClean="0"/>
              <a:t> </a:t>
            </a:r>
            <a:r>
              <a:rPr lang="en-US" sz="1800" dirty="0" err="1" smtClean="0"/>
              <a:t>gerak</a:t>
            </a:r>
            <a:r>
              <a:rPr lang="en-US" sz="1800" dirty="0" smtClean="0"/>
              <a:t> </a:t>
            </a:r>
            <a:r>
              <a:rPr lang="en-US" sz="1800" dirty="0" err="1" smtClean="0"/>
              <a:t>ataupun</a:t>
            </a:r>
            <a:r>
              <a:rPr lang="en-US" sz="1800" dirty="0" smtClean="0"/>
              <a:t> </a:t>
            </a:r>
            <a:r>
              <a:rPr lang="en-US" sz="1800" dirty="0" err="1" smtClean="0"/>
              <a:t>buru-buru</a:t>
            </a:r>
            <a:r>
              <a:rPr lang="en-US" sz="1800" dirty="0" smtClean="0"/>
              <a:t> </a:t>
            </a:r>
            <a:endParaRPr sz="1800" dirty="0"/>
          </a:p>
        </p:txBody>
      </p:sp>
      <p:grpSp>
        <p:nvGrpSpPr>
          <p:cNvPr id="946" name="Google Shape;946;p48"/>
          <p:cNvGrpSpPr/>
          <p:nvPr/>
        </p:nvGrpSpPr>
        <p:grpSpPr>
          <a:xfrm>
            <a:off x="-487828" y="995248"/>
            <a:ext cx="2961287" cy="3684795"/>
            <a:chOff x="1976000" y="238025"/>
            <a:chExt cx="464625" cy="578125"/>
          </a:xfrm>
        </p:grpSpPr>
        <p:sp>
          <p:nvSpPr>
            <p:cNvPr id="947" name="Google Shape;947;p48"/>
            <p:cNvSpPr/>
            <p:nvPr/>
          </p:nvSpPr>
          <p:spPr>
            <a:xfrm>
              <a:off x="2130750" y="238025"/>
              <a:ext cx="79100" cy="186825"/>
            </a:xfrm>
            <a:custGeom>
              <a:avLst/>
              <a:gdLst/>
              <a:ahLst/>
              <a:cxnLst/>
              <a:rect l="l" t="t" r="r" b="b"/>
              <a:pathLst>
                <a:path w="3164" h="7473" extrusionOk="0">
                  <a:moveTo>
                    <a:pt x="2751" y="1"/>
                  </a:moveTo>
                  <a:cubicBezTo>
                    <a:pt x="2706" y="1"/>
                    <a:pt x="2661" y="9"/>
                    <a:pt x="2617" y="27"/>
                  </a:cubicBezTo>
                  <a:lnTo>
                    <a:pt x="524" y="803"/>
                  </a:lnTo>
                  <a:cubicBezTo>
                    <a:pt x="212" y="920"/>
                    <a:pt x="0" y="1226"/>
                    <a:pt x="0" y="1567"/>
                  </a:cubicBezTo>
                  <a:lnTo>
                    <a:pt x="0" y="7109"/>
                  </a:lnTo>
                  <a:cubicBezTo>
                    <a:pt x="0" y="7310"/>
                    <a:pt x="164" y="7472"/>
                    <a:pt x="364" y="7473"/>
                  </a:cubicBezTo>
                  <a:lnTo>
                    <a:pt x="364" y="7473"/>
                  </a:lnTo>
                  <a:cubicBezTo>
                    <a:pt x="566" y="7472"/>
                    <a:pt x="728" y="7310"/>
                    <a:pt x="727" y="7109"/>
                  </a:cubicBezTo>
                  <a:lnTo>
                    <a:pt x="727" y="1567"/>
                  </a:lnTo>
                  <a:cubicBezTo>
                    <a:pt x="726" y="1532"/>
                    <a:pt x="746" y="1500"/>
                    <a:pt x="777" y="1485"/>
                  </a:cubicBezTo>
                  <a:lnTo>
                    <a:pt x="2869" y="708"/>
                  </a:lnTo>
                  <a:cubicBezTo>
                    <a:pt x="3063" y="643"/>
                    <a:pt x="3164" y="430"/>
                    <a:pt x="3093" y="238"/>
                  </a:cubicBezTo>
                  <a:cubicBezTo>
                    <a:pt x="3038" y="91"/>
                    <a:pt x="2899" y="1"/>
                    <a:pt x="2751" y="1"/>
                  </a:cubicBezTo>
                  <a:close/>
                  <a:moveTo>
                    <a:pt x="364" y="7473"/>
                  </a:moveTo>
                  <a:cubicBezTo>
                    <a:pt x="364" y="7473"/>
                    <a:pt x="364" y="7473"/>
                    <a:pt x="364" y="7473"/>
                  </a:cubicBezTo>
                  <a:lnTo>
                    <a:pt x="365" y="7473"/>
                  </a:lnTo>
                  <a:cubicBezTo>
                    <a:pt x="365" y="7473"/>
                    <a:pt x="365" y="7473"/>
                    <a:pt x="364" y="74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1994800" y="415750"/>
              <a:ext cx="289025" cy="400400"/>
            </a:xfrm>
            <a:custGeom>
              <a:avLst/>
              <a:gdLst/>
              <a:ahLst/>
              <a:cxnLst/>
              <a:rect l="l" t="t" r="r" b="b"/>
              <a:pathLst>
                <a:path w="11561" h="16016" extrusionOk="0">
                  <a:moveTo>
                    <a:pt x="0" y="0"/>
                  </a:moveTo>
                  <a:lnTo>
                    <a:pt x="1806" y="15583"/>
                  </a:lnTo>
                  <a:cubicBezTo>
                    <a:pt x="1834" y="15829"/>
                    <a:pt x="2036" y="16016"/>
                    <a:pt x="2276" y="16016"/>
                  </a:cubicBezTo>
                  <a:lnTo>
                    <a:pt x="9285" y="16016"/>
                  </a:lnTo>
                  <a:cubicBezTo>
                    <a:pt x="9525" y="16016"/>
                    <a:pt x="9727" y="15829"/>
                    <a:pt x="9755" y="15583"/>
                  </a:cubicBezTo>
                  <a:lnTo>
                    <a:pt x="11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1995400" y="420975"/>
              <a:ext cx="83900" cy="395175"/>
            </a:xfrm>
            <a:custGeom>
              <a:avLst/>
              <a:gdLst/>
              <a:ahLst/>
              <a:cxnLst/>
              <a:rect l="l" t="t" r="r" b="b"/>
              <a:pathLst>
                <a:path w="3356" h="15807" extrusionOk="0">
                  <a:moveTo>
                    <a:pt x="0" y="0"/>
                  </a:moveTo>
                  <a:lnTo>
                    <a:pt x="1782" y="15374"/>
                  </a:lnTo>
                  <a:cubicBezTo>
                    <a:pt x="1810" y="15621"/>
                    <a:pt x="2012" y="15807"/>
                    <a:pt x="2252" y="15807"/>
                  </a:cubicBezTo>
                  <a:lnTo>
                    <a:pt x="3355" y="15807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E28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2110400" y="420975"/>
              <a:ext cx="57800" cy="395175"/>
            </a:xfrm>
            <a:custGeom>
              <a:avLst/>
              <a:gdLst/>
              <a:ahLst/>
              <a:cxnLst/>
              <a:rect l="l" t="t" r="r" b="b"/>
              <a:pathLst>
                <a:path w="2312" h="15807" extrusionOk="0">
                  <a:moveTo>
                    <a:pt x="1" y="0"/>
                  </a:moveTo>
                  <a:lnTo>
                    <a:pt x="356" y="15807"/>
                  </a:lnTo>
                  <a:lnTo>
                    <a:pt x="1957" y="15807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2199325" y="420975"/>
              <a:ext cx="83900" cy="395175"/>
            </a:xfrm>
            <a:custGeom>
              <a:avLst/>
              <a:gdLst/>
              <a:ahLst/>
              <a:cxnLst/>
              <a:rect l="l" t="t" r="r" b="b"/>
              <a:pathLst>
                <a:path w="3356" h="15807" extrusionOk="0">
                  <a:moveTo>
                    <a:pt x="1067" y="0"/>
                  </a:moveTo>
                  <a:lnTo>
                    <a:pt x="1" y="15807"/>
                  </a:lnTo>
                  <a:lnTo>
                    <a:pt x="1104" y="15807"/>
                  </a:lnTo>
                  <a:cubicBezTo>
                    <a:pt x="1344" y="15807"/>
                    <a:pt x="1546" y="15621"/>
                    <a:pt x="1574" y="15374"/>
                  </a:cubicBezTo>
                  <a:lnTo>
                    <a:pt x="33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2007475" y="360975"/>
              <a:ext cx="263625" cy="58525"/>
            </a:xfrm>
            <a:custGeom>
              <a:avLst/>
              <a:gdLst/>
              <a:ahLst/>
              <a:cxnLst/>
              <a:rect l="l" t="t" r="r" b="b"/>
              <a:pathLst>
                <a:path w="10545" h="2341" extrusionOk="0">
                  <a:moveTo>
                    <a:pt x="692" y="0"/>
                  </a:moveTo>
                  <a:cubicBezTo>
                    <a:pt x="559" y="3"/>
                    <a:pt x="446" y="98"/>
                    <a:pt x="422" y="228"/>
                  </a:cubicBezTo>
                  <a:lnTo>
                    <a:pt x="1" y="2341"/>
                  </a:lnTo>
                  <a:lnTo>
                    <a:pt x="10545" y="2341"/>
                  </a:lnTo>
                  <a:lnTo>
                    <a:pt x="10125" y="227"/>
                  </a:lnTo>
                  <a:cubicBezTo>
                    <a:pt x="10101" y="98"/>
                    <a:pt x="9988" y="3"/>
                    <a:pt x="9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1976000" y="396300"/>
              <a:ext cx="326600" cy="48775"/>
            </a:xfrm>
            <a:custGeom>
              <a:avLst/>
              <a:gdLst/>
              <a:ahLst/>
              <a:cxnLst/>
              <a:rect l="l" t="t" r="r" b="b"/>
              <a:pathLst>
                <a:path w="13064" h="1951" extrusionOk="0">
                  <a:moveTo>
                    <a:pt x="413" y="0"/>
                  </a:moveTo>
                  <a:cubicBezTo>
                    <a:pt x="185" y="0"/>
                    <a:pt x="1" y="184"/>
                    <a:pt x="1" y="412"/>
                  </a:cubicBezTo>
                  <a:lnTo>
                    <a:pt x="1" y="1539"/>
                  </a:lnTo>
                  <a:cubicBezTo>
                    <a:pt x="1" y="1766"/>
                    <a:pt x="184" y="1950"/>
                    <a:pt x="411" y="1950"/>
                  </a:cubicBezTo>
                  <a:cubicBezTo>
                    <a:pt x="411" y="1950"/>
                    <a:pt x="412" y="1950"/>
                    <a:pt x="413" y="1950"/>
                  </a:cubicBezTo>
                  <a:lnTo>
                    <a:pt x="12651" y="1950"/>
                  </a:lnTo>
                  <a:cubicBezTo>
                    <a:pt x="12879" y="1950"/>
                    <a:pt x="13063" y="1766"/>
                    <a:pt x="13064" y="1539"/>
                  </a:cubicBezTo>
                  <a:lnTo>
                    <a:pt x="13064" y="412"/>
                  </a:lnTo>
                  <a:cubicBezTo>
                    <a:pt x="13063" y="184"/>
                    <a:pt x="12879" y="0"/>
                    <a:pt x="126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2256325" y="509350"/>
              <a:ext cx="52200" cy="246900"/>
            </a:xfrm>
            <a:custGeom>
              <a:avLst/>
              <a:gdLst/>
              <a:ahLst/>
              <a:cxnLst/>
              <a:rect l="l" t="t" r="r" b="b"/>
              <a:pathLst>
                <a:path w="2088" h="9876" extrusionOk="0">
                  <a:moveTo>
                    <a:pt x="1369" y="0"/>
                  </a:moveTo>
                  <a:cubicBezTo>
                    <a:pt x="1363" y="0"/>
                    <a:pt x="1356" y="0"/>
                    <a:pt x="1350" y="1"/>
                  </a:cubicBezTo>
                  <a:lnTo>
                    <a:pt x="421" y="43"/>
                  </a:lnTo>
                  <a:cubicBezTo>
                    <a:pt x="180" y="54"/>
                    <a:pt x="1" y="281"/>
                    <a:pt x="21" y="543"/>
                  </a:cubicBezTo>
                  <a:lnTo>
                    <a:pt x="728" y="9528"/>
                  </a:lnTo>
                  <a:cubicBezTo>
                    <a:pt x="743" y="9723"/>
                    <a:pt x="912" y="9875"/>
                    <a:pt x="1113" y="9875"/>
                  </a:cubicBezTo>
                  <a:cubicBezTo>
                    <a:pt x="1117" y="9875"/>
                    <a:pt x="1122" y="9875"/>
                    <a:pt x="1127" y="9875"/>
                  </a:cubicBezTo>
                  <a:lnTo>
                    <a:pt x="1720" y="9857"/>
                  </a:lnTo>
                  <a:lnTo>
                    <a:pt x="1720" y="9856"/>
                  </a:lnTo>
                  <a:cubicBezTo>
                    <a:pt x="1926" y="9850"/>
                    <a:pt x="2087" y="9685"/>
                    <a:pt x="2081" y="9484"/>
                  </a:cubicBezTo>
                  <a:lnTo>
                    <a:pt x="1803" y="463"/>
                  </a:lnTo>
                  <a:cubicBezTo>
                    <a:pt x="1795" y="205"/>
                    <a:pt x="1602" y="0"/>
                    <a:pt x="1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2205225" y="483450"/>
              <a:ext cx="84775" cy="240000"/>
            </a:xfrm>
            <a:custGeom>
              <a:avLst/>
              <a:gdLst/>
              <a:ahLst/>
              <a:cxnLst/>
              <a:rect l="l" t="t" r="r" b="b"/>
              <a:pathLst>
                <a:path w="3391" h="9600" extrusionOk="0">
                  <a:moveTo>
                    <a:pt x="1352" y="0"/>
                  </a:moveTo>
                  <a:cubicBezTo>
                    <a:pt x="1331" y="0"/>
                    <a:pt x="1309" y="2"/>
                    <a:pt x="1287" y="6"/>
                  </a:cubicBezTo>
                  <a:lnTo>
                    <a:pt x="381" y="157"/>
                  </a:lnTo>
                  <a:cubicBezTo>
                    <a:pt x="146" y="196"/>
                    <a:pt x="1" y="436"/>
                    <a:pt x="58" y="689"/>
                  </a:cubicBezTo>
                  <a:lnTo>
                    <a:pt x="2030" y="9307"/>
                  </a:lnTo>
                  <a:cubicBezTo>
                    <a:pt x="2070" y="9478"/>
                    <a:pt x="2232" y="9599"/>
                    <a:pt x="2411" y="9599"/>
                  </a:cubicBezTo>
                  <a:cubicBezTo>
                    <a:pt x="2432" y="9599"/>
                    <a:pt x="2453" y="9597"/>
                    <a:pt x="2473" y="9594"/>
                  </a:cubicBezTo>
                  <a:lnTo>
                    <a:pt x="3054" y="9502"/>
                  </a:lnTo>
                  <a:cubicBezTo>
                    <a:pt x="3256" y="9469"/>
                    <a:pt x="3390" y="9289"/>
                    <a:pt x="3356" y="9097"/>
                  </a:cubicBezTo>
                  <a:lnTo>
                    <a:pt x="1799" y="400"/>
                  </a:lnTo>
                  <a:cubicBezTo>
                    <a:pt x="1757" y="168"/>
                    <a:pt x="1563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2164500" y="509325"/>
              <a:ext cx="102125" cy="232750"/>
            </a:xfrm>
            <a:custGeom>
              <a:avLst/>
              <a:gdLst/>
              <a:ahLst/>
              <a:cxnLst/>
              <a:rect l="l" t="t" r="r" b="b"/>
              <a:pathLst>
                <a:path w="4085" h="9310" extrusionOk="0">
                  <a:moveTo>
                    <a:pt x="1321" y="1"/>
                  </a:moveTo>
                  <a:cubicBezTo>
                    <a:pt x="1290" y="1"/>
                    <a:pt x="1259" y="5"/>
                    <a:pt x="1227" y="12"/>
                  </a:cubicBezTo>
                  <a:lnTo>
                    <a:pt x="350" y="226"/>
                  </a:lnTo>
                  <a:cubicBezTo>
                    <a:pt x="122" y="282"/>
                    <a:pt x="1" y="526"/>
                    <a:pt x="79" y="769"/>
                  </a:cubicBezTo>
                  <a:lnTo>
                    <a:pt x="2747" y="9047"/>
                  </a:lnTo>
                  <a:cubicBezTo>
                    <a:pt x="2798" y="9205"/>
                    <a:pt x="2955" y="9310"/>
                    <a:pt x="3122" y="9310"/>
                  </a:cubicBezTo>
                  <a:cubicBezTo>
                    <a:pt x="3150" y="9310"/>
                    <a:pt x="3179" y="9307"/>
                    <a:pt x="3208" y="9300"/>
                  </a:cubicBezTo>
                  <a:lnTo>
                    <a:pt x="3772" y="9172"/>
                  </a:lnTo>
                  <a:lnTo>
                    <a:pt x="3771" y="9172"/>
                  </a:lnTo>
                  <a:cubicBezTo>
                    <a:pt x="3967" y="9128"/>
                    <a:pt x="4085" y="8943"/>
                    <a:pt x="4035" y="8755"/>
                  </a:cubicBezTo>
                  <a:lnTo>
                    <a:pt x="1763" y="358"/>
                  </a:lnTo>
                  <a:cubicBezTo>
                    <a:pt x="1706" y="147"/>
                    <a:pt x="1518" y="1"/>
                    <a:pt x="1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2302075" y="483450"/>
              <a:ext cx="47225" cy="246750"/>
            </a:xfrm>
            <a:custGeom>
              <a:avLst/>
              <a:gdLst/>
              <a:ahLst/>
              <a:cxnLst/>
              <a:rect l="l" t="t" r="r" b="b"/>
              <a:pathLst>
                <a:path w="1889" h="9870" extrusionOk="0">
                  <a:moveTo>
                    <a:pt x="525" y="1"/>
                  </a:moveTo>
                  <a:cubicBezTo>
                    <a:pt x="287" y="1"/>
                    <a:pt x="93" y="211"/>
                    <a:pt x="91" y="472"/>
                  </a:cubicBezTo>
                  <a:lnTo>
                    <a:pt x="2" y="9499"/>
                  </a:lnTo>
                  <a:cubicBezTo>
                    <a:pt x="1" y="9699"/>
                    <a:pt x="165" y="9861"/>
                    <a:pt x="371" y="9863"/>
                  </a:cubicBezTo>
                  <a:lnTo>
                    <a:pt x="965" y="9870"/>
                  </a:lnTo>
                  <a:cubicBezTo>
                    <a:pt x="967" y="9870"/>
                    <a:pt x="968" y="9870"/>
                    <a:pt x="970" y="9870"/>
                  </a:cubicBezTo>
                  <a:cubicBezTo>
                    <a:pt x="1174" y="9870"/>
                    <a:pt x="1346" y="9713"/>
                    <a:pt x="1357" y="9515"/>
                  </a:cubicBezTo>
                  <a:lnTo>
                    <a:pt x="1875" y="516"/>
                  </a:lnTo>
                  <a:cubicBezTo>
                    <a:pt x="1889" y="253"/>
                    <a:pt x="1705" y="31"/>
                    <a:pt x="1465" y="25"/>
                  </a:cubicBezTo>
                  <a:lnTo>
                    <a:pt x="535" y="1"/>
                  </a:lnTo>
                  <a:cubicBezTo>
                    <a:pt x="532" y="1"/>
                    <a:pt x="529" y="1"/>
                    <a:pt x="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2319275" y="487075"/>
              <a:ext cx="80075" cy="240500"/>
            </a:xfrm>
            <a:custGeom>
              <a:avLst/>
              <a:gdLst/>
              <a:ahLst/>
              <a:cxnLst/>
              <a:rect l="l" t="t" r="r" b="b"/>
              <a:pathLst>
                <a:path w="3203" h="9620" extrusionOk="0">
                  <a:moveTo>
                    <a:pt x="1850" y="1"/>
                  </a:moveTo>
                  <a:cubicBezTo>
                    <a:pt x="1635" y="1"/>
                    <a:pt x="1440" y="173"/>
                    <a:pt x="1403" y="409"/>
                  </a:cubicBezTo>
                  <a:lnTo>
                    <a:pt x="30" y="9137"/>
                  </a:lnTo>
                  <a:cubicBezTo>
                    <a:pt x="0" y="9330"/>
                    <a:pt x="138" y="9507"/>
                    <a:pt x="340" y="9536"/>
                  </a:cubicBezTo>
                  <a:lnTo>
                    <a:pt x="339" y="9536"/>
                  </a:lnTo>
                  <a:lnTo>
                    <a:pt x="922" y="9615"/>
                  </a:lnTo>
                  <a:cubicBezTo>
                    <a:pt x="940" y="9618"/>
                    <a:pt x="959" y="9619"/>
                    <a:pt x="977" y="9619"/>
                  </a:cubicBezTo>
                  <a:cubicBezTo>
                    <a:pt x="1158" y="9619"/>
                    <a:pt x="1322" y="9494"/>
                    <a:pt x="1358" y="9320"/>
                  </a:cubicBezTo>
                  <a:lnTo>
                    <a:pt x="3149" y="661"/>
                  </a:lnTo>
                  <a:cubicBezTo>
                    <a:pt x="3202" y="408"/>
                    <a:pt x="3051" y="172"/>
                    <a:pt x="2816" y="136"/>
                  </a:cubicBezTo>
                  <a:lnTo>
                    <a:pt x="1906" y="4"/>
                  </a:lnTo>
                  <a:cubicBezTo>
                    <a:pt x="1888" y="2"/>
                    <a:pt x="1869" y="1"/>
                    <a:pt x="1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2342925" y="512150"/>
              <a:ext cx="97700" cy="233625"/>
            </a:xfrm>
            <a:custGeom>
              <a:avLst/>
              <a:gdLst/>
              <a:ahLst/>
              <a:cxnLst/>
              <a:rect l="l" t="t" r="r" b="b"/>
              <a:pathLst>
                <a:path w="3908" h="9345" extrusionOk="0">
                  <a:moveTo>
                    <a:pt x="2585" y="0"/>
                  </a:moveTo>
                  <a:cubicBezTo>
                    <a:pt x="2385" y="0"/>
                    <a:pt x="2196" y="151"/>
                    <a:pt x="2142" y="367"/>
                  </a:cubicBezTo>
                  <a:lnTo>
                    <a:pt x="47" y="8811"/>
                  </a:lnTo>
                  <a:cubicBezTo>
                    <a:pt x="1" y="8998"/>
                    <a:pt x="122" y="9180"/>
                    <a:pt x="319" y="9220"/>
                  </a:cubicBezTo>
                  <a:lnTo>
                    <a:pt x="887" y="9337"/>
                  </a:lnTo>
                  <a:cubicBezTo>
                    <a:pt x="913" y="9342"/>
                    <a:pt x="940" y="9345"/>
                    <a:pt x="966" y="9345"/>
                  </a:cubicBezTo>
                  <a:cubicBezTo>
                    <a:pt x="1135" y="9345"/>
                    <a:pt x="1293" y="9236"/>
                    <a:pt x="1340" y="9076"/>
                  </a:cubicBezTo>
                  <a:lnTo>
                    <a:pt x="3834" y="741"/>
                  </a:lnTo>
                  <a:cubicBezTo>
                    <a:pt x="3908" y="498"/>
                    <a:pt x="3781" y="256"/>
                    <a:pt x="3553" y="206"/>
                  </a:cubicBezTo>
                  <a:lnTo>
                    <a:pt x="2670" y="10"/>
                  </a:lnTo>
                  <a:cubicBezTo>
                    <a:pt x="2642" y="3"/>
                    <a:pt x="2613" y="0"/>
                    <a:pt x="2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2176350" y="590925"/>
              <a:ext cx="259750" cy="225225"/>
            </a:xfrm>
            <a:custGeom>
              <a:avLst/>
              <a:gdLst/>
              <a:ahLst/>
              <a:cxnLst/>
              <a:rect l="l" t="t" r="r" b="b"/>
              <a:pathLst>
                <a:path w="10390" h="9009" extrusionOk="0">
                  <a:moveTo>
                    <a:pt x="284" y="1"/>
                  </a:moveTo>
                  <a:cubicBezTo>
                    <a:pt x="123" y="1"/>
                    <a:pt x="0" y="147"/>
                    <a:pt x="28" y="306"/>
                  </a:cubicBezTo>
                  <a:lnTo>
                    <a:pt x="1491" y="8793"/>
                  </a:lnTo>
                  <a:cubicBezTo>
                    <a:pt x="1512" y="8917"/>
                    <a:pt x="1620" y="9009"/>
                    <a:pt x="1747" y="9009"/>
                  </a:cubicBezTo>
                  <a:lnTo>
                    <a:pt x="8642" y="9009"/>
                  </a:lnTo>
                  <a:cubicBezTo>
                    <a:pt x="8768" y="9009"/>
                    <a:pt x="8876" y="8917"/>
                    <a:pt x="8899" y="8793"/>
                  </a:cubicBezTo>
                  <a:lnTo>
                    <a:pt x="10361" y="306"/>
                  </a:lnTo>
                  <a:cubicBezTo>
                    <a:pt x="10389" y="146"/>
                    <a:pt x="10266" y="1"/>
                    <a:pt x="10104" y="1"/>
                  </a:cubicBezTo>
                  <a:lnTo>
                    <a:pt x="7716" y="1"/>
                  </a:lnTo>
                  <a:cubicBezTo>
                    <a:pt x="7608" y="1"/>
                    <a:pt x="7511" y="69"/>
                    <a:pt x="7473" y="170"/>
                  </a:cubicBezTo>
                  <a:cubicBezTo>
                    <a:pt x="7110" y="1113"/>
                    <a:pt x="6204" y="1735"/>
                    <a:pt x="5194" y="1735"/>
                  </a:cubicBezTo>
                  <a:cubicBezTo>
                    <a:pt x="4184" y="1735"/>
                    <a:pt x="3278" y="1113"/>
                    <a:pt x="2916" y="170"/>
                  </a:cubicBezTo>
                  <a:cubicBezTo>
                    <a:pt x="2878" y="69"/>
                    <a:pt x="2781" y="1"/>
                    <a:pt x="2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2321675" y="590925"/>
              <a:ext cx="114425" cy="225225"/>
            </a:xfrm>
            <a:custGeom>
              <a:avLst/>
              <a:gdLst/>
              <a:ahLst/>
              <a:cxnLst/>
              <a:rect l="l" t="t" r="r" b="b"/>
              <a:pathLst>
                <a:path w="4577" h="9009" extrusionOk="0">
                  <a:moveTo>
                    <a:pt x="1903" y="1"/>
                  </a:moveTo>
                  <a:cubicBezTo>
                    <a:pt x="1813" y="1"/>
                    <a:pt x="1731" y="47"/>
                    <a:pt x="1683" y="123"/>
                  </a:cubicBezTo>
                  <a:cubicBezTo>
                    <a:pt x="1718" y="178"/>
                    <a:pt x="1731" y="242"/>
                    <a:pt x="1720" y="306"/>
                  </a:cubicBezTo>
                  <a:lnTo>
                    <a:pt x="256" y="8793"/>
                  </a:lnTo>
                  <a:cubicBezTo>
                    <a:pt x="234" y="8917"/>
                    <a:pt x="126" y="9009"/>
                    <a:pt x="1" y="9009"/>
                  </a:cubicBezTo>
                  <a:lnTo>
                    <a:pt x="2829" y="9009"/>
                  </a:lnTo>
                  <a:cubicBezTo>
                    <a:pt x="2955" y="9009"/>
                    <a:pt x="3063" y="8917"/>
                    <a:pt x="3086" y="8793"/>
                  </a:cubicBezTo>
                  <a:lnTo>
                    <a:pt x="4548" y="306"/>
                  </a:lnTo>
                  <a:cubicBezTo>
                    <a:pt x="4576" y="146"/>
                    <a:pt x="4453" y="1"/>
                    <a:pt x="4291" y="1"/>
                  </a:cubicBezTo>
                  <a:close/>
                </a:path>
              </a:pathLst>
            </a:custGeom>
            <a:solidFill>
              <a:srgbClr val="D12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2193950" y="696800"/>
              <a:ext cx="224475" cy="41200"/>
            </a:xfrm>
            <a:custGeom>
              <a:avLst/>
              <a:gdLst/>
              <a:ahLst/>
              <a:cxnLst/>
              <a:rect l="l" t="t" r="r" b="b"/>
              <a:pathLst>
                <a:path w="8979" h="1648" extrusionOk="0">
                  <a:moveTo>
                    <a:pt x="1" y="1"/>
                  </a:moveTo>
                  <a:lnTo>
                    <a:pt x="286" y="1648"/>
                  </a:lnTo>
                  <a:lnTo>
                    <a:pt x="8695" y="1648"/>
                  </a:lnTo>
                  <a:lnTo>
                    <a:pt x="89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2340625" y="696800"/>
              <a:ext cx="77800" cy="41200"/>
            </a:xfrm>
            <a:custGeom>
              <a:avLst/>
              <a:gdLst/>
              <a:ahLst/>
              <a:cxnLst/>
              <a:rect l="l" t="t" r="r" b="b"/>
              <a:pathLst>
                <a:path w="3112" h="1648" extrusionOk="0">
                  <a:moveTo>
                    <a:pt x="284" y="1"/>
                  </a:moveTo>
                  <a:lnTo>
                    <a:pt x="0" y="1648"/>
                  </a:lnTo>
                  <a:lnTo>
                    <a:pt x="2828" y="1648"/>
                  </a:lnTo>
                  <a:lnTo>
                    <a:pt x="3000" y="649"/>
                  </a:lnTo>
                  <a:lnTo>
                    <a:pt x="3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2250612" y="665150"/>
              <a:ext cx="111150" cy="106975"/>
            </a:xfrm>
            <a:custGeom>
              <a:avLst/>
              <a:gdLst/>
              <a:ahLst/>
              <a:cxnLst/>
              <a:rect l="l" t="t" r="r" b="b"/>
              <a:pathLst>
                <a:path w="4446" h="4279" extrusionOk="0">
                  <a:moveTo>
                    <a:pt x="2307" y="1"/>
                  </a:moveTo>
                  <a:cubicBezTo>
                    <a:pt x="1442" y="1"/>
                    <a:pt x="662" y="522"/>
                    <a:pt x="332" y="1321"/>
                  </a:cubicBezTo>
                  <a:cubicBezTo>
                    <a:pt x="0" y="2121"/>
                    <a:pt x="183" y="3040"/>
                    <a:pt x="795" y="3651"/>
                  </a:cubicBezTo>
                  <a:cubicBezTo>
                    <a:pt x="1204" y="4061"/>
                    <a:pt x="1752" y="4278"/>
                    <a:pt x="2309" y="4278"/>
                  </a:cubicBezTo>
                  <a:cubicBezTo>
                    <a:pt x="2584" y="4278"/>
                    <a:pt x="2862" y="4225"/>
                    <a:pt x="3126" y="4116"/>
                  </a:cubicBezTo>
                  <a:cubicBezTo>
                    <a:pt x="3924" y="3784"/>
                    <a:pt x="4445" y="3004"/>
                    <a:pt x="4445" y="2140"/>
                  </a:cubicBezTo>
                  <a:cubicBezTo>
                    <a:pt x="4445" y="958"/>
                    <a:pt x="3488" y="1"/>
                    <a:pt x="2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2282962" y="665150"/>
              <a:ext cx="78800" cy="107000"/>
            </a:xfrm>
            <a:custGeom>
              <a:avLst/>
              <a:gdLst/>
              <a:ahLst/>
              <a:cxnLst/>
              <a:rect l="l" t="t" r="r" b="b"/>
              <a:pathLst>
                <a:path w="3152" h="4280" extrusionOk="0">
                  <a:moveTo>
                    <a:pt x="1013" y="1"/>
                  </a:moveTo>
                  <a:cubicBezTo>
                    <a:pt x="905" y="1"/>
                    <a:pt x="797" y="9"/>
                    <a:pt x="691" y="26"/>
                  </a:cubicBezTo>
                  <a:lnTo>
                    <a:pt x="1" y="4024"/>
                  </a:lnTo>
                  <a:cubicBezTo>
                    <a:pt x="325" y="4198"/>
                    <a:pt x="670" y="4279"/>
                    <a:pt x="1010" y="4279"/>
                  </a:cubicBezTo>
                  <a:cubicBezTo>
                    <a:pt x="1885" y="4279"/>
                    <a:pt x="2719" y="3739"/>
                    <a:pt x="3031" y="2845"/>
                  </a:cubicBezTo>
                  <a:lnTo>
                    <a:pt x="3151" y="2153"/>
                  </a:lnTo>
                  <a:lnTo>
                    <a:pt x="3151" y="2140"/>
                  </a:lnTo>
                  <a:cubicBezTo>
                    <a:pt x="3151" y="958"/>
                    <a:pt x="2194" y="1"/>
                    <a:pt x="1013" y="1"/>
                  </a:cubicBez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" grpId="0"/>
      <p:bldP spid="944" grpId="0"/>
      <p:bldP spid="94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53"/>
          <p:cNvSpPr txBox="1">
            <a:spLocks noGrp="1"/>
          </p:cNvSpPr>
          <p:nvPr>
            <p:ph type="title"/>
          </p:nvPr>
        </p:nvSpPr>
        <p:spPr>
          <a:xfrm>
            <a:off x="4751875" y="1640450"/>
            <a:ext cx="380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Tujuan dan Manfaat</a:t>
            </a:r>
            <a:endParaRPr dirty="0"/>
          </a:p>
        </p:txBody>
      </p:sp>
      <p:sp>
        <p:nvSpPr>
          <p:cNvPr id="1202" name="Google Shape;1202;p53"/>
          <p:cNvSpPr txBox="1">
            <a:spLocks noGrp="1"/>
          </p:cNvSpPr>
          <p:nvPr>
            <p:ph type="title" idx="2"/>
          </p:nvPr>
        </p:nvSpPr>
        <p:spPr>
          <a:xfrm>
            <a:off x="4751875" y="830925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204" name="Google Shape;1204;p53"/>
          <p:cNvGrpSpPr/>
          <p:nvPr/>
        </p:nvGrpSpPr>
        <p:grpSpPr>
          <a:xfrm>
            <a:off x="427728" y="649579"/>
            <a:ext cx="2252970" cy="1133185"/>
            <a:chOff x="-9966275" y="707650"/>
            <a:chExt cx="3207075" cy="1613075"/>
          </a:xfrm>
        </p:grpSpPr>
        <p:sp>
          <p:nvSpPr>
            <p:cNvPr id="1205" name="Google Shape;1205;p53"/>
            <p:cNvSpPr/>
            <p:nvPr/>
          </p:nvSpPr>
          <p:spPr>
            <a:xfrm>
              <a:off x="-9879400" y="707650"/>
              <a:ext cx="2999000" cy="1404850"/>
            </a:xfrm>
            <a:custGeom>
              <a:avLst/>
              <a:gdLst/>
              <a:ahLst/>
              <a:cxnLst/>
              <a:rect l="l" t="t" r="r" b="b"/>
              <a:pathLst>
                <a:path w="119960" h="56194" extrusionOk="0">
                  <a:moveTo>
                    <a:pt x="3315" y="1"/>
                  </a:moveTo>
                  <a:cubicBezTo>
                    <a:pt x="1485" y="1"/>
                    <a:pt x="1" y="1485"/>
                    <a:pt x="1" y="3315"/>
                  </a:cubicBezTo>
                  <a:lnTo>
                    <a:pt x="1" y="56194"/>
                  </a:lnTo>
                  <a:lnTo>
                    <a:pt x="119959" y="56194"/>
                  </a:lnTo>
                  <a:lnTo>
                    <a:pt x="119959" y="35891"/>
                  </a:lnTo>
                  <a:cubicBezTo>
                    <a:pt x="119959" y="34218"/>
                    <a:pt x="119067" y="32672"/>
                    <a:pt x="117619" y="31836"/>
                  </a:cubicBezTo>
                  <a:lnTo>
                    <a:pt x="107760" y="26149"/>
                  </a:lnTo>
                  <a:lnTo>
                    <a:pt x="102162" y="2551"/>
                  </a:lnTo>
                  <a:cubicBezTo>
                    <a:pt x="101808" y="1056"/>
                    <a:pt x="100473" y="1"/>
                    <a:pt x="98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3"/>
            <p:cNvSpPr/>
            <p:nvPr/>
          </p:nvSpPr>
          <p:spPr>
            <a:xfrm>
              <a:off x="-9966275" y="1962475"/>
              <a:ext cx="498975" cy="150000"/>
            </a:xfrm>
            <a:custGeom>
              <a:avLst/>
              <a:gdLst/>
              <a:ahLst/>
              <a:cxnLst/>
              <a:rect l="l" t="t" r="r" b="b"/>
              <a:pathLst>
                <a:path w="19959" h="6000" extrusionOk="0">
                  <a:moveTo>
                    <a:pt x="1" y="0"/>
                  </a:moveTo>
                  <a:lnTo>
                    <a:pt x="1" y="5999"/>
                  </a:lnTo>
                  <a:lnTo>
                    <a:pt x="19959" y="5999"/>
                  </a:lnTo>
                  <a:lnTo>
                    <a:pt x="199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3"/>
            <p:cNvSpPr/>
            <p:nvPr/>
          </p:nvSpPr>
          <p:spPr>
            <a:xfrm>
              <a:off x="-7008675" y="1962475"/>
              <a:ext cx="249475" cy="150000"/>
            </a:xfrm>
            <a:custGeom>
              <a:avLst/>
              <a:gdLst/>
              <a:ahLst/>
              <a:cxnLst/>
              <a:rect l="l" t="t" r="r" b="b"/>
              <a:pathLst>
                <a:path w="9979" h="6000" extrusionOk="0">
                  <a:moveTo>
                    <a:pt x="0" y="0"/>
                  </a:moveTo>
                  <a:lnTo>
                    <a:pt x="0" y="5999"/>
                  </a:lnTo>
                  <a:lnTo>
                    <a:pt x="9978" y="5999"/>
                  </a:lnTo>
                  <a:lnTo>
                    <a:pt x="9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3"/>
            <p:cNvSpPr/>
            <p:nvPr/>
          </p:nvSpPr>
          <p:spPr>
            <a:xfrm>
              <a:off x="-9350700" y="1818450"/>
              <a:ext cx="502250" cy="502275"/>
            </a:xfrm>
            <a:custGeom>
              <a:avLst/>
              <a:gdLst/>
              <a:ahLst/>
              <a:cxnLst/>
              <a:rect l="l" t="t" r="r" b="b"/>
              <a:pathLst>
                <a:path w="20090" h="20091" extrusionOk="0">
                  <a:moveTo>
                    <a:pt x="10045" y="1"/>
                  </a:moveTo>
                  <a:cubicBezTo>
                    <a:pt x="7381" y="1"/>
                    <a:pt x="4825" y="1058"/>
                    <a:pt x="2943" y="2942"/>
                  </a:cubicBezTo>
                  <a:cubicBezTo>
                    <a:pt x="1058" y="4826"/>
                    <a:pt x="0" y="7381"/>
                    <a:pt x="0" y="10045"/>
                  </a:cubicBezTo>
                  <a:cubicBezTo>
                    <a:pt x="0" y="12710"/>
                    <a:pt x="1058" y="15264"/>
                    <a:pt x="2943" y="17148"/>
                  </a:cubicBezTo>
                  <a:cubicBezTo>
                    <a:pt x="4825" y="19032"/>
                    <a:pt x="7381" y="20090"/>
                    <a:pt x="10045" y="20090"/>
                  </a:cubicBezTo>
                  <a:cubicBezTo>
                    <a:pt x="12709" y="20090"/>
                    <a:pt x="15264" y="19032"/>
                    <a:pt x="17148" y="17148"/>
                  </a:cubicBezTo>
                  <a:cubicBezTo>
                    <a:pt x="19031" y="15264"/>
                    <a:pt x="20089" y="12710"/>
                    <a:pt x="20089" y="10045"/>
                  </a:cubicBezTo>
                  <a:cubicBezTo>
                    <a:pt x="20089" y="7381"/>
                    <a:pt x="19031" y="4826"/>
                    <a:pt x="17148" y="2942"/>
                  </a:cubicBezTo>
                  <a:cubicBezTo>
                    <a:pt x="15264" y="1058"/>
                    <a:pt x="12709" y="1"/>
                    <a:pt x="10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3"/>
            <p:cNvSpPr/>
            <p:nvPr/>
          </p:nvSpPr>
          <p:spPr>
            <a:xfrm>
              <a:off x="-9256400" y="1912750"/>
              <a:ext cx="313675" cy="313675"/>
            </a:xfrm>
            <a:custGeom>
              <a:avLst/>
              <a:gdLst/>
              <a:ahLst/>
              <a:cxnLst/>
              <a:rect l="l" t="t" r="r" b="b"/>
              <a:pathLst>
                <a:path w="12547" h="12547" extrusionOk="0">
                  <a:moveTo>
                    <a:pt x="6272" y="1385"/>
                  </a:moveTo>
                  <a:cubicBezTo>
                    <a:pt x="8969" y="1385"/>
                    <a:pt x="11161" y="3577"/>
                    <a:pt x="11161" y="6273"/>
                  </a:cubicBezTo>
                  <a:cubicBezTo>
                    <a:pt x="11161" y="8968"/>
                    <a:pt x="8968" y="11161"/>
                    <a:pt x="6272" y="11161"/>
                  </a:cubicBezTo>
                  <a:cubicBezTo>
                    <a:pt x="3578" y="11161"/>
                    <a:pt x="1384" y="8968"/>
                    <a:pt x="1384" y="6273"/>
                  </a:cubicBezTo>
                  <a:cubicBezTo>
                    <a:pt x="1384" y="3577"/>
                    <a:pt x="3578" y="1385"/>
                    <a:pt x="6272" y="1385"/>
                  </a:cubicBezTo>
                  <a:close/>
                  <a:moveTo>
                    <a:pt x="6272" y="1"/>
                  </a:moveTo>
                  <a:cubicBezTo>
                    <a:pt x="2813" y="1"/>
                    <a:pt x="0" y="2815"/>
                    <a:pt x="0" y="6273"/>
                  </a:cubicBezTo>
                  <a:cubicBezTo>
                    <a:pt x="0" y="9732"/>
                    <a:pt x="2814" y="12546"/>
                    <a:pt x="6272" y="12546"/>
                  </a:cubicBezTo>
                  <a:cubicBezTo>
                    <a:pt x="9731" y="12546"/>
                    <a:pt x="12547" y="9732"/>
                    <a:pt x="12547" y="6273"/>
                  </a:cubicBezTo>
                  <a:cubicBezTo>
                    <a:pt x="12547" y="2815"/>
                    <a:pt x="9733" y="1"/>
                    <a:pt x="627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3"/>
            <p:cNvSpPr/>
            <p:nvPr/>
          </p:nvSpPr>
          <p:spPr>
            <a:xfrm>
              <a:off x="-7587100" y="1818450"/>
              <a:ext cx="502275" cy="502275"/>
            </a:xfrm>
            <a:custGeom>
              <a:avLst/>
              <a:gdLst/>
              <a:ahLst/>
              <a:cxnLst/>
              <a:rect l="l" t="t" r="r" b="b"/>
              <a:pathLst>
                <a:path w="20091" h="20091" extrusionOk="0">
                  <a:moveTo>
                    <a:pt x="10045" y="1"/>
                  </a:moveTo>
                  <a:cubicBezTo>
                    <a:pt x="7381" y="1"/>
                    <a:pt x="4827" y="1059"/>
                    <a:pt x="2943" y="2942"/>
                  </a:cubicBezTo>
                  <a:cubicBezTo>
                    <a:pt x="1058" y="4826"/>
                    <a:pt x="0" y="7381"/>
                    <a:pt x="0" y="10045"/>
                  </a:cubicBezTo>
                  <a:cubicBezTo>
                    <a:pt x="0" y="12710"/>
                    <a:pt x="1058" y="15264"/>
                    <a:pt x="2943" y="17148"/>
                  </a:cubicBezTo>
                  <a:cubicBezTo>
                    <a:pt x="4827" y="19032"/>
                    <a:pt x="7381" y="20090"/>
                    <a:pt x="10045" y="20090"/>
                  </a:cubicBezTo>
                  <a:cubicBezTo>
                    <a:pt x="12709" y="20090"/>
                    <a:pt x="15264" y="19032"/>
                    <a:pt x="17148" y="17148"/>
                  </a:cubicBezTo>
                  <a:cubicBezTo>
                    <a:pt x="19032" y="15264"/>
                    <a:pt x="20090" y="12710"/>
                    <a:pt x="20090" y="10045"/>
                  </a:cubicBezTo>
                  <a:cubicBezTo>
                    <a:pt x="20090" y="7381"/>
                    <a:pt x="19032" y="4826"/>
                    <a:pt x="17148" y="2942"/>
                  </a:cubicBezTo>
                  <a:cubicBezTo>
                    <a:pt x="15264" y="1059"/>
                    <a:pt x="12709" y="1"/>
                    <a:pt x="10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3"/>
            <p:cNvSpPr/>
            <p:nvPr/>
          </p:nvSpPr>
          <p:spPr>
            <a:xfrm>
              <a:off x="-7492800" y="1912750"/>
              <a:ext cx="313675" cy="313675"/>
            </a:xfrm>
            <a:custGeom>
              <a:avLst/>
              <a:gdLst/>
              <a:ahLst/>
              <a:cxnLst/>
              <a:rect l="l" t="t" r="r" b="b"/>
              <a:pathLst>
                <a:path w="12547" h="12547" extrusionOk="0">
                  <a:moveTo>
                    <a:pt x="6273" y="1385"/>
                  </a:moveTo>
                  <a:cubicBezTo>
                    <a:pt x="8969" y="1385"/>
                    <a:pt x="11162" y="3577"/>
                    <a:pt x="11162" y="6273"/>
                  </a:cubicBezTo>
                  <a:cubicBezTo>
                    <a:pt x="11162" y="8968"/>
                    <a:pt x="8969" y="11161"/>
                    <a:pt x="6273" y="11161"/>
                  </a:cubicBezTo>
                  <a:cubicBezTo>
                    <a:pt x="3578" y="11161"/>
                    <a:pt x="1384" y="8968"/>
                    <a:pt x="1384" y="6273"/>
                  </a:cubicBezTo>
                  <a:cubicBezTo>
                    <a:pt x="1384" y="3577"/>
                    <a:pt x="3578" y="1385"/>
                    <a:pt x="6273" y="1385"/>
                  </a:cubicBezTo>
                  <a:close/>
                  <a:moveTo>
                    <a:pt x="6273" y="1"/>
                  </a:moveTo>
                  <a:cubicBezTo>
                    <a:pt x="2814" y="1"/>
                    <a:pt x="0" y="2815"/>
                    <a:pt x="0" y="6273"/>
                  </a:cubicBezTo>
                  <a:cubicBezTo>
                    <a:pt x="0" y="9732"/>
                    <a:pt x="2814" y="12546"/>
                    <a:pt x="6273" y="12546"/>
                  </a:cubicBezTo>
                  <a:cubicBezTo>
                    <a:pt x="9733" y="12546"/>
                    <a:pt x="12547" y="9732"/>
                    <a:pt x="12547" y="6273"/>
                  </a:cubicBezTo>
                  <a:cubicBezTo>
                    <a:pt x="12547" y="2815"/>
                    <a:pt x="9733" y="1"/>
                    <a:pt x="627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3"/>
            <p:cNvSpPr/>
            <p:nvPr/>
          </p:nvSpPr>
          <p:spPr>
            <a:xfrm>
              <a:off x="-7457425" y="950675"/>
              <a:ext cx="272025" cy="410725"/>
            </a:xfrm>
            <a:custGeom>
              <a:avLst/>
              <a:gdLst/>
              <a:ahLst/>
              <a:cxnLst/>
              <a:rect l="l" t="t" r="r" b="b"/>
              <a:pathLst>
                <a:path w="10881" h="16429" extrusionOk="0">
                  <a:moveTo>
                    <a:pt x="1" y="1"/>
                  </a:moveTo>
                  <a:lnTo>
                    <a:pt x="1" y="16428"/>
                  </a:lnTo>
                  <a:lnTo>
                    <a:pt x="10881" y="16428"/>
                  </a:lnTo>
                  <a:lnTo>
                    <a:pt x="69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3"/>
            <p:cNvSpPr/>
            <p:nvPr/>
          </p:nvSpPr>
          <p:spPr>
            <a:xfrm>
              <a:off x="-8227625" y="820700"/>
              <a:ext cx="666550" cy="1133200"/>
            </a:xfrm>
            <a:custGeom>
              <a:avLst/>
              <a:gdLst/>
              <a:ahLst/>
              <a:cxnLst/>
              <a:rect l="l" t="t" r="r" b="b"/>
              <a:pathLst>
                <a:path w="26662" h="45328" extrusionOk="0">
                  <a:moveTo>
                    <a:pt x="22698" y="733"/>
                  </a:moveTo>
                  <a:cubicBezTo>
                    <a:pt x="24479" y="733"/>
                    <a:pt x="25927" y="2183"/>
                    <a:pt x="25927" y="3964"/>
                  </a:cubicBezTo>
                  <a:lnTo>
                    <a:pt x="25927" y="34952"/>
                  </a:lnTo>
                  <a:cubicBezTo>
                    <a:pt x="25926" y="35673"/>
                    <a:pt x="25685" y="36373"/>
                    <a:pt x="25242" y="36943"/>
                  </a:cubicBezTo>
                  <a:lnTo>
                    <a:pt x="20229" y="43354"/>
                  </a:lnTo>
                  <a:cubicBezTo>
                    <a:pt x="19620" y="44137"/>
                    <a:pt x="18683" y="44595"/>
                    <a:pt x="17692" y="44595"/>
                  </a:cubicBezTo>
                  <a:cubicBezTo>
                    <a:pt x="17689" y="44595"/>
                    <a:pt x="17686" y="44595"/>
                    <a:pt x="17684" y="44595"/>
                  </a:cubicBezTo>
                  <a:lnTo>
                    <a:pt x="3964" y="44595"/>
                  </a:lnTo>
                  <a:cubicBezTo>
                    <a:pt x="2183" y="44595"/>
                    <a:pt x="734" y="43145"/>
                    <a:pt x="734" y="41364"/>
                  </a:cubicBezTo>
                  <a:lnTo>
                    <a:pt x="734" y="3965"/>
                  </a:lnTo>
                  <a:cubicBezTo>
                    <a:pt x="734" y="2184"/>
                    <a:pt x="2183" y="735"/>
                    <a:pt x="3964" y="735"/>
                  </a:cubicBezTo>
                  <a:lnTo>
                    <a:pt x="22698" y="733"/>
                  </a:lnTo>
                  <a:close/>
                  <a:moveTo>
                    <a:pt x="3964" y="0"/>
                  </a:moveTo>
                  <a:cubicBezTo>
                    <a:pt x="1779" y="0"/>
                    <a:pt x="1" y="1777"/>
                    <a:pt x="1" y="3964"/>
                  </a:cubicBezTo>
                  <a:lnTo>
                    <a:pt x="1" y="41364"/>
                  </a:lnTo>
                  <a:cubicBezTo>
                    <a:pt x="1" y="43549"/>
                    <a:pt x="1778" y="45328"/>
                    <a:pt x="3964" y="45328"/>
                  </a:cubicBezTo>
                  <a:lnTo>
                    <a:pt x="17684" y="45328"/>
                  </a:lnTo>
                  <a:cubicBezTo>
                    <a:pt x="17688" y="45328"/>
                    <a:pt x="17692" y="45328"/>
                    <a:pt x="17696" y="45328"/>
                  </a:cubicBezTo>
                  <a:cubicBezTo>
                    <a:pt x="18912" y="45328"/>
                    <a:pt x="20060" y="44766"/>
                    <a:pt x="20806" y="43806"/>
                  </a:cubicBezTo>
                  <a:lnTo>
                    <a:pt x="25820" y="37394"/>
                  </a:lnTo>
                  <a:cubicBezTo>
                    <a:pt x="26364" y="36696"/>
                    <a:pt x="26660" y="35837"/>
                    <a:pt x="26661" y="34952"/>
                  </a:cubicBezTo>
                  <a:lnTo>
                    <a:pt x="26661" y="3964"/>
                  </a:lnTo>
                  <a:cubicBezTo>
                    <a:pt x="26661" y="1779"/>
                    <a:pt x="24883" y="0"/>
                    <a:pt x="22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3"/>
            <p:cNvSpPr/>
            <p:nvPr/>
          </p:nvSpPr>
          <p:spPr>
            <a:xfrm>
              <a:off x="-8139175" y="950675"/>
              <a:ext cx="219275" cy="410725"/>
            </a:xfrm>
            <a:custGeom>
              <a:avLst/>
              <a:gdLst/>
              <a:ahLst/>
              <a:cxnLst/>
              <a:rect l="l" t="t" r="r" b="b"/>
              <a:pathLst>
                <a:path w="8771" h="16429" extrusionOk="0">
                  <a:moveTo>
                    <a:pt x="1" y="1"/>
                  </a:moveTo>
                  <a:lnTo>
                    <a:pt x="1" y="16428"/>
                  </a:lnTo>
                  <a:lnTo>
                    <a:pt x="8770" y="16428"/>
                  </a:lnTo>
                  <a:lnTo>
                    <a:pt x="87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3"/>
            <p:cNvSpPr/>
            <p:nvPr/>
          </p:nvSpPr>
          <p:spPr>
            <a:xfrm>
              <a:off x="-7868775" y="950675"/>
              <a:ext cx="219225" cy="410725"/>
            </a:xfrm>
            <a:custGeom>
              <a:avLst/>
              <a:gdLst/>
              <a:ahLst/>
              <a:cxnLst/>
              <a:rect l="l" t="t" r="r" b="b"/>
              <a:pathLst>
                <a:path w="8769" h="16429" extrusionOk="0">
                  <a:moveTo>
                    <a:pt x="0" y="1"/>
                  </a:moveTo>
                  <a:lnTo>
                    <a:pt x="0" y="16428"/>
                  </a:lnTo>
                  <a:lnTo>
                    <a:pt x="8768" y="16428"/>
                  </a:lnTo>
                  <a:lnTo>
                    <a:pt x="87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3"/>
            <p:cNvSpPr/>
            <p:nvPr/>
          </p:nvSpPr>
          <p:spPr>
            <a:xfrm>
              <a:off x="-9638150" y="950675"/>
              <a:ext cx="1228700" cy="681500"/>
            </a:xfrm>
            <a:custGeom>
              <a:avLst/>
              <a:gdLst/>
              <a:ahLst/>
              <a:cxnLst/>
              <a:rect l="l" t="t" r="r" b="b"/>
              <a:pathLst>
                <a:path w="49148" h="27260" extrusionOk="0">
                  <a:moveTo>
                    <a:pt x="1" y="1"/>
                  </a:moveTo>
                  <a:lnTo>
                    <a:pt x="1" y="27259"/>
                  </a:lnTo>
                  <a:lnTo>
                    <a:pt x="49148" y="27259"/>
                  </a:lnTo>
                  <a:lnTo>
                    <a:pt x="491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3"/>
            <p:cNvSpPr/>
            <p:nvPr/>
          </p:nvSpPr>
          <p:spPr>
            <a:xfrm>
              <a:off x="-9710275" y="1593800"/>
              <a:ext cx="1336875" cy="38375"/>
            </a:xfrm>
            <a:custGeom>
              <a:avLst/>
              <a:gdLst/>
              <a:ahLst/>
              <a:cxnLst/>
              <a:rect l="l" t="t" r="r" b="b"/>
              <a:pathLst>
                <a:path w="53475" h="1535" extrusionOk="0">
                  <a:moveTo>
                    <a:pt x="0" y="0"/>
                  </a:moveTo>
                  <a:lnTo>
                    <a:pt x="0" y="1534"/>
                  </a:lnTo>
                  <a:lnTo>
                    <a:pt x="53475" y="1534"/>
                  </a:lnTo>
                  <a:lnTo>
                    <a:pt x="534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3"/>
            <p:cNvSpPr/>
            <p:nvPr/>
          </p:nvSpPr>
          <p:spPr>
            <a:xfrm>
              <a:off x="-9706725" y="777925"/>
              <a:ext cx="1329750" cy="124550"/>
            </a:xfrm>
            <a:custGeom>
              <a:avLst/>
              <a:gdLst/>
              <a:ahLst/>
              <a:cxnLst/>
              <a:rect l="l" t="t" r="r" b="b"/>
              <a:pathLst>
                <a:path w="53190" h="4982" extrusionOk="0">
                  <a:moveTo>
                    <a:pt x="6852" y="1"/>
                  </a:moveTo>
                  <a:lnTo>
                    <a:pt x="1" y="4982"/>
                  </a:lnTo>
                  <a:lnTo>
                    <a:pt x="53190" y="4982"/>
                  </a:lnTo>
                  <a:lnTo>
                    <a:pt x="44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3"/>
            <p:cNvSpPr/>
            <p:nvPr/>
          </p:nvSpPr>
          <p:spPr>
            <a:xfrm>
              <a:off x="-9579650" y="777925"/>
              <a:ext cx="255975" cy="124550"/>
            </a:xfrm>
            <a:custGeom>
              <a:avLst/>
              <a:gdLst/>
              <a:ahLst/>
              <a:cxnLst/>
              <a:rect l="l" t="t" r="r" b="b"/>
              <a:pathLst>
                <a:path w="10239" h="4982" extrusionOk="0">
                  <a:moveTo>
                    <a:pt x="5583" y="1"/>
                  </a:moveTo>
                  <a:lnTo>
                    <a:pt x="0" y="4982"/>
                  </a:lnTo>
                  <a:lnTo>
                    <a:pt x="6542" y="4982"/>
                  </a:lnTo>
                  <a:lnTo>
                    <a:pt x="1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3"/>
            <p:cNvSpPr/>
            <p:nvPr/>
          </p:nvSpPr>
          <p:spPr>
            <a:xfrm>
              <a:off x="-9279175" y="777925"/>
              <a:ext cx="164375" cy="124550"/>
            </a:xfrm>
            <a:custGeom>
              <a:avLst/>
              <a:gdLst/>
              <a:ahLst/>
              <a:cxnLst/>
              <a:rect l="l" t="t" r="r" b="b"/>
              <a:pathLst>
                <a:path w="6575" h="4982" extrusionOk="0">
                  <a:moveTo>
                    <a:pt x="1919" y="1"/>
                  </a:moveTo>
                  <a:lnTo>
                    <a:pt x="1" y="4982"/>
                  </a:lnTo>
                  <a:lnTo>
                    <a:pt x="6544" y="4982"/>
                  </a:lnTo>
                  <a:lnTo>
                    <a:pt x="6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3"/>
            <p:cNvSpPr/>
            <p:nvPr/>
          </p:nvSpPr>
          <p:spPr>
            <a:xfrm>
              <a:off x="-8796325" y="777925"/>
              <a:ext cx="298825" cy="124550"/>
            </a:xfrm>
            <a:custGeom>
              <a:avLst/>
              <a:gdLst/>
              <a:ahLst/>
              <a:cxnLst/>
              <a:rect l="l" t="t" r="r" b="b"/>
              <a:pathLst>
                <a:path w="11953" h="4982" extrusionOk="0">
                  <a:moveTo>
                    <a:pt x="0" y="1"/>
                  </a:moveTo>
                  <a:lnTo>
                    <a:pt x="5409" y="4982"/>
                  </a:lnTo>
                  <a:lnTo>
                    <a:pt x="11953" y="4982"/>
                  </a:lnTo>
                  <a:lnTo>
                    <a:pt x="46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3"/>
            <p:cNvSpPr/>
            <p:nvPr/>
          </p:nvSpPr>
          <p:spPr>
            <a:xfrm>
              <a:off x="-9005250" y="777925"/>
              <a:ext cx="207225" cy="124550"/>
            </a:xfrm>
            <a:custGeom>
              <a:avLst/>
              <a:gdLst/>
              <a:ahLst/>
              <a:cxnLst/>
              <a:rect l="l" t="t" r="r" b="b"/>
              <a:pathLst>
                <a:path w="8289" h="4982" extrusionOk="0">
                  <a:moveTo>
                    <a:pt x="0" y="1"/>
                  </a:moveTo>
                  <a:lnTo>
                    <a:pt x="1747" y="4982"/>
                  </a:lnTo>
                  <a:lnTo>
                    <a:pt x="8289" y="4982"/>
                  </a:lnTo>
                  <a:lnTo>
                    <a:pt x="46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3"/>
            <p:cNvSpPr/>
            <p:nvPr/>
          </p:nvSpPr>
          <p:spPr>
            <a:xfrm>
              <a:off x="-9706725" y="902450"/>
              <a:ext cx="132075" cy="148000"/>
            </a:xfrm>
            <a:custGeom>
              <a:avLst/>
              <a:gdLst/>
              <a:ahLst/>
              <a:cxnLst/>
              <a:rect l="l" t="t" r="r" b="b"/>
              <a:pathLst>
                <a:path w="5283" h="5920" extrusionOk="0">
                  <a:moveTo>
                    <a:pt x="1" y="1"/>
                  </a:moveTo>
                  <a:lnTo>
                    <a:pt x="1" y="4298"/>
                  </a:lnTo>
                  <a:cubicBezTo>
                    <a:pt x="1" y="4298"/>
                    <a:pt x="136" y="5919"/>
                    <a:pt x="2439" y="5919"/>
                  </a:cubicBezTo>
                  <a:cubicBezTo>
                    <a:pt x="2439" y="5919"/>
                    <a:pt x="2464" y="5920"/>
                    <a:pt x="2509" y="5920"/>
                  </a:cubicBezTo>
                  <a:cubicBezTo>
                    <a:pt x="2944" y="5920"/>
                    <a:pt x="5283" y="5849"/>
                    <a:pt x="5283" y="4327"/>
                  </a:cubicBezTo>
                  <a:lnTo>
                    <a:pt x="52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3"/>
            <p:cNvSpPr/>
            <p:nvPr/>
          </p:nvSpPr>
          <p:spPr>
            <a:xfrm>
              <a:off x="-9579650" y="902450"/>
              <a:ext cx="163725" cy="148000"/>
            </a:xfrm>
            <a:custGeom>
              <a:avLst/>
              <a:gdLst/>
              <a:ahLst/>
              <a:cxnLst/>
              <a:rect l="l" t="t" r="r" b="b"/>
              <a:pathLst>
                <a:path w="6549" h="5920" extrusionOk="0">
                  <a:moveTo>
                    <a:pt x="0" y="1"/>
                  </a:moveTo>
                  <a:lnTo>
                    <a:pt x="0" y="4298"/>
                  </a:lnTo>
                  <a:cubicBezTo>
                    <a:pt x="0" y="4298"/>
                    <a:pt x="167" y="5919"/>
                    <a:pt x="3022" y="5919"/>
                  </a:cubicBezTo>
                  <a:cubicBezTo>
                    <a:pt x="3022" y="5919"/>
                    <a:pt x="3053" y="5920"/>
                    <a:pt x="3108" y="5920"/>
                  </a:cubicBezTo>
                  <a:cubicBezTo>
                    <a:pt x="3649" y="5920"/>
                    <a:pt x="6549" y="5849"/>
                    <a:pt x="6549" y="4327"/>
                  </a:cubicBezTo>
                  <a:lnTo>
                    <a:pt x="65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3"/>
            <p:cNvSpPr/>
            <p:nvPr/>
          </p:nvSpPr>
          <p:spPr>
            <a:xfrm>
              <a:off x="-9415950" y="902450"/>
              <a:ext cx="136800" cy="148000"/>
            </a:xfrm>
            <a:custGeom>
              <a:avLst/>
              <a:gdLst/>
              <a:ahLst/>
              <a:cxnLst/>
              <a:rect l="l" t="t" r="r" b="b"/>
              <a:pathLst>
                <a:path w="5472" h="5920" extrusionOk="0">
                  <a:moveTo>
                    <a:pt x="1" y="1"/>
                  </a:moveTo>
                  <a:lnTo>
                    <a:pt x="1" y="4298"/>
                  </a:lnTo>
                  <a:cubicBezTo>
                    <a:pt x="1" y="4298"/>
                    <a:pt x="141" y="5919"/>
                    <a:pt x="2526" y="5919"/>
                  </a:cubicBezTo>
                  <a:cubicBezTo>
                    <a:pt x="2526" y="5919"/>
                    <a:pt x="2552" y="5920"/>
                    <a:pt x="2598" y="5920"/>
                  </a:cubicBezTo>
                  <a:cubicBezTo>
                    <a:pt x="3049" y="5920"/>
                    <a:pt x="5472" y="5849"/>
                    <a:pt x="5472" y="4327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3"/>
            <p:cNvSpPr/>
            <p:nvPr/>
          </p:nvSpPr>
          <p:spPr>
            <a:xfrm>
              <a:off x="-9279825" y="902450"/>
              <a:ext cx="164100" cy="148000"/>
            </a:xfrm>
            <a:custGeom>
              <a:avLst/>
              <a:gdLst/>
              <a:ahLst/>
              <a:cxnLst/>
              <a:rect l="l" t="t" r="r" b="b"/>
              <a:pathLst>
                <a:path w="6564" h="5920" extrusionOk="0">
                  <a:moveTo>
                    <a:pt x="1" y="1"/>
                  </a:moveTo>
                  <a:lnTo>
                    <a:pt x="1" y="4298"/>
                  </a:lnTo>
                  <a:cubicBezTo>
                    <a:pt x="1" y="4298"/>
                    <a:pt x="169" y="5919"/>
                    <a:pt x="3031" y="5919"/>
                  </a:cubicBezTo>
                  <a:cubicBezTo>
                    <a:pt x="3031" y="5919"/>
                    <a:pt x="3061" y="5920"/>
                    <a:pt x="3117" y="5920"/>
                  </a:cubicBezTo>
                  <a:cubicBezTo>
                    <a:pt x="3658" y="5920"/>
                    <a:pt x="6563" y="5849"/>
                    <a:pt x="6563" y="4327"/>
                  </a:cubicBezTo>
                  <a:lnTo>
                    <a:pt x="65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3"/>
            <p:cNvSpPr/>
            <p:nvPr/>
          </p:nvSpPr>
          <p:spPr>
            <a:xfrm>
              <a:off x="-9115750" y="902450"/>
              <a:ext cx="153875" cy="148000"/>
            </a:xfrm>
            <a:custGeom>
              <a:avLst/>
              <a:gdLst/>
              <a:ahLst/>
              <a:cxnLst/>
              <a:rect l="l" t="t" r="r" b="b"/>
              <a:pathLst>
                <a:path w="6155" h="5920" extrusionOk="0">
                  <a:moveTo>
                    <a:pt x="0" y="1"/>
                  </a:moveTo>
                  <a:lnTo>
                    <a:pt x="0" y="4298"/>
                  </a:lnTo>
                  <a:cubicBezTo>
                    <a:pt x="0" y="4298"/>
                    <a:pt x="157" y="5919"/>
                    <a:pt x="2841" y="5919"/>
                  </a:cubicBezTo>
                  <a:cubicBezTo>
                    <a:pt x="2841" y="5919"/>
                    <a:pt x="2870" y="5920"/>
                    <a:pt x="2922" y="5920"/>
                  </a:cubicBezTo>
                  <a:cubicBezTo>
                    <a:pt x="3430" y="5920"/>
                    <a:pt x="6154" y="5849"/>
                    <a:pt x="6154" y="4327"/>
                  </a:cubicBezTo>
                  <a:lnTo>
                    <a:pt x="61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3"/>
            <p:cNvSpPr/>
            <p:nvPr/>
          </p:nvSpPr>
          <p:spPr>
            <a:xfrm>
              <a:off x="-8961900" y="902450"/>
              <a:ext cx="163875" cy="148000"/>
            </a:xfrm>
            <a:custGeom>
              <a:avLst/>
              <a:gdLst/>
              <a:ahLst/>
              <a:cxnLst/>
              <a:rect l="l" t="t" r="r" b="b"/>
              <a:pathLst>
                <a:path w="6555" h="5920" extrusionOk="0">
                  <a:moveTo>
                    <a:pt x="0" y="1"/>
                  </a:moveTo>
                  <a:lnTo>
                    <a:pt x="0" y="4298"/>
                  </a:lnTo>
                  <a:cubicBezTo>
                    <a:pt x="0" y="4298"/>
                    <a:pt x="169" y="5919"/>
                    <a:pt x="3026" y="5919"/>
                  </a:cubicBezTo>
                  <a:cubicBezTo>
                    <a:pt x="3026" y="5919"/>
                    <a:pt x="3057" y="5920"/>
                    <a:pt x="3112" y="5920"/>
                  </a:cubicBezTo>
                  <a:cubicBezTo>
                    <a:pt x="3653" y="5920"/>
                    <a:pt x="6555" y="5849"/>
                    <a:pt x="6555" y="4327"/>
                  </a:cubicBezTo>
                  <a:lnTo>
                    <a:pt x="65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3"/>
            <p:cNvSpPr/>
            <p:nvPr/>
          </p:nvSpPr>
          <p:spPr>
            <a:xfrm>
              <a:off x="-8798050" y="902450"/>
              <a:ext cx="136750" cy="148000"/>
            </a:xfrm>
            <a:custGeom>
              <a:avLst/>
              <a:gdLst/>
              <a:ahLst/>
              <a:cxnLst/>
              <a:rect l="l" t="t" r="r" b="b"/>
              <a:pathLst>
                <a:path w="5470" h="5920" extrusionOk="0">
                  <a:moveTo>
                    <a:pt x="1" y="1"/>
                  </a:moveTo>
                  <a:lnTo>
                    <a:pt x="1" y="4298"/>
                  </a:lnTo>
                  <a:cubicBezTo>
                    <a:pt x="1" y="4298"/>
                    <a:pt x="141" y="5919"/>
                    <a:pt x="2525" y="5919"/>
                  </a:cubicBezTo>
                  <a:cubicBezTo>
                    <a:pt x="2525" y="5919"/>
                    <a:pt x="2551" y="5920"/>
                    <a:pt x="2597" y="5920"/>
                  </a:cubicBezTo>
                  <a:cubicBezTo>
                    <a:pt x="3048" y="5920"/>
                    <a:pt x="5469" y="5849"/>
                    <a:pt x="5469" y="4327"/>
                  </a:cubicBezTo>
                  <a:lnTo>
                    <a:pt x="54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3"/>
            <p:cNvSpPr/>
            <p:nvPr/>
          </p:nvSpPr>
          <p:spPr>
            <a:xfrm>
              <a:off x="-8661375" y="902450"/>
              <a:ext cx="163875" cy="148000"/>
            </a:xfrm>
            <a:custGeom>
              <a:avLst/>
              <a:gdLst/>
              <a:ahLst/>
              <a:cxnLst/>
              <a:rect l="l" t="t" r="r" b="b"/>
              <a:pathLst>
                <a:path w="6555" h="5920" extrusionOk="0">
                  <a:moveTo>
                    <a:pt x="1" y="1"/>
                  </a:moveTo>
                  <a:lnTo>
                    <a:pt x="1" y="4298"/>
                  </a:lnTo>
                  <a:cubicBezTo>
                    <a:pt x="1" y="4298"/>
                    <a:pt x="169" y="5919"/>
                    <a:pt x="3027" y="5919"/>
                  </a:cubicBezTo>
                  <a:cubicBezTo>
                    <a:pt x="3027" y="5919"/>
                    <a:pt x="3058" y="5920"/>
                    <a:pt x="3113" y="5920"/>
                  </a:cubicBezTo>
                  <a:cubicBezTo>
                    <a:pt x="3653" y="5920"/>
                    <a:pt x="6555" y="5849"/>
                    <a:pt x="6555" y="4327"/>
                  </a:cubicBezTo>
                  <a:lnTo>
                    <a:pt x="65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3"/>
            <p:cNvSpPr/>
            <p:nvPr/>
          </p:nvSpPr>
          <p:spPr>
            <a:xfrm>
              <a:off x="-8497525" y="902450"/>
              <a:ext cx="120550" cy="148000"/>
            </a:xfrm>
            <a:custGeom>
              <a:avLst/>
              <a:gdLst/>
              <a:ahLst/>
              <a:cxnLst/>
              <a:rect l="l" t="t" r="r" b="b"/>
              <a:pathLst>
                <a:path w="4822" h="5920" extrusionOk="0">
                  <a:moveTo>
                    <a:pt x="1" y="1"/>
                  </a:moveTo>
                  <a:lnTo>
                    <a:pt x="1" y="4298"/>
                  </a:lnTo>
                  <a:cubicBezTo>
                    <a:pt x="1" y="4298"/>
                    <a:pt x="124" y="5919"/>
                    <a:pt x="2225" y="5919"/>
                  </a:cubicBezTo>
                  <a:cubicBezTo>
                    <a:pt x="2225" y="5919"/>
                    <a:pt x="2248" y="5920"/>
                    <a:pt x="2289" y="5920"/>
                  </a:cubicBezTo>
                  <a:cubicBezTo>
                    <a:pt x="2686" y="5920"/>
                    <a:pt x="4822" y="5849"/>
                    <a:pt x="4822" y="4327"/>
                  </a:cubicBezTo>
                  <a:lnTo>
                    <a:pt x="48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53"/>
          <p:cNvGrpSpPr/>
          <p:nvPr/>
        </p:nvGrpSpPr>
        <p:grpSpPr>
          <a:xfrm rot="1822435">
            <a:off x="5778455" y="-249506"/>
            <a:ext cx="4155935" cy="1804918"/>
            <a:chOff x="6577073" y="1154992"/>
            <a:chExt cx="1766783" cy="767311"/>
          </a:xfrm>
        </p:grpSpPr>
        <p:sp>
          <p:nvSpPr>
            <p:cNvPr id="1233" name="Google Shape;1233;p53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3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3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3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3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3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3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3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3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3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3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" grpId="0"/>
      <p:bldP spid="120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4"/>
          <p:cNvSpPr txBox="1">
            <a:spLocks noGrp="1"/>
          </p:cNvSpPr>
          <p:nvPr>
            <p:ph type="title"/>
          </p:nvPr>
        </p:nvSpPr>
        <p:spPr>
          <a:xfrm>
            <a:off x="2148750" y="506925"/>
            <a:ext cx="484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Tujuan  Aplikasi MaKaLa</a:t>
            </a:r>
            <a:endParaRPr sz="3200" b="1" dirty="0"/>
          </a:p>
        </p:txBody>
      </p:sp>
      <p:sp>
        <p:nvSpPr>
          <p:cNvPr id="1249" name="Google Shape;1249;p54"/>
          <p:cNvSpPr txBox="1">
            <a:spLocks noGrp="1"/>
          </p:cNvSpPr>
          <p:nvPr>
            <p:ph type="title" idx="2"/>
          </p:nvPr>
        </p:nvSpPr>
        <p:spPr>
          <a:xfrm>
            <a:off x="748779" y="2945375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Membuat Pelanggan tidak perlu Antri berdesak-desakan</a:t>
            </a:r>
            <a:endParaRPr dirty="0"/>
          </a:p>
        </p:txBody>
      </p:sp>
      <p:sp>
        <p:nvSpPr>
          <p:cNvPr id="1253" name="Google Shape;1253;p54"/>
          <p:cNvSpPr txBox="1">
            <a:spLocks noGrp="1"/>
          </p:cNvSpPr>
          <p:nvPr>
            <p:ph type="title" idx="5"/>
          </p:nvPr>
        </p:nvSpPr>
        <p:spPr>
          <a:xfrm>
            <a:off x="748779" y="1603725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Membantu Menaikkan Taraf Hidup bagi para Pedagang</a:t>
            </a:r>
            <a:endParaRPr dirty="0"/>
          </a:p>
        </p:txBody>
      </p:sp>
      <p:sp>
        <p:nvSpPr>
          <p:cNvPr id="1255" name="Google Shape;1255;p54"/>
          <p:cNvSpPr txBox="1">
            <a:spLocks noGrp="1"/>
          </p:cNvSpPr>
          <p:nvPr>
            <p:ph type="title" idx="7"/>
          </p:nvPr>
        </p:nvSpPr>
        <p:spPr>
          <a:xfrm>
            <a:off x="2999341" y="1603725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Menyediakan Rekomendasi Makanan/Minuman Kaki Lima Terdekat</a:t>
            </a:r>
            <a:endParaRPr dirty="0"/>
          </a:p>
        </p:txBody>
      </p:sp>
      <p:sp>
        <p:nvSpPr>
          <p:cNvPr id="1259" name="Google Shape;1259;p54"/>
          <p:cNvSpPr txBox="1">
            <a:spLocks noGrp="1"/>
          </p:cNvSpPr>
          <p:nvPr>
            <p:ph type="title" idx="14"/>
          </p:nvPr>
        </p:nvSpPr>
        <p:spPr>
          <a:xfrm>
            <a:off x="5249891" y="1603725"/>
            <a:ext cx="19260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Membantu Pedagang untuk memperluas Wilayah Dagang</a:t>
            </a:r>
            <a:endParaRPr dirty="0"/>
          </a:p>
        </p:txBody>
      </p:sp>
      <p:grpSp>
        <p:nvGrpSpPr>
          <p:cNvPr id="1261" name="Google Shape;1261;p54"/>
          <p:cNvGrpSpPr/>
          <p:nvPr/>
        </p:nvGrpSpPr>
        <p:grpSpPr>
          <a:xfrm>
            <a:off x="7714413" y="2452513"/>
            <a:ext cx="3349625" cy="2229275"/>
            <a:chOff x="7714413" y="2452513"/>
            <a:chExt cx="3349625" cy="2229275"/>
          </a:xfrm>
        </p:grpSpPr>
        <p:grpSp>
          <p:nvGrpSpPr>
            <p:cNvPr id="1262" name="Google Shape;1262;p54"/>
            <p:cNvGrpSpPr/>
            <p:nvPr/>
          </p:nvGrpSpPr>
          <p:grpSpPr>
            <a:xfrm flipH="1">
              <a:off x="7714413" y="2452513"/>
              <a:ext cx="3349625" cy="2229275"/>
              <a:chOff x="-3807125" y="2961438"/>
              <a:chExt cx="3349625" cy="2229275"/>
            </a:xfrm>
          </p:grpSpPr>
          <p:sp>
            <p:nvSpPr>
              <p:cNvPr id="1263" name="Google Shape;1263;p54"/>
              <p:cNvSpPr/>
              <p:nvPr/>
            </p:nvSpPr>
            <p:spPr>
              <a:xfrm>
                <a:off x="-2332588" y="3099875"/>
                <a:ext cx="165157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66063" h="21419" extrusionOk="0">
                    <a:moveTo>
                      <a:pt x="280" y="0"/>
                    </a:moveTo>
                    <a:cubicBezTo>
                      <a:pt x="125" y="0"/>
                      <a:pt x="0" y="126"/>
                      <a:pt x="0" y="281"/>
                    </a:cubicBezTo>
                    <a:lnTo>
                      <a:pt x="0" y="21419"/>
                    </a:lnTo>
                    <a:lnTo>
                      <a:pt x="66063" y="21419"/>
                    </a:lnTo>
                    <a:lnTo>
                      <a:pt x="66063" y="281"/>
                    </a:lnTo>
                    <a:cubicBezTo>
                      <a:pt x="66063" y="126"/>
                      <a:pt x="65938" y="0"/>
                      <a:pt x="65782" y="0"/>
                    </a:cubicBezTo>
                    <a:lnTo>
                      <a:pt x="282" y="0"/>
                    </a:lnTo>
                    <a:cubicBezTo>
                      <a:pt x="281" y="0"/>
                      <a:pt x="280" y="0"/>
                      <a:pt x="2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4"/>
              <p:cNvSpPr/>
              <p:nvPr/>
            </p:nvSpPr>
            <p:spPr>
              <a:xfrm>
                <a:off x="-2332550" y="3099863"/>
                <a:ext cx="1651550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66062" h="21419" extrusionOk="0">
                    <a:moveTo>
                      <a:pt x="56736" y="1742"/>
                    </a:moveTo>
                    <a:cubicBezTo>
                      <a:pt x="60918" y="1742"/>
                      <a:pt x="64319" y="5144"/>
                      <a:pt x="64319" y="9326"/>
                    </a:cubicBezTo>
                    <a:lnTo>
                      <a:pt x="64319" y="19677"/>
                    </a:lnTo>
                    <a:lnTo>
                      <a:pt x="1742" y="19677"/>
                    </a:lnTo>
                    <a:lnTo>
                      <a:pt x="1742" y="9326"/>
                    </a:lnTo>
                    <a:cubicBezTo>
                      <a:pt x="1742" y="5144"/>
                      <a:pt x="5143" y="1742"/>
                      <a:pt x="9325" y="1742"/>
                    </a:cubicBezTo>
                    <a:close/>
                    <a:moveTo>
                      <a:pt x="9326" y="0"/>
                    </a:moveTo>
                    <a:cubicBezTo>
                      <a:pt x="4175" y="0"/>
                      <a:pt x="0" y="4175"/>
                      <a:pt x="0" y="9325"/>
                    </a:cubicBezTo>
                    <a:lnTo>
                      <a:pt x="0" y="21419"/>
                    </a:lnTo>
                    <a:lnTo>
                      <a:pt x="66062" y="21419"/>
                    </a:lnTo>
                    <a:lnTo>
                      <a:pt x="66062" y="9326"/>
                    </a:lnTo>
                    <a:cubicBezTo>
                      <a:pt x="66062" y="4175"/>
                      <a:pt x="61887" y="0"/>
                      <a:pt x="56736" y="0"/>
                    </a:cubicBezTo>
                    <a:close/>
                  </a:path>
                </a:pathLst>
              </a:custGeom>
              <a:solidFill>
                <a:srgbClr val="F5C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4"/>
              <p:cNvSpPr/>
              <p:nvPr/>
            </p:nvSpPr>
            <p:spPr>
              <a:xfrm>
                <a:off x="-3423450" y="3412688"/>
                <a:ext cx="999900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8925" extrusionOk="0">
                    <a:moveTo>
                      <a:pt x="270" y="0"/>
                    </a:moveTo>
                    <a:cubicBezTo>
                      <a:pt x="121" y="0"/>
                      <a:pt x="0" y="120"/>
                      <a:pt x="0" y="269"/>
                    </a:cubicBezTo>
                    <a:lnTo>
                      <a:pt x="0" y="8925"/>
                    </a:lnTo>
                    <a:lnTo>
                      <a:pt x="39995" y="8925"/>
                    </a:lnTo>
                    <a:lnTo>
                      <a:pt x="39995" y="88"/>
                    </a:lnTo>
                    <a:cubicBezTo>
                      <a:pt x="39995" y="39"/>
                      <a:pt x="39956" y="0"/>
                      <a:pt x="39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4"/>
              <p:cNvSpPr/>
              <p:nvPr/>
            </p:nvSpPr>
            <p:spPr>
              <a:xfrm>
                <a:off x="-3674350" y="4528238"/>
                <a:ext cx="2894900" cy="430650"/>
              </a:xfrm>
              <a:custGeom>
                <a:avLst/>
                <a:gdLst/>
                <a:ahLst/>
                <a:cxnLst/>
                <a:rect l="l" t="t" r="r" b="b"/>
                <a:pathLst>
                  <a:path w="115796" h="17226" extrusionOk="0">
                    <a:moveTo>
                      <a:pt x="0" y="1"/>
                    </a:moveTo>
                    <a:lnTo>
                      <a:pt x="0" y="17225"/>
                    </a:lnTo>
                    <a:lnTo>
                      <a:pt x="115795" y="17225"/>
                    </a:lnTo>
                    <a:lnTo>
                      <a:pt x="1157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4"/>
              <p:cNvSpPr/>
              <p:nvPr/>
            </p:nvSpPr>
            <p:spPr>
              <a:xfrm>
                <a:off x="-3801300" y="3633963"/>
                <a:ext cx="3250550" cy="1344800"/>
              </a:xfrm>
              <a:custGeom>
                <a:avLst/>
                <a:gdLst/>
                <a:ahLst/>
                <a:cxnLst/>
                <a:rect l="l" t="t" r="r" b="b"/>
                <a:pathLst>
                  <a:path w="130022" h="53792" extrusionOk="0">
                    <a:moveTo>
                      <a:pt x="15682" y="0"/>
                    </a:moveTo>
                    <a:cubicBezTo>
                      <a:pt x="10019" y="0"/>
                      <a:pt x="5430" y="4590"/>
                      <a:pt x="5430" y="10253"/>
                    </a:cubicBezTo>
                    <a:lnTo>
                      <a:pt x="49" y="35612"/>
                    </a:lnTo>
                    <a:lnTo>
                      <a:pt x="90" y="35612"/>
                    </a:lnTo>
                    <a:cubicBezTo>
                      <a:pt x="11" y="36153"/>
                      <a:pt x="1" y="36703"/>
                      <a:pt x="59" y="37246"/>
                    </a:cubicBezTo>
                    <a:lnTo>
                      <a:pt x="1839" y="53544"/>
                    </a:lnTo>
                    <a:lnTo>
                      <a:pt x="6445" y="53791"/>
                    </a:lnTo>
                    <a:lnTo>
                      <a:pt x="9640" y="53791"/>
                    </a:lnTo>
                    <a:cubicBezTo>
                      <a:pt x="9567" y="53265"/>
                      <a:pt x="9530" y="52734"/>
                      <a:pt x="9529" y="52201"/>
                    </a:cubicBezTo>
                    <a:cubicBezTo>
                      <a:pt x="9529" y="45733"/>
                      <a:pt x="14773" y="40490"/>
                      <a:pt x="21240" y="40490"/>
                    </a:cubicBezTo>
                    <a:cubicBezTo>
                      <a:pt x="27709" y="40490"/>
                      <a:pt x="32953" y="45733"/>
                      <a:pt x="32953" y="52201"/>
                    </a:cubicBezTo>
                    <a:cubicBezTo>
                      <a:pt x="32952" y="52734"/>
                      <a:pt x="32914" y="53265"/>
                      <a:pt x="32842" y="53791"/>
                    </a:cubicBezTo>
                    <a:lnTo>
                      <a:pt x="86908" y="53791"/>
                    </a:lnTo>
                    <a:cubicBezTo>
                      <a:pt x="86834" y="53265"/>
                      <a:pt x="86798" y="52734"/>
                      <a:pt x="86797" y="52201"/>
                    </a:cubicBezTo>
                    <a:cubicBezTo>
                      <a:pt x="86797" y="45733"/>
                      <a:pt x="92040" y="40490"/>
                      <a:pt x="98509" y="40490"/>
                    </a:cubicBezTo>
                    <a:cubicBezTo>
                      <a:pt x="104977" y="40490"/>
                      <a:pt x="110221" y="45733"/>
                      <a:pt x="110221" y="52201"/>
                    </a:cubicBezTo>
                    <a:cubicBezTo>
                      <a:pt x="110219" y="52734"/>
                      <a:pt x="110183" y="53265"/>
                      <a:pt x="110110" y="53791"/>
                    </a:cubicBezTo>
                    <a:lnTo>
                      <a:pt x="130021" y="53791"/>
                    </a:lnTo>
                    <a:lnTo>
                      <a:pt x="130021" y="6277"/>
                    </a:lnTo>
                    <a:cubicBezTo>
                      <a:pt x="130021" y="2811"/>
                      <a:pt x="127211" y="0"/>
                      <a:pt x="1237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4"/>
              <p:cNvSpPr/>
              <p:nvPr/>
            </p:nvSpPr>
            <p:spPr>
              <a:xfrm>
                <a:off x="-3399675" y="3717688"/>
                <a:ext cx="461725" cy="1030725"/>
              </a:xfrm>
              <a:custGeom>
                <a:avLst/>
                <a:gdLst/>
                <a:ahLst/>
                <a:cxnLst/>
                <a:rect l="l" t="t" r="r" b="b"/>
                <a:pathLst>
                  <a:path w="18469" h="41229" extrusionOk="0">
                    <a:moveTo>
                      <a:pt x="2909" y="1"/>
                    </a:moveTo>
                    <a:cubicBezTo>
                      <a:pt x="1303" y="1"/>
                      <a:pt x="0" y="1303"/>
                      <a:pt x="0" y="2909"/>
                    </a:cubicBezTo>
                    <a:lnTo>
                      <a:pt x="0" y="33427"/>
                    </a:lnTo>
                    <a:cubicBezTo>
                      <a:pt x="0" y="34589"/>
                      <a:pt x="948" y="35492"/>
                      <a:pt x="2059" y="35492"/>
                    </a:cubicBezTo>
                    <a:cubicBezTo>
                      <a:pt x="2194" y="35492"/>
                      <a:pt x="2332" y="35478"/>
                      <a:pt x="2470" y="35450"/>
                    </a:cubicBezTo>
                    <a:cubicBezTo>
                      <a:pt x="3361" y="35271"/>
                      <a:pt x="4268" y="35181"/>
                      <a:pt x="5177" y="35181"/>
                    </a:cubicBezTo>
                    <a:cubicBezTo>
                      <a:pt x="9903" y="35181"/>
                      <a:pt x="14065" y="37582"/>
                      <a:pt x="16519" y="41228"/>
                    </a:cubicBezTo>
                    <a:lnTo>
                      <a:pt x="18469" y="41228"/>
                    </a:lnTo>
                    <a:lnTo>
                      <a:pt x="18469" y="2909"/>
                    </a:lnTo>
                    <a:cubicBezTo>
                      <a:pt x="18469" y="1303"/>
                      <a:pt x="17166" y="1"/>
                      <a:pt x="155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4"/>
              <p:cNvSpPr/>
              <p:nvPr/>
            </p:nvSpPr>
            <p:spPr>
              <a:xfrm>
                <a:off x="-2498775" y="3723463"/>
                <a:ext cx="1834875" cy="637950"/>
              </a:xfrm>
              <a:custGeom>
                <a:avLst/>
                <a:gdLst/>
                <a:ahLst/>
                <a:cxnLst/>
                <a:rect l="l" t="t" r="r" b="b"/>
                <a:pathLst>
                  <a:path w="73395" h="25518" extrusionOk="0">
                    <a:moveTo>
                      <a:pt x="1" y="0"/>
                    </a:moveTo>
                    <a:lnTo>
                      <a:pt x="1" y="25518"/>
                    </a:lnTo>
                    <a:lnTo>
                      <a:pt x="73395" y="25518"/>
                    </a:lnTo>
                    <a:lnTo>
                      <a:pt x="733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4"/>
              <p:cNvSpPr/>
              <p:nvPr/>
            </p:nvSpPr>
            <p:spPr>
              <a:xfrm>
                <a:off x="-2498775" y="3844663"/>
                <a:ext cx="1834875" cy="35500"/>
              </a:xfrm>
              <a:custGeom>
                <a:avLst/>
                <a:gdLst/>
                <a:ahLst/>
                <a:cxnLst/>
                <a:rect l="l" t="t" r="r" b="b"/>
                <a:pathLst>
                  <a:path w="73395" h="1420" extrusionOk="0">
                    <a:moveTo>
                      <a:pt x="1" y="0"/>
                    </a:moveTo>
                    <a:lnTo>
                      <a:pt x="1" y="1419"/>
                    </a:lnTo>
                    <a:lnTo>
                      <a:pt x="73395" y="1419"/>
                    </a:lnTo>
                    <a:lnTo>
                      <a:pt x="73395" y="0"/>
                    </a:lnTo>
                    <a:close/>
                  </a:path>
                </a:pathLst>
              </a:custGeom>
              <a:solidFill>
                <a:srgbClr val="AAD0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4"/>
              <p:cNvSpPr/>
              <p:nvPr/>
            </p:nvSpPr>
            <p:spPr>
              <a:xfrm>
                <a:off x="-2397125" y="3933113"/>
                <a:ext cx="750325" cy="309700"/>
              </a:xfrm>
              <a:custGeom>
                <a:avLst/>
                <a:gdLst/>
                <a:ahLst/>
                <a:cxnLst/>
                <a:rect l="l" t="t" r="r" b="b"/>
                <a:pathLst>
                  <a:path w="30013" h="12388" extrusionOk="0">
                    <a:moveTo>
                      <a:pt x="0" y="1"/>
                    </a:moveTo>
                    <a:lnTo>
                      <a:pt x="0" y="12387"/>
                    </a:lnTo>
                    <a:lnTo>
                      <a:pt x="30012" y="12387"/>
                    </a:lnTo>
                    <a:lnTo>
                      <a:pt x="30012" y="1"/>
                    </a:lnTo>
                    <a:close/>
                  </a:path>
                </a:pathLst>
              </a:custGeom>
              <a:solidFill>
                <a:srgbClr val="97BA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54"/>
              <p:cNvSpPr/>
              <p:nvPr/>
            </p:nvSpPr>
            <p:spPr>
              <a:xfrm>
                <a:off x="-2397125" y="3933113"/>
                <a:ext cx="292325" cy="309700"/>
              </a:xfrm>
              <a:custGeom>
                <a:avLst/>
                <a:gdLst/>
                <a:ahLst/>
                <a:cxnLst/>
                <a:rect l="l" t="t" r="r" b="b"/>
                <a:pathLst>
                  <a:path w="11693" h="12388" extrusionOk="0">
                    <a:moveTo>
                      <a:pt x="0" y="1"/>
                    </a:moveTo>
                    <a:lnTo>
                      <a:pt x="0" y="12387"/>
                    </a:lnTo>
                    <a:lnTo>
                      <a:pt x="11693" y="12387"/>
                    </a:lnTo>
                    <a:lnTo>
                      <a:pt x="11693" y="1"/>
                    </a:lnTo>
                    <a:close/>
                  </a:path>
                </a:pathLst>
              </a:custGeom>
              <a:solidFill>
                <a:srgbClr val="8D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4"/>
              <p:cNvSpPr/>
              <p:nvPr/>
            </p:nvSpPr>
            <p:spPr>
              <a:xfrm>
                <a:off x="-1054425" y="4868363"/>
                <a:ext cx="50367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20147" h="4416" extrusionOk="0">
                    <a:moveTo>
                      <a:pt x="1" y="1"/>
                    </a:moveTo>
                    <a:cubicBezTo>
                      <a:pt x="360" y="1443"/>
                      <a:pt x="440" y="2942"/>
                      <a:pt x="236" y="4415"/>
                    </a:cubicBezTo>
                    <a:lnTo>
                      <a:pt x="20146" y="4415"/>
                    </a:lnTo>
                    <a:lnTo>
                      <a:pt x="201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54"/>
              <p:cNvSpPr/>
              <p:nvPr/>
            </p:nvSpPr>
            <p:spPr>
              <a:xfrm>
                <a:off x="-3640200" y="4868363"/>
                <a:ext cx="8580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4416" extrusionOk="0">
                    <a:moveTo>
                      <a:pt x="359" y="1"/>
                    </a:moveTo>
                    <a:lnTo>
                      <a:pt x="1" y="4415"/>
                    </a:lnTo>
                    <a:lnTo>
                      <a:pt x="3196" y="4415"/>
                    </a:lnTo>
                    <a:cubicBezTo>
                      <a:pt x="3123" y="3887"/>
                      <a:pt x="3086" y="3356"/>
                      <a:pt x="3085" y="2825"/>
                    </a:cubicBezTo>
                    <a:cubicBezTo>
                      <a:pt x="3085" y="1873"/>
                      <a:pt x="3202" y="924"/>
                      <a:pt x="34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54"/>
              <p:cNvSpPr/>
              <p:nvPr/>
            </p:nvSpPr>
            <p:spPr>
              <a:xfrm>
                <a:off x="-2986100" y="4868363"/>
                <a:ext cx="136337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54535" h="4416" extrusionOk="0">
                    <a:moveTo>
                      <a:pt x="0" y="1"/>
                    </a:moveTo>
                    <a:cubicBezTo>
                      <a:pt x="359" y="1443"/>
                      <a:pt x="439" y="2942"/>
                      <a:pt x="235" y="4415"/>
                    </a:cubicBezTo>
                    <a:lnTo>
                      <a:pt x="54300" y="4415"/>
                    </a:lnTo>
                    <a:cubicBezTo>
                      <a:pt x="54096" y="2942"/>
                      <a:pt x="54175" y="1443"/>
                      <a:pt x="54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4"/>
              <p:cNvSpPr/>
              <p:nvPr/>
            </p:nvSpPr>
            <p:spPr>
              <a:xfrm>
                <a:off x="-3807125" y="4813113"/>
                <a:ext cx="198775" cy="212000"/>
              </a:xfrm>
              <a:custGeom>
                <a:avLst/>
                <a:gdLst/>
                <a:ahLst/>
                <a:cxnLst/>
                <a:rect l="l" t="t" r="r" b="b"/>
                <a:pathLst>
                  <a:path w="7951" h="8480" extrusionOk="0">
                    <a:moveTo>
                      <a:pt x="90" y="0"/>
                    </a:moveTo>
                    <a:cubicBezTo>
                      <a:pt x="41" y="0"/>
                      <a:pt x="1" y="40"/>
                      <a:pt x="1" y="88"/>
                    </a:cubicBezTo>
                    <a:lnTo>
                      <a:pt x="1" y="8392"/>
                    </a:lnTo>
                    <a:cubicBezTo>
                      <a:pt x="1" y="8440"/>
                      <a:pt x="41" y="8480"/>
                      <a:pt x="90" y="8480"/>
                    </a:cubicBezTo>
                    <a:lnTo>
                      <a:pt x="7951" y="8480"/>
                    </a:lnTo>
                    <a:lnTo>
                      <a:pt x="79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4"/>
              <p:cNvSpPr/>
              <p:nvPr/>
            </p:nvSpPr>
            <p:spPr>
              <a:xfrm>
                <a:off x="-656275" y="4813113"/>
                <a:ext cx="198775" cy="212000"/>
              </a:xfrm>
              <a:custGeom>
                <a:avLst/>
                <a:gdLst/>
                <a:ahLst/>
                <a:cxnLst/>
                <a:rect l="l" t="t" r="r" b="b"/>
                <a:pathLst>
                  <a:path w="7951" h="8480" extrusionOk="0">
                    <a:moveTo>
                      <a:pt x="1" y="0"/>
                    </a:moveTo>
                    <a:lnTo>
                      <a:pt x="1" y="8480"/>
                    </a:lnTo>
                    <a:lnTo>
                      <a:pt x="7862" y="8480"/>
                    </a:lnTo>
                    <a:cubicBezTo>
                      <a:pt x="7911" y="8480"/>
                      <a:pt x="7951" y="8440"/>
                      <a:pt x="7951" y="8392"/>
                    </a:cubicBezTo>
                    <a:lnTo>
                      <a:pt x="7951" y="89"/>
                    </a:lnTo>
                    <a:cubicBezTo>
                      <a:pt x="7951" y="40"/>
                      <a:pt x="7911" y="0"/>
                      <a:pt x="78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4"/>
              <p:cNvSpPr/>
              <p:nvPr/>
            </p:nvSpPr>
            <p:spPr>
              <a:xfrm>
                <a:off x="-3522000" y="4687238"/>
                <a:ext cx="503500" cy="503475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20139" extrusionOk="0">
                    <a:moveTo>
                      <a:pt x="10070" y="1"/>
                    </a:moveTo>
                    <a:cubicBezTo>
                      <a:pt x="7399" y="1"/>
                      <a:pt x="4838" y="1062"/>
                      <a:pt x="2949" y="2950"/>
                    </a:cubicBezTo>
                    <a:cubicBezTo>
                      <a:pt x="1061" y="4838"/>
                      <a:pt x="0" y="7400"/>
                      <a:pt x="0" y="10070"/>
                    </a:cubicBezTo>
                    <a:cubicBezTo>
                      <a:pt x="0" y="12740"/>
                      <a:pt x="1061" y="15302"/>
                      <a:pt x="2949" y="17190"/>
                    </a:cubicBezTo>
                    <a:cubicBezTo>
                      <a:pt x="4838" y="19078"/>
                      <a:pt x="7399" y="20139"/>
                      <a:pt x="10070" y="20139"/>
                    </a:cubicBezTo>
                    <a:cubicBezTo>
                      <a:pt x="12740" y="20139"/>
                      <a:pt x="15301" y="19078"/>
                      <a:pt x="17189" y="17190"/>
                    </a:cubicBezTo>
                    <a:cubicBezTo>
                      <a:pt x="19078" y="15302"/>
                      <a:pt x="20139" y="12740"/>
                      <a:pt x="20139" y="10070"/>
                    </a:cubicBezTo>
                    <a:cubicBezTo>
                      <a:pt x="20139" y="7400"/>
                      <a:pt x="19078" y="4838"/>
                      <a:pt x="17189" y="2950"/>
                    </a:cubicBezTo>
                    <a:cubicBezTo>
                      <a:pt x="15301" y="1062"/>
                      <a:pt x="12740" y="1"/>
                      <a:pt x="10070" y="1"/>
                    </a:cubicBezTo>
                    <a:close/>
                  </a:path>
                </a:pathLst>
              </a:custGeom>
              <a:solidFill>
                <a:srgbClr val="3B45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4"/>
              <p:cNvSpPr/>
              <p:nvPr/>
            </p:nvSpPr>
            <p:spPr>
              <a:xfrm>
                <a:off x="-3432325" y="4776938"/>
                <a:ext cx="324125" cy="324100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12964" extrusionOk="0">
                    <a:moveTo>
                      <a:pt x="6483" y="0"/>
                    </a:moveTo>
                    <a:cubicBezTo>
                      <a:pt x="4763" y="0"/>
                      <a:pt x="3115" y="683"/>
                      <a:pt x="1898" y="1898"/>
                    </a:cubicBezTo>
                    <a:cubicBezTo>
                      <a:pt x="683" y="3114"/>
                      <a:pt x="1" y="4763"/>
                      <a:pt x="1" y="6482"/>
                    </a:cubicBezTo>
                    <a:cubicBezTo>
                      <a:pt x="1" y="8201"/>
                      <a:pt x="683" y="9849"/>
                      <a:pt x="1898" y="11065"/>
                    </a:cubicBezTo>
                    <a:cubicBezTo>
                      <a:pt x="3115" y="12280"/>
                      <a:pt x="4763" y="12963"/>
                      <a:pt x="6483" y="12963"/>
                    </a:cubicBezTo>
                    <a:cubicBezTo>
                      <a:pt x="8201" y="12963"/>
                      <a:pt x="9851" y="12280"/>
                      <a:pt x="11066" y="11065"/>
                    </a:cubicBezTo>
                    <a:cubicBezTo>
                      <a:pt x="12282" y="9849"/>
                      <a:pt x="12965" y="8201"/>
                      <a:pt x="12965" y="6482"/>
                    </a:cubicBezTo>
                    <a:cubicBezTo>
                      <a:pt x="12965" y="4763"/>
                      <a:pt x="12282" y="3114"/>
                      <a:pt x="11066" y="1898"/>
                    </a:cubicBezTo>
                    <a:cubicBezTo>
                      <a:pt x="9851" y="683"/>
                      <a:pt x="8201" y="0"/>
                      <a:pt x="6483" y="0"/>
                    </a:cubicBezTo>
                    <a:close/>
                  </a:path>
                </a:pathLst>
              </a:custGeom>
              <a:solidFill>
                <a:srgbClr val="3038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4"/>
              <p:cNvSpPr/>
              <p:nvPr/>
            </p:nvSpPr>
            <p:spPr>
              <a:xfrm>
                <a:off x="-3386900" y="4822363"/>
                <a:ext cx="233250" cy="233250"/>
              </a:xfrm>
              <a:custGeom>
                <a:avLst/>
                <a:gdLst/>
                <a:ahLst/>
                <a:cxnLst/>
                <a:rect l="l" t="t" r="r" b="b"/>
                <a:pathLst>
                  <a:path w="9330" h="9330" extrusionOk="0">
                    <a:moveTo>
                      <a:pt x="4666" y="0"/>
                    </a:moveTo>
                    <a:cubicBezTo>
                      <a:pt x="3428" y="0"/>
                      <a:pt x="2242" y="491"/>
                      <a:pt x="1367" y="1366"/>
                    </a:cubicBezTo>
                    <a:cubicBezTo>
                      <a:pt x="492" y="2241"/>
                      <a:pt x="1" y="3428"/>
                      <a:pt x="1" y="4665"/>
                    </a:cubicBezTo>
                    <a:cubicBezTo>
                      <a:pt x="1" y="5901"/>
                      <a:pt x="492" y="7089"/>
                      <a:pt x="1367" y="7963"/>
                    </a:cubicBezTo>
                    <a:cubicBezTo>
                      <a:pt x="2242" y="8838"/>
                      <a:pt x="3428" y="9329"/>
                      <a:pt x="4666" y="9329"/>
                    </a:cubicBezTo>
                    <a:cubicBezTo>
                      <a:pt x="5903" y="9329"/>
                      <a:pt x="7089" y="8838"/>
                      <a:pt x="7964" y="7963"/>
                    </a:cubicBezTo>
                    <a:cubicBezTo>
                      <a:pt x="8838" y="7089"/>
                      <a:pt x="9329" y="5901"/>
                      <a:pt x="9329" y="4665"/>
                    </a:cubicBezTo>
                    <a:cubicBezTo>
                      <a:pt x="9329" y="3428"/>
                      <a:pt x="8838" y="2241"/>
                      <a:pt x="7964" y="1366"/>
                    </a:cubicBezTo>
                    <a:cubicBezTo>
                      <a:pt x="7089" y="491"/>
                      <a:pt x="5903" y="0"/>
                      <a:pt x="4666" y="0"/>
                    </a:cubicBezTo>
                    <a:close/>
                  </a:path>
                </a:pathLst>
              </a:custGeom>
              <a:solidFill>
                <a:srgbClr val="9CB7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4"/>
              <p:cNvSpPr/>
              <p:nvPr/>
            </p:nvSpPr>
            <p:spPr>
              <a:xfrm>
                <a:off x="-3359400" y="4841588"/>
                <a:ext cx="205775" cy="214025"/>
              </a:xfrm>
              <a:custGeom>
                <a:avLst/>
                <a:gdLst/>
                <a:ahLst/>
                <a:cxnLst/>
                <a:rect l="l" t="t" r="r" b="b"/>
                <a:pathLst>
                  <a:path w="8231" h="8561" extrusionOk="0">
                    <a:moveTo>
                      <a:pt x="6130" y="1"/>
                    </a:moveTo>
                    <a:lnTo>
                      <a:pt x="6130" y="1"/>
                    </a:lnTo>
                    <a:cubicBezTo>
                      <a:pt x="6840" y="841"/>
                      <a:pt x="7230" y="1905"/>
                      <a:pt x="7228" y="3005"/>
                    </a:cubicBezTo>
                    <a:cubicBezTo>
                      <a:pt x="7228" y="5581"/>
                      <a:pt x="5140" y="7670"/>
                      <a:pt x="2563" y="7670"/>
                    </a:cubicBezTo>
                    <a:cubicBezTo>
                      <a:pt x="2562" y="7670"/>
                      <a:pt x="2560" y="7670"/>
                      <a:pt x="2558" y="7670"/>
                    </a:cubicBezTo>
                    <a:cubicBezTo>
                      <a:pt x="1648" y="7670"/>
                      <a:pt x="759" y="7402"/>
                      <a:pt x="0" y="6901"/>
                    </a:cubicBezTo>
                    <a:lnTo>
                      <a:pt x="0" y="6901"/>
                    </a:lnTo>
                    <a:cubicBezTo>
                      <a:pt x="856" y="7915"/>
                      <a:pt x="2134" y="8560"/>
                      <a:pt x="3566" y="8560"/>
                    </a:cubicBezTo>
                    <a:cubicBezTo>
                      <a:pt x="6142" y="8560"/>
                      <a:pt x="8231" y="6472"/>
                      <a:pt x="8231" y="3895"/>
                    </a:cubicBezTo>
                    <a:cubicBezTo>
                      <a:pt x="8231" y="2268"/>
                      <a:pt x="7395" y="836"/>
                      <a:pt x="613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4"/>
              <p:cNvSpPr/>
              <p:nvPr/>
            </p:nvSpPr>
            <p:spPr>
              <a:xfrm>
                <a:off x="-3372150" y="4846088"/>
                <a:ext cx="17420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6539" extrusionOk="0">
                    <a:moveTo>
                      <a:pt x="4075" y="1"/>
                    </a:moveTo>
                    <a:cubicBezTo>
                      <a:pt x="3125" y="1"/>
                      <a:pt x="2174" y="363"/>
                      <a:pt x="1448" y="1089"/>
                    </a:cubicBezTo>
                    <a:cubicBezTo>
                      <a:pt x="0" y="2538"/>
                      <a:pt x="0" y="4895"/>
                      <a:pt x="1448" y="6344"/>
                    </a:cubicBezTo>
                    <a:cubicBezTo>
                      <a:pt x="1573" y="6469"/>
                      <a:pt x="1743" y="6539"/>
                      <a:pt x="1920" y="6539"/>
                    </a:cubicBezTo>
                    <a:cubicBezTo>
                      <a:pt x="2191" y="6539"/>
                      <a:pt x="2434" y="6376"/>
                      <a:pt x="2538" y="6126"/>
                    </a:cubicBezTo>
                    <a:cubicBezTo>
                      <a:pt x="2641" y="5877"/>
                      <a:pt x="2583" y="5590"/>
                      <a:pt x="2393" y="5399"/>
                    </a:cubicBezTo>
                    <a:cubicBezTo>
                      <a:pt x="1464" y="4470"/>
                      <a:pt x="1464" y="2961"/>
                      <a:pt x="2393" y="2034"/>
                    </a:cubicBezTo>
                    <a:cubicBezTo>
                      <a:pt x="2857" y="1568"/>
                      <a:pt x="3466" y="1336"/>
                      <a:pt x="4076" y="1336"/>
                    </a:cubicBezTo>
                    <a:cubicBezTo>
                      <a:pt x="4685" y="1336"/>
                      <a:pt x="5294" y="1568"/>
                      <a:pt x="5758" y="2034"/>
                    </a:cubicBezTo>
                    <a:cubicBezTo>
                      <a:pt x="5889" y="2166"/>
                      <a:pt x="6061" y="2232"/>
                      <a:pt x="6233" y="2232"/>
                    </a:cubicBezTo>
                    <a:cubicBezTo>
                      <a:pt x="6404" y="2232"/>
                      <a:pt x="6575" y="2167"/>
                      <a:pt x="6706" y="2037"/>
                    </a:cubicBezTo>
                    <a:cubicBezTo>
                      <a:pt x="6968" y="1774"/>
                      <a:pt x="6967" y="1350"/>
                      <a:pt x="6702" y="1089"/>
                    </a:cubicBezTo>
                    <a:cubicBezTo>
                      <a:pt x="5977" y="363"/>
                      <a:pt x="5026" y="1"/>
                      <a:pt x="40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4"/>
              <p:cNvSpPr/>
              <p:nvPr/>
            </p:nvSpPr>
            <p:spPr>
              <a:xfrm>
                <a:off x="-1581850" y="4687238"/>
                <a:ext cx="503500" cy="503475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20139" extrusionOk="0">
                    <a:moveTo>
                      <a:pt x="10070" y="1"/>
                    </a:moveTo>
                    <a:cubicBezTo>
                      <a:pt x="7400" y="1"/>
                      <a:pt x="4839" y="1062"/>
                      <a:pt x="2950" y="2950"/>
                    </a:cubicBezTo>
                    <a:cubicBezTo>
                      <a:pt x="1062" y="4838"/>
                      <a:pt x="1" y="7400"/>
                      <a:pt x="1" y="10069"/>
                    </a:cubicBezTo>
                    <a:cubicBezTo>
                      <a:pt x="1" y="12740"/>
                      <a:pt x="1062" y="15302"/>
                      <a:pt x="2950" y="17190"/>
                    </a:cubicBezTo>
                    <a:cubicBezTo>
                      <a:pt x="4839" y="19078"/>
                      <a:pt x="7400" y="20139"/>
                      <a:pt x="10070" y="20139"/>
                    </a:cubicBezTo>
                    <a:cubicBezTo>
                      <a:pt x="12741" y="20139"/>
                      <a:pt x="15302" y="19078"/>
                      <a:pt x="17190" y="17190"/>
                    </a:cubicBezTo>
                    <a:cubicBezTo>
                      <a:pt x="19079" y="15302"/>
                      <a:pt x="20140" y="12740"/>
                      <a:pt x="20140" y="10069"/>
                    </a:cubicBezTo>
                    <a:cubicBezTo>
                      <a:pt x="20140" y="7400"/>
                      <a:pt x="19079" y="4838"/>
                      <a:pt x="17190" y="2950"/>
                    </a:cubicBezTo>
                    <a:cubicBezTo>
                      <a:pt x="15302" y="1062"/>
                      <a:pt x="12741" y="1"/>
                      <a:pt x="100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4"/>
              <p:cNvSpPr/>
              <p:nvPr/>
            </p:nvSpPr>
            <p:spPr>
              <a:xfrm>
                <a:off x="-1446725" y="4822363"/>
                <a:ext cx="233275" cy="233250"/>
              </a:xfrm>
              <a:custGeom>
                <a:avLst/>
                <a:gdLst/>
                <a:ahLst/>
                <a:cxnLst/>
                <a:rect l="l" t="t" r="r" b="b"/>
                <a:pathLst>
                  <a:path w="9331" h="9330" extrusionOk="0">
                    <a:moveTo>
                      <a:pt x="4665" y="0"/>
                    </a:moveTo>
                    <a:cubicBezTo>
                      <a:pt x="3428" y="0"/>
                      <a:pt x="2242" y="491"/>
                      <a:pt x="1367" y="1366"/>
                    </a:cubicBezTo>
                    <a:cubicBezTo>
                      <a:pt x="493" y="2241"/>
                      <a:pt x="0" y="3428"/>
                      <a:pt x="0" y="4664"/>
                    </a:cubicBezTo>
                    <a:cubicBezTo>
                      <a:pt x="0" y="5901"/>
                      <a:pt x="493" y="7089"/>
                      <a:pt x="1367" y="7963"/>
                    </a:cubicBezTo>
                    <a:cubicBezTo>
                      <a:pt x="2242" y="8838"/>
                      <a:pt x="3428" y="9329"/>
                      <a:pt x="4665" y="9329"/>
                    </a:cubicBezTo>
                    <a:cubicBezTo>
                      <a:pt x="5903" y="9329"/>
                      <a:pt x="7089" y="8838"/>
                      <a:pt x="7964" y="7963"/>
                    </a:cubicBezTo>
                    <a:cubicBezTo>
                      <a:pt x="8838" y="7089"/>
                      <a:pt x="9330" y="5901"/>
                      <a:pt x="9330" y="4664"/>
                    </a:cubicBezTo>
                    <a:cubicBezTo>
                      <a:pt x="9330" y="3428"/>
                      <a:pt x="8838" y="2241"/>
                      <a:pt x="7964" y="1366"/>
                    </a:cubicBezTo>
                    <a:cubicBezTo>
                      <a:pt x="7089" y="491"/>
                      <a:pt x="5903" y="0"/>
                      <a:pt x="4665" y="0"/>
                    </a:cubicBezTo>
                    <a:close/>
                  </a:path>
                </a:pathLst>
              </a:custGeom>
              <a:solidFill>
                <a:srgbClr val="9CB7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4"/>
              <p:cNvSpPr/>
              <p:nvPr/>
            </p:nvSpPr>
            <p:spPr>
              <a:xfrm>
                <a:off x="-2498600" y="4240313"/>
                <a:ext cx="1834300" cy="120775"/>
              </a:xfrm>
              <a:custGeom>
                <a:avLst/>
                <a:gdLst/>
                <a:ahLst/>
                <a:cxnLst/>
                <a:rect l="l" t="t" r="r" b="b"/>
                <a:pathLst>
                  <a:path w="73372" h="4831" extrusionOk="0">
                    <a:moveTo>
                      <a:pt x="0" y="1"/>
                    </a:moveTo>
                    <a:lnTo>
                      <a:pt x="0" y="4831"/>
                    </a:lnTo>
                    <a:lnTo>
                      <a:pt x="73371" y="4831"/>
                    </a:lnTo>
                    <a:lnTo>
                      <a:pt x="73371" y="1"/>
                    </a:lnTo>
                    <a:close/>
                  </a:path>
                </a:pathLst>
              </a:custGeom>
              <a:solidFill>
                <a:srgbClr val="AAD0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4"/>
              <p:cNvSpPr/>
              <p:nvPr/>
            </p:nvSpPr>
            <p:spPr>
              <a:xfrm>
                <a:off x="-2539675" y="4361038"/>
                <a:ext cx="19125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76503" h="1882" extrusionOk="0">
                    <a:moveTo>
                      <a:pt x="1" y="1"/>
                    </a:moveTo>
                    <a:lnTo>
                      <a:pt x="1" y="1882"/>
                    </a:lnTo>
                    <a:lnTo>
                      <a:pt x="76502" y="1882"/>
                    </a:lnTo>
                    <a:lnTo>
                      <a:pt x="76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4"/>
              <p:cNvSpPr/>
              <p:nvPr/>
            </p:nvSpPr>
            <p:spPr>
              <a:xfrm>
                <a:off x="-3307225" y="3766463"/>
                <a:ext cx="278275" cy="419225"/>
              </a:xfrm>
              <a:custGeom>
                <a:avLst/>
                <a:gdLst/>
                <a:ahLst/>
                <a:cxnLst/>
                <a:rect l="l" t="t" r="r" b="b"/>
                <a:pathLst>
                  <a:path w="11131" h="16769" extrusionOk="0">
                    <a:moveTo>
                      <a:pt x="86" y="1"/>
                    </a:moveTo>
                    <a:cubicBezTo>
                      <a:pt x="38" y="1"/>
                      <a:pt x="1" y="38"/>
                      <a:pt x="1" y="85"/>
                    </a:cubicBezTo>
                    <a:lnTo>
                      <a:pt x="1" y="16683"/>
                    </a:lnTo>
                    <a:cubicBezTo>
                      <a:pt x="1" y="16731"/>
                      <a:pt x="38" y="16768"/>
                      <a:pt x="86" y="16768"/>
                    </a:cubicBezTo>
                    <a:lnTo>
                      <a:pt x="11045" y="16768"/>
                    </a:lnTo>
                    <a:cubicBezTo>
                      <a:pt x="11092" y="16768"/>
                      <a:pt x="11130" y="16731"/>
                      <a:pt x="11130" y="16683"/>
                    </a:cubicBezTo>
                    <a:lnTo>
                      <a:pt x="11130" y="85"/>
                    </a:lnTo>
                    <a:cubicBezTo>
                      <a:pt x="11130" y="38"/>
                      <a:pt x="11092" y="1"/>
                      <a:pt x="110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4"/>
              <p:cNvSpPr/>
              <p:nvPr/>
            </p:nvSpPr>
            <p:spPr>
              <a:xfrm>
                <a:off x="-3289150" y="3766463"/>
                <a:ext cx="251725" cy="419225"/>
              </a:xfrm>
              <a:custGeom>
                <a:avLst/>
                <a:gdLst/>
                <a:ahLst/>
                <a:cxnLst/>
                <a:rect l="l" t="t" r="r" b="b"/>
                <a:pathLst>
                  <a:path w="10069" h="16769" extrusionOk="0">
                    <a:moveTo>
                      <a:pt x="2093" y="1"/>
                    </a:moveTo>
                    <a:cubicBezTo>
                      <a:pt x="1294" y="1"/>
                      <a:pt x="533" y="343"/>
                      <a:pt x="1" y="940"/>
                    </a:cubicBezTo>
                    <a:lnTo>
                      <a:pt x="7319" y="16768"/>
                    </a:lnTo>
                    <a:lnTo>
                      <a:pt x="7588" y="16768"/>
                    </a:lnTo>
                    <a:cubicBezTo>
                      <a:pt x="8623" y="16768"/>
                      <a:pt x="9576" y="16201"/>
                      <a:pt x="10069" y="15291"/>
                    </a:cubicBezTo>
                    <a:lnTo>
                      <a:pt x="2999" y="1"/>
                    </a:lnTo>
                    <a:lnTo>
                      <a:pt x="2097" y="1"/>
                    </a:lnTo>
                    <a:cubicBezTo>
                      <a:pt x="2096" y="1"/>
                      <a:pt x="2094" y="1"/>
                      <a:pt x="20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54"/>
              <p:cNvSpPr/>
              <p:nvPr/>
            </p:nvSpPr>
            <p:spPr>
              <a:xfrm>
                <a:off x="-3169800" y="3766463"/>
                <a:ext cx="140850" cy="304650"/>
              </a:xfrm>
              <a:custGeom>
                <a:avLst/>
                <a:gdLst/>
                <a:ahLst/>
                <a:cxnLst/>
                <a:rect l="l" t="t" r="r" b="b"/>
                <a:pathLst>
                  <a:path w="5634" h="12186" extrusionOk="0">
                    <a:moveTo>
                      <a:pt x="0" y="1"/>
                    </a:moveTo>
                    <a:lnTo>
                      <a:pt x="5633" y="12185"/>
                    </a:lnTo>
                    <a:lnTo>
                      <a:pt x="5633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54"/>
              <p:cNvSpPr/>
              <p:nvPr/>
            </p:nvSpPr>
            <p:spPr>
              <a:xfrm>
                <a:off x="-2873025" y="3766463"/>
                <a:ext cx="278225" cy="419225"/>
              </a:xfrm>
              <a:custGeom>
                <a:avLst/>
                <a:gdLst/>
                <a:ahLst/>
                <a:cxnLst/>
                <a:rect l="l" t="t" r="r" b="b"/>
                <a:pathLst>
                  <a:path w="11129" h="16769" extrusionOk="0">
                    <a:moveTo>
                      <a:pt x="84" y="1"/>
                    </a:moveTo>
                    <a:cubicBezTo>
                      <a:pt x="38" y="1"/>
                      <a:pt x="0" y="38"/>
                      <a:pt x="0" y="85"/>
                    </a:cubicBezTo>
                    <a:lnTo>
                      <a:pt x="0" y="16683"/>
                    </a:lnTo>
                    <a:cubicBezTo>
                      <a:pt x="0" y="16731"/>
                      <a:pt x="38" y="16768"/>
                      <a:pt x="84" y="16768"/>
                    </a:cubicBezTo>
                    <a:lnTo>
                      <a:pt x="11044" y="16768"/>
                    </a:lnTo>
                    <a:cubicBezTo>
                      <a:pt x="11091" y="16768"/>
                      <a:pt x="11128" y="16731"/>
                      <a:pt x="11128" y="16683"/>
                    </a:cubicBezTo>
                    <a:lnTo>
                      <a:pt x="11128" y="85"/>
                    </a:lnTo>
                    <a:cubicBezTo>
                      <a:pt x="11128" y="38"/>
                      <a:pt x="11091" y="1"/>
                      <a:pt x="110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54"/>
              <p:cNvSpPr/>
              <p:nvPr/>
            </p:nvSpPr>
            <p:spPr>
              <a:xfrm>
                <a:off x="-2855000" y="3766463"/>
                <a:ext cx="251750" cy="419225"/>
              </a:xfrm>
              <a:custGeom>
                <a:avLst/>
                <a:gdLst/>
                <a:ahLst/>
                <a:cxnLst/>
                <a:rect l="l" t="t" r="r" b="b"/>
                <a:pathLst>
                  <a:path w="10070" h="16769" extrusionOk="0">
                    <a:moveTo>
                      <a:pt x="2095" y="1"/>
                    </a:moveTo>
                    <a:cubicBezTo>
                      <a:pt x="1294" y="1"/>
                      <a:pt x="533" y="343"/>
                      <a:pt x="1" y="940"/>
                    </a:cubicBezTo>
                    <a:lnTo>
                      <a:pt x="7319" y="16768"/>
                    </a:lnTo>
                    <a:lnTo>
                      <a:pt x="7589" y="16768"/>
                    </a:lnTo>
                    <a:cubicBezTo>
                      <a:pt x="8625" y="16768"/>
                      <a:pt x="9577" y="16201"/>
                      <a:pt x="10069" y="15291"/>
                    </a:cubicBezTo>
                    <a:lnTo>
                      <a:pt x="3000" y="1"/>
                    </a:lnTo>
                    <a:lnTo>
                      <a:pt x="2098" y="1"/>
                    </a:lnTo>
                    <a:cubicBezTo>
                      <a:pt x="2097" y="1"/>
                      <a:pt x="2096" y="1"/>
                      <a:pt x="20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54"/>
              <p:cNvSpPr/>
              <p:nvPr/>
            </p:nvSpPr>
            <p:spPr>
              <a:xfrm>
                <a:off x="-2735650" y="3766463"/>
                <a:ext cx="140875" cy="304650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2186" extrusionOk="0">
                    <a:moveTo>
                      <a:pt x="1" y="1"/>
                    </a:moveTo>
                    <a:lnTo>
                      <a:pt x="5635" y="12185"/>
                    </a:lnTo>
                    <a:lnTo>
                      <a:pt x="5635" y="7843"/>
                    </a:lnTo>
                    <a:lnTo>
                      <a:pt x="20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54"/>
              <p:cNvSpPr/>
              <p:nvPr/>
            </p:nvSpPr>
            <p:spPr>
              <a:xfrm>
                <a:off x="-3103125" y="4277313"/>
                <a:ext cx="114100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1337" extrusionOk="0">
                    <a:moveTo>
                      <a:pt x="668" y="0"/>
                    </a:moveTo>
                    <a:cubicBezTo>
                      <a:pt x="299" y="0"/>
                      <a:pt x="1" y="300"/>
                      <a:pt x="1" y="669"/>
                    </a:cubicBezTo>
                    <a:cubicBezTo>
                      <a:pt x="1" y="1037"/>
                      <a:pt x="299" y="1336"/>
                      <a:pt x="668" y="1336"/>
                    </a:cubicBezTo>
                    <a:lnTo>
                      <a:pt x="3895" y="1336"/>
                    </a:lnTo>
                    <a:cubicBezTo>
                      <a:pt x="4264" y="1336"/>
                      <a:pt x="4564" y="1037"/>
                      <a:pt x="4564" y="669"/>
                    </a:cubicBezTo>
                    <a:cubicBezTo>
                      <a:pt x="4564" y="300"/>
                      <a:pt x="4264" y="0"/>
                      <a:pt x="38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54"/>
              <p:cNvSpPr/>
              <p:nvPr/>
            </p:nvSpPr>
            <p:spPr>
              <a:xfrm>
                <a:off x="-1089500" y="4473263"/>
                <a:ext cx="4118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6472" h="892" extrusionOk="0">
                    <a:moveTo>
                      <a:pt x="446" y="0"/>
                    </a:moveTo>
                    <a:cubicBezTo>
                      <a:pt x="200" y="0"/>
                      <a:pt x="0" y="200"/>
                      <a:pt x="0" y="446"/>
                    </a:cubicBezTo>
                    <a:cubicBezTo>
                      <a:pt x="0" y="692"/>
                      <a:pt x="200" y="892"/>
                      <a:pt x="446" y="892"/>
                    </a:cubicBezTo>
                    <a:lnTo>
                      <a:pt x="16026" y="892"/>
                    </a:lnTo>
                    <a:cubicBezTo>
                      <a:pt x="16272" y="892"/>
                      <a:pt x="16472" y="692"/>
                      <a:pt x="16472" y="446"/>
                    </a:cubicBezTo>
                    <a:cubicBezTo>
                      <a:pt x="16472" y="200"/>
                      <a:pt x="16272" y="0"/>
                      <a:pt x="160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54"/>
              <p:cNvSpPr/>
              <p:nvPr/>
            </p:nvSpPr>
            <p:spPr>
              <a:xfrm>
                <a:off x="-1089500" y="4526138"/>
                <a:ext cx="4118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16472" h="891" extrusionOk="0">
                    <a:moveTo>
                      <a:pt x="446" y="1"/>
                    </a:moveTo>
                    <a:cubicBezTo>
                      <a:pt x="200" y="1"/>
                      <a:pt x="0" y="200"/>
                      <a:pt x="0" y="445"/>
                    </a:cubicBezTo>
                    <a:cubicBezTo>
                      <a:pt x="0" y="691"/>
                      <a:pt x="200" y="891"/>
                      <a:pt x="446" y="891"/>
                    </a:cubicBezTo>
                    <a:lnTo>
                      <a:pt x="16026" y="891"/>
                    </a:lnTo>
                    <a:cubicBezTo>
                      <a:pt x="16272" y="891"/>
                      <a:pt x="16472" y="691"/>
                      <a:pt x="16472" y="445"/>
                    </a:cubicBezTo>
                    <a:cubicBezTo>
                      <a:pt x="16472" y="200"/>
                      <a:pt x="16272" y="1"/>
                      <a:pt x="160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54"/>
              <p:cNvSpPr/>
              <p:nvPr/>
            </p:nvSpPr>
            <p:spPr>
              <a:xfrm>
                <a:off x="-1089500" y="4578988"/>
                <a:ext cx="4118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16472" h="891" extrusionOk="0">
                    <a:moveTo>
                      <a:pt x="446" y="1"/>
                    </a:moveTo>
                    <a:cubicBezTo>
                      <a:pt x="200" y="1"/>
                      <a:pt x="0" y="200"/>
                      <a:pt x="0" y="446"/>
                    </a:cubicBezTo>
                    <a:cubicBezTo>
                      <a:pt x="0" y="692"/>
                      <a:pt x="200" y="891"/>
                      <a:pt x="446" y="891"/>
                    </a:cubicBezTo>
                    <a:lnTo>
                      <a:pt x="16026" y="891"/>
                    </a:lnTo>
                    <a:cubicBezTo>
                      <a:pt x="16272" y="891"/>
                      <a:pt x="16472" y="692"/>
                      <a:pt x="16472" y="446"/>
                    </a:cubicBezTo>
                    <a:cubicBezTo>
                      <a:pt x="16472" y="200"/>
                      <a:pt x="16272" y="1"/>
                      <a:pt x="160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54"/>
              <p:cNvSpPr/>
              <p:nvPr/>
            </p:nvSpPr>
            <p:spPr>
              <a:xfrm>
                <a:off x="-1089500" y="4631863"/>
                <a:ext cx="4118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6472" h="892" extrusionOk="0">
                    <a:moveTo>
                      <a:pt x="446" y="1"/>
                    </a:moveTo>
                    <a:cubicBezTo>
                      <a:pt x="200" y="1"/>
                      <a:pt x="0" y="199"/>
                      <a:pt x="0" y="445"/>
                    </a:cubicBezTo>
                    <a:cubicBezTo>
                      <a:pt x="0" y="692"/>
                      <a:pt x="200" y="891"/>
                      <a:pt x="446" y="891"/>
                    </a:cubicBezTo>
                    <a:lnTo>
                      <a:pt x="16026" y="891"/>
                    </a:lnTo>
                    <a:cubicBezTo>
                      <a:pt x="16272" y="891"/>
                      <a:pt x="16472" y="692"/>
                      <a:pt x="16472" y="445"/>
                    </a:cubicBezTo>
                    <a:cubicBezTo>
                      <a:pt x="16472" y="199"/>
                      <a:pt x="16272" y="1"/>
                      <a:pt x="160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54"/>
              <p:cNvSpPr/>
              <p:nvPr/>
            </p:nvSpPr>
            <p:spPr>
              <a:xfrm>
                <a:off x="-1089500" y="4684738"/>
                <a:ext cx="4118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16472" h="891" extrusionOk="0">
                    <a:moveTo>
                      <a:pt x="446" y="0"/>
                    </a:moveTo>
                    <a:cubicBezTo>
                      <a:pt x="200" y="0"/>
                      <a:pt x="0" y="200"/>
                      <a:pt x="0" y="446"/>
                    </a:cubicBezTo>
                    <a:cubicBezTo>
                      <a:pt x="0" y="691"/>
                      <a:pt x="200" y="890"/>
                      <a:pt x="446" y="890"/>
                    </a:cubicBezTo>
                    <a:lnTo>
                      <a:pt x="16026" y="890"/>
                    </a:lnTo>
                    <a:cubicBezTo>
                      <a:pt x="16272" y="890"/>
                      <a:pt x="16472" y="691"/>
                      <a:pt x="16472" y="446"/>
                    </a:cubicBezTo>
                    <a:cubicBezTo>
                      <a:pt x="16472" y="200"/>
                      <a:pt x="16272" y="0"/>
                      <a:pt x="160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54"/>
              <p:cNvSpPr/>
              <p:nvPr/>
            </p:nvSpPr>
            <p:spPr>
              <a:xfrm>
                <a:off x="-3075225" y="3450263"/>
                <a:ext cx="24680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534" extrusionOk="0">
                    <a:moveTo>
                      <a:pt x="268" y="1"/>
                    </a:moveTo>
                    <a:cubicBezTo>
                      <a:pt x="121" y="1"/>
                      <a:pt x="1" y="119"/>
                      <a:pt x="1" y="267"/>
                    </a:cubicBezTo>
                    <a:cubicBezTo>
                      <a:pt x="1" y="414"/>
                      <a:pt x="121" y="534"/>
                      <a:pt x="268" y="534"/>
                    </a:cubicBezTo>
                    <a:lnTo>
                      <a:pt x="9605" y="534"/>
                    </a:lnTo>
                    <a:cubicBezTo>
                      <a:pt x="9752" y="534"/>
                      <a:pt x="9872" y="414"/>
                      <a:pt x="9872" y="267"/>
                    </a:cubicBezTo>
                    <a:cubicBezTo>
                      <a:pt x="9872" y="119"/>
                      <a:pt x="9752" y="1"/>
                      <a:pt x="96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54"/>
              <p:cNvSpPr/>
              <p:nvPr/>
            </p:nvSpPr>
            <p:spPr>
              <a:xfrm>
                <a:off x="-3075225" y="3481913"/>
                <a:ext cx="24680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534" extrusionOk="0">
                    <a:moveTo>
                      <a:pt x="268" y="1"/>
                    </a:moveTo>
                    <a:cubicBezTo>
                      <a:pt x="121" y="1"/>
                      <a:pt x="1" y="120"/>
                      <a:pt x="1" y="268"/>
                    </a:cubicBezTo>
                    <a:cubicBezTo>
                      <a:pt x="1" y="415"/>
                      <a:pt x="121" y="534"/>
                      <a:pt x="268" y="534"/>
                    </a:cubicBezTo>
                    <a:lnTo>
                      <a:pt x="9605" y="534"/>
                    </a:lnTo>
                    <a:cubicBezTo>
                      <a:pt x="9752" y="534"/>
                      <a:pt x="9872" y="415"/>
                      <a:pt x="9872" y="268"/>
                    </a:cubicBezTo>
                    <a:cubicBezTo>
                      <a:pt x="9872" y="120"/>
                      <a:pt x="9752" y="1"/>
                      <a:pt x="96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54"/>
              <p:cNvSpPr/>
              <p:nvPr/>
            </p:nvSpPr>
            <p:spPr>
              <a:xfrm>
                <a:off x="-3075225" y="3513588"/>
                <a:ext cx="24680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536" extrusionOk="0">
                    <a:moveTo>
                      <a:pt x="268" y="1"/>
                    </a:moveTo>
                    <a:cubicBezTo>
                      <a:pt x="121" y="1"/>
                      <a:pt x="1" y="120"/>
                      <a:pt x="1" y="268"/>
                    </a:cubicBezTo>
                    <a:cubicBezTo>
                      <a:pt x="1" y="415"/>
                      <a:pt x="121" y="535"/>
                      <a:pt x="268" y="535"/>
                    </a:cubicBezTo>
                    <a:lnTo>
                      <a:pt x="9605" y="535"/>
                    </a:lnTo>
                    <a:cubicBezTo>
                      <a:pt x="9752" y="535"/>
                      <a:pt x="9872" y="415"/>
                      <a:pt x="9872" y="268"/>
                    </a:cubicBezTo>
                    <a:cubicBezTo>
                      <a:pt x="9872" y="120"/>
                      <a:pt x="9752" y="1"/>
                      <a:pt x="96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54"/>
              <p:cNvSpPr/>
              <p:nvPr/>
            </p:nvSpPr>
            <p:spPr>
              <a:xfrm>
                <a:off x="-3075225" y="3545263"/>
                <a:ext cx="24680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536" extrusionOk="0">
                    <a:moveTo>
                      <a:pt x="268" y="1"/>
                    </a:moveTo>
                    <a:cubicBezTo>
                      <a:pt x="121" y="1"/>
                      <a:pt x="1" y="121"/>
                      <a:pt x="1" y="268"/>
                    </a:cubicBezTo>
                    <a:cubicBezTo>
                      <a:pt x="1" y="415"/>
                      <a:pt x="121" y="535"/>
                      <a:pt x="268" y="535"/>
                    </a:cubicBezTo>
                    <a:lnTo>
                      <a:pt x="9605" y="535"/>
                    </a:lnTo>
                    <a:cubicBezTo>
                      <a:pt x="9752" y="535"/>
                      <a:pt x="9872" y="415"/>
                      <a:pt x="9872" y="268"/>
                    </a:cubicBezTo>
                    <a:cubicBezTo>
                      <a:pt x="9872" y="121"/>
                      <a:pt x="9752" y="1"/>
                      <a:pt x="96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54"/>
              <p:cNvSpPr/>
              <p:nvPr/>
            </p:nvSpPr>
            <p:spPr>
              <a:xfrm>
                <a:off x="-3075225" y="3576938"/>
                <a:ext cx="24680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536" extrusionOk="0">
                    <a:moveTo>
                      <a:pt x="268" y="1"/>
                    </a:moveTo>
                    <a:cubicBezTo>
                      <a:pt x="121" y="1"/>
                      <a:pt x="1" y="121"/>
                      <a:pt x="1" y="268"/>
                    </a:cubicBezTo>
                    <a:cubicBezTo>
                      <a:pt x="1" y="416"/>
                      <a:pt x="121" y="535"/>
                      <a:pt x="268" y="535"/>
                    </a:cubicBezTo>
                    <a:lnTo>
                      <a:pt x="9605" y="535"/>
                    </a:lnTo>
                    <a:cubicBezTo>
                      <a:pt x="9752" y="535"/>
                      <a:pt x="9872" y="416"/>
                      <a:pt x="9872" y="268"/>
                    </a:cubicBezTo>
                    <a:cubicBezTo>
                      <a:pt x="9872" y="121"/>
                      <a:pt x="9752" y="1"/>
                      <a:pt x="96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54"/>
              <p:cNvSpPr/>
              <p:nvPr/>
            </p:nvSpPr>
            <p:spPr>
              <a:xfrm>
                <a:off x="-1257125" y="4174638"/>
                <a:ext cx="592650" cy="186425"/>
              </a:xfrm>
              <a:custGeom>
                <a:avLst/>
                <a:gdLst/>
                <a:ahLst/>
                <a:cxnLst/>
                <a:rect l="l" t="t" r="r" b="b"/>
                <a:pathLst>
                  <a:path w="23706" h="7457" extrusionOk="0">
                    <a:moveTo>
                      <a:pt x="0" y="0"/>
                    </a:moveTo>
                    <a:lnTo>
                      <a:pt x="0" y="7457"/>
                    </a:lnTo>
                    <a:lnTo>
                      <a:pt x="23706" y="7457"/>
                    </a:lnTo>
                    <a:lnTo>
                      <a:pt x="237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54"/>
              <p:cNvSpPr/>
              <p:nvPr/>
            </p:nvSpPr>
            <p:spPr>
              <a:xfrm>
                <a:off x="-3743175" y="4459088"/>
                <a:ext cx="81650" cy="189250"/>
              </a:xfrm>
              <a:custGeom>
                <a:avLst/>
                <a:gdLst/>
                <a:ahLst/>
                <a:cxnLst/>
                <a:rect l="l" t="t" r="r" b="b"/>
                <a:pathLst>
                  <a:path w="3266" h="7570" extrusionOk="0">
                    <a:moveTo>
                      <a:pt x="1633" y="1"/>
                    </a:moveTo>
                    <a:cubicBezTo>
                      <a:pt x="732" y="1"/>
                      <a:pt x="0" y="1695"/>
                      <a:pt x="0" y="3785"/>
                    </a:cubicBezTo>
                    <a:cubicBezTo>
                      <a:pt x="0" y="5874"/>
                      <a:pt x="732" y="7569"/>
                      <a:pt x="1633" y="7569"/>
                    </a:cubicBezTo>
                    <a:cubicBezTo>
                      <a:pt x="2535" y="7569"/>
                      <a:pt x="3265" y="5874"/>
                      <a:pt x="3265" y="3785"/>
                    </a:cubicBezTo>
                    <a:cubicBezTo>
                      <a:pt x="3265" y="1695"/>
                      <a:pt x="2535" y="1"/>
                      <a:pt x="16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54"/>
              <p:cNvSpPr/>
              <p:nvPr/>
            </p:nvSpPr>
            <p:spPr>
              <a:xfrm>
                <a:off x="-3743175" y="4459088"/>
                <a:ext cx="4882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7569" extrusionOk="0">
                    <a:moveTo>
                      <a:pt x="1633" y="1"/>
                    </a:moveTo>
                    <a:cubicBezTo>
                      <a:pt x="732" y="1"/>
                      <a:pt x="0" y="1695"/>
                      <a:pt x="0" y="3785"/>
                    </a:cubicBezTo>
                    <a:cubicBezTo>
                      <a:pt x="0" y="5874"/>
                      <a:pt x="732" y="7568"/>
                      <a:pt x="1633" y="7568"/>
                    </a:cubicBezTo>
                    <a:cubicBezTo>
                      <a:pt x="1744" y="7567"/>
                      <a:pt x="1853" y="7542"/>
                      <a:pt x="1953" y="7494"/>
                    </a:cubicBezTo>
                    <a:cubicBezTo>
                      <a:pt x="1205" y="7150"/>
                      <a:pt x="641" y="5620"/>
                      <a:pt x="641" y="3785"/>
                    </a:cubicBezTo>
                    <a:cubicBezTo>
                      <a:pt x="641" y="1949"/>
                      <a:pt x="1205" y="420"/>
                      <a:pt x="1953" y="75"/>
                    </a:cubicBezTo>
                    <a:cubicBezTo>
                      <a:pt x="1853" y="27"/>
                      <a:pt x="1744" y="2"/>
                      <a:pt x="16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54"/>
              <p:cNvSpPr/>
              <p:nvPr/>
            </p:nvSpPr>
            <p:spPr>
              <a:xfrm>
                <a:off x="-3585675" y="4533163"/>
                <a:ext cx="136375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1558" extrusionOk="0">
                    <a:moveTo>
                      <a:pt x="780" y="0"/>
                    </a:moveTo>
                    <a:cubicBezTo>
                      <a:pt x="350" y="0"/>
                      <a:pt x="1" y="349"/>
                      <a:pt x="2" y="779"/>
                    </a:cubicBezTo>
                    <a:cubicBezTo>
                      <a:pt x="1" y="1210"/>
                      <a:pt x="350" y="1558"/>
                      <a:pt x="780" y="1558"/>
                    </a:cubicBezTo>
                    <a:lnTo>
                      <a:pt x="4676" y="1558"/>
                    </a:lnTo>
                    <a:cubicBezTo>
                      <a:pt x="5106" y="1558"/>
                      <a:pt x="5454" y="1210"/>
                      <a:pt x="5455" y="779"/>
                    </a:cubicBezTo>
                    <a:cubicBezTo>
                      <a:pt x="5455" y="349"/>
                      <a:pt x="5106" y="0"/>
                      <a:pt x="46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54"/>
              <p:cNvSpPr/>
              <p:nvPr/>
            </p:nvSpPr>
            <p:spPr>
              <a:xfrm>
                <a:off x="-661325" y="4471288"/>
                <a:ext cx="92100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545" extrusionOk="0">
                    <a:moveTo>
                      <a:pt x="1913" y="1"/>
                    </a:moveTo>
                    <a:cubicBezTo>
                      <a:pt x="1913" y="1"/>
                      <a:pt x="1912" y="1"/>
                      <a:pt x="1911" y="1"/>
                    </a:cubicBezTo>
                    <a:cubicBezTo>
                      <a:pt x="1194" y="1"/>
                      <a:pt x="549" y="432"/>
                      <a:pt x="274" y="1095"/>
                    </a:cubicBezTo>
                    <a:cubicBezTo>
                      <a:pt x="0" y="1757"/>
                      <a:pt x="152" y="2518"/>
                      <a:pt x="659" y="3026"/>
                    </a:cubicBezTo>
                    <a:cubicBezTo>
                      <a:pt x="997" y="3365"/>
                      <a:pt x="1451" y="3544"/>
                      <a:pt x="1912" y="3544"/>
                    </a:cubicBezTo>
                    <a:cubicBezTo>
                      <a:pt x="2140" y="3544"/>
                      <a:pt x="2370" y="3500"/>
                      <a:pt x="2590" y="3410"/>
                    </a:cubicBezTo>
                    <a:cubicBezTo>
                      <a:pt x="3252" y="3136"/>
                      <a:pt x="3684" y="2489"/>
                      <a:pt x="3684" y="1772"/>
                    </a:cubicBezTo>
                    <a:cubicBezTo>
                      <a:pt x="3684" y="794"/>
                      <a:pt x="2891" y="1"/>
                      <a:pt x="19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54"/>
              <p:cNvSpPr/>
              <p:nvPr/>
            </p:nvSpPr>
            <p:spPr>
              <a:xfrm>
                <a:off x="-641150" y="4571613"/>
                <a:ext cx="51975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2001" extrusionOk="0">
                    <a:moveTo>
                      <a:pt x="1079" y="1"/>
                    </a:moveTo>
                    <a:cubicBezTo>
                      <a:pt x="674" y="1"/>
                      <a:pt x="311" y="245"/>
                      <a:pt x="155" y="618"/>
                    </a:cubicBezTo>
                    <a:cubicBezTo>
                      <a:pt x="0" y="992"/>
                      <a:pt x="87" y="1422"/>
                      <a:pt x="373" y="1708"/>
                    </a:cubicBezTo>
                    <a:cubicBezTo>
                      <a:pt x="563" y="1899"/>
                      <a:pt x="818" y="2001"/>
                      <a:pt x="1078" y="2001"/>
                    </a:cubicBezTo>
                    <a:cubicBezTo>
                      <a:pt x="1207" y="2001"/>
                      <a:pt x="1337" y="1976"/>
                      <a:pt x="1461" y="1924"/>
                    </a:cubicBezTo>
                    <a:cubicBezTo>
                      <a:pt x="1835" y="1769"/>
                      <a:pt x="2079" y="1405"/>
                      <a:pt x="2079" y="1001"/>
                    </a:cubicBezTo>
                    <a:cubicBezTo>
                      <a:pt x="2079" y="449"/>
                      <a:pt x="1631" y="1"/>
                      <a:pt x="10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54"/>
              <p:cNvSpPr/>
              <p:nvPr/>
            </p:nvSpPr>
            <p:spPr>
              <a:xfrm>
                <a:off x="-641150" y="4642038"/>
                <a:ext cx="51975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2000" extrusionOk="0">
                    <a:moveTo>
                      <a:pt x="1079" y="1"/>
                    </a:moveTo>
                    <a:cubicBezTo>
                      <a:pt x="674" y="1"/>
                      <a:pt x="311" y="244"/>
                      <a:pt x="155" y="617"/>
                    </a:cubicBezTo>
                    <a:cubicBezTo>
                      <a:pt x="0" y="991"/>
                      <a:pt x="87" y="1421"/>
                      <a:pt x="372" y="1707"/>
                    </a:cubicBezTo>
                    <a:cubicBezTo>
                      <a:pt x="563" y="1898"/>
                      <a:pt x="818" y="2000"/>
                      <a:pt x="1078" y="2000"/>
                    </a:cubicBezTo>
                    <a:cubicBezTo>
                      <a:pt x="1207" y="2000"/>
                      <a:pt x="1337" y="1975"/>
                      <a:pt x="1461" y="1923"/>
                    </a:cubicBezTo>
                    <a:cubicBezTo>
                      <a:pt x="1835" y="1769"/>
                      <a:pt x="2079" y="1404"/>
                      <a:pt x="2079" y="1000"/>
                    </a:cubicBezTo>
                    <a:cubicBezTo>
                      <a:pt x="2079" y="448"/>
                      <a:pt x="1631" y="1"/>
                      <a:pt x="10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54"/>
              <p:cNvSpPr/>
              <p:nvPr/>
            </p:nvSpPr>
            <p:spPr>
              <a:xfrm>
                <a:off x="-3767150" y="3765588"/>
                <a:ext cx="333875" cy="603475"/>
              </a:xfrm>
              <a:custGeom>
                <a:avLst/>
                <a:gdLst/>
                <a:ahLst/>
                <a:cxnLst/>
                <a:rect l="l" t="t" r="r" b="b"/>
                <a:pathLst>
                  <a:path w="13355" h="24139" extrusionOk="0">
                    <a:moveTo>
                      <a:pt x="5358" y="0"/>
                    </a:moveTo>
                    <a:cubicBezTo>
                      <a:pt x="4508" y="1525"/>
                      <a:pt x="4061" y="3242"/>
                      <a:pt x="4064" y="4988"/>
                    </a:cubicBezTo>
                    <a:lnTo>
                      <a:pt x="0" y="24139"/>
                    </a:lnTo>
                    <a:lnTo>
                      <a:pt x="10883" y="24139"/>
                    </a:lnTo>
                    <a:cubicBezTo>
                      <a:pt x="12248" y="24139"/>
                      <a:pt x="13355" y="23033"/>
                      <a:pt x="13355" y="21668"/>
                    </a:cubicBezTo>
                    <a:lnTo>
                      <a:pt x="13355" y="2472"/>
                    </a:lnTo>
                    <a:cubicBezTo>
                      <a:pt x="13355" y="1108"/>
                      <a:pt x="12248" y="0"/>
                      <a:pt x="108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54"/>
              <p:cNvSpPr/>
              <p:nvPr/>
            </p:nvSpPr>
            <p:spPr>
              <a:xfrm>
                <a:off x="-3693300" y="3889113"/>
                <a:ext cx="241500" cy="480000"/>
              </a:xfrm>
              <a:custGeom>
                <a:avLst/>
                <a:gdLst/>
                <a:ahLst/>
                <a:cxnLst/>
                <a:rect l="l" t="t" r="r" b="b"/>
                <a:pathLst>
                  <a:path w="9660" h="19200" extrusionOk="0">
                    <a:moveTo>
                      <a:pt x="1112" y="0"/>
                    </a:moveTo>
                    <a:cubicBezTo>
                      <a:pt x="1112" y="16"/>
                      <a:pt x="1110" y="31"/>
                      <a:pt x="1110" y="47"/>
                    </a:cubicBezTo>
                    <a:lnTo>
                      <a:pt x="1" y="5271"/>
                    </a:lnTo>
                    <a:lnTo>
                      <a:pt x="6441" y="19199"/>
                    </a:lnTo>
                    <a:lnTo>
                      <a:pt x="7929" y="19199"/>
                    </a:lnTo>
                    <a:cubicBezTo>
                      <a:pt x="8576" y="19199"/>
                      <a:pt x="9198" y="18944"/>
                      <a:pt x="9659" y="18490"/>
                    </a:cubicBezTo>
                    <a:lnTo>
                      <a:pt x="1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54"/>
              <p:cNvSpPr/>
              <p:nvPr/>
            </p:nvSpPr>
            <p:spPr>
              <a:xfrm>
                <a:off x="-3654100" y="3765588"/>
                <a:ext cx="220825" cy="526775"/>
              </a:xfrm>
              <a:custGeom>
                <a:avLst/>
                <a:gdLst/>
                <a:ahLst/>
                <a:cxnLst/>
                <a:rect l="l" t="t" r="r" b="b"/>
                <a:pathLst>
                  <a:path w="8833" h="21071" extrusionOk="0">
                    <a:moveTo>
                      <a:pt x="836" y="0"/>
                    </a:moveTo>
                    <a:cubicBezTo>
                      <a:pt x="490" y="624"/>
                      <a:pt x="210" y="1284"/>
                      <a:pt x="0" y="1966"/>
                    </a:cubicBezTo>
                    <a:lnTo>
                      <a:pt x="8833" y="21070"/>
                    </a:lnTo>
                    <a:lnTo>
                      <a:pt x="8833" y="16586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54"/>
              <p:cNvSpPr/>
              <p:nvPr/>
            </p:nvSpPr>
            <p:spPr>
              <a:xfrm>
                <a:off x="-3570225" y="3633963"/>
                <a:ext cx="2983475" cy="56925"/>
              </a:xfrm>
              <a:custGeom>
                <a:avLst/>
                <a:gdLst/>
                <a:ahLst/>
                <a:cxnLst/>
                <a:rect l="l" t="t" r="r" b="b"/>
                <a:pathLst>
                  <a:path w="119339" h="2277" extrusionOk="0">
                    <a:moveTo>
                      <a:pt x="6424" y="0"/>
                    </a:moveTo>
                    <a:cubicBezTo>
                      <a:pt x="4086" y="0"/>
                      <a:pt x="1818" y="804"/>
                      <a:pt x="0" y="2276"/>
                    </a:cubicBezTo>
                    <a:lnTo>
                      <a:pt x="119338" y="2276"/>
                    </a:lnTo>
                    <a:cubicBezTo>
                      <a:pt x="118186" y="886"/>
                      <a:pt x="116447" y="0"/>
                      <a:pt x="114500" y="0"/>
                    </a:cubicBezTo>
                    <a:lnTo>
                      <a:pt x="6439" y="0"/>
                    </a:lnTo>
                    <a:cubicBezTo>
                      <a:pt x="6434" y="0"/>
                      <a:pt x="6429" y="0"/>
                      <a:pt x="6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54"/>
              <p:cNvSpPr/>
              <p:nvPr/>
            </p:nvSpPr>
            <p:spPr>
              <a:xfrm>
                <a:off x="-655900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0" y="0"/>
                    </a:moveTo>
                    <a:lnTo>
                      <a:pt x="0" y="2338"/>
                    </a:lnTo>
                    <a:cubicBezTo>
                      <a:pt x="0" y="4048"/>
                      <a:pt x="1386" y="5435"/>
                      <a:pt x="3097" y="5435"/>
                    </a:cubicBezTo>
                    <a:cubicBezTo>
                      <a:pt x="4807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54"/>
              <p:cNvSpPr/>
              <p:nvPr/>
            </p:nvSpPr>
            <p:spPr>
              <a:xfrm>
                <a:off x="-810325" y="3915188"/>
                <a:ext cx="154825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3" h="5435" extrusionOk="0">
                    <a:moveTo>
                      <a:pt x="0" y="0"/>
                    </a:moveTo>
                    <a:lnTo>
                      <a:pt x="0" y="2338"/>
                    </a:lnTo>
                    <a:cubicBezTo>
                      <a:pt x="0" y="4048"/>
                      <a:pt x="1386" y="5435"/>
                      <a:pt x="3097" y="5435"/>
                    </a:cubicBezTo>
                    <a:cubicBezTo>
                      <a:pt x="4807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54"/>
              <p:cNvSpPr/>
              <p:nvPr/>
            </p:nvSpPr>
            <p:spPr>
              <a:xfrm>
                <a:off x="-965175" y="3915188"/>
                <a:ext cx="154875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5" h="5435" extrusionOk="0">
                    <a:moveTo>
                      <a:pt x="0" y="0"/>
                    </a:moveTo>
                    <a:lnTo>
                      <a:pt x="0" y="2338"/>
                    </a:lnTo>
                    <a:cubicBezTo>
                      <a:pt x="0" y="4048"/>
                      <a:pt x="1387" y="5435"/>
                      <a:pt x="3098" y="5435"/>
                    </a:cubicBezTo>
                    <a:cubicBezTo>
                      <a:pt x="4807" y="5435"/>
                      <a:pt x="6194" y="4049"/>
                      <a:pt x="6194" y="2338"/>
                    </a:cubicBezTo>
                    <a:lnTo>
                      <a:pt x="61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54"/>
              <p:cNvSpPr/>
              <p:nvPr/>
            </p:nvSpPr>
            <p:spPr>
              <a:xfrm>
                <a:off x="-1119600" y="3915188"/>
                <a:ext cx="154825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3" h="5435" extrusionOk="0">
                    <a:moveTo>
                      <a:pt x="0" y="0"/>
                    </a:moveTo>
                    <a:lnTo>
                      <a:pt x="0" y="2338"/>
                    </a:lnTo>
                    <a:cubicBezTo>
                      <a:pt x="0" y="4048"/>
                      <a:pt x="1387" y="5435"/>
                      <a:pt x="3097" y="5435"/>
                    </a:cubicBezTo>
                    <a:cubicBezTo>
                      <a:pt x="4807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54"/>
              <p:cNvSpPr/>
              <p:nvPr/>
            </p:nvSpPr>
            <p:spPr>
              <a:xfrm>
                <a:off x="-1274425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6" y="5435"/>
                      <a:pt x="3097" y="5435"/>
                    </a:cubicBezTo>
                    <a:cubicBezTo>
                      <a:pt x="4808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54"/>
              <p:cNvSpPr/>
              <p:nvPr/>
            </p:nvSpPr>
            <p:spPr>
              <a:xfrm>
                <a:off x="-1428875" y="3915188"/>
                <a:ext cx="154875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5" h="5435" extrusionOk="0">
                    <a:moveTo>
                      <a:pt x="0" y="0"/>
                    </a:moveTo>
                    <a:lnTo>
                      <a:pt x="0" y="2338"/>
                    </a:lnTo>
                    <a:cubicBezTo>
                      <a:pt x="0" y="4048"/>
                      <a:pt x="1387" y="5435"/>
                      <a:pt x="3098" y="5435"/>
                    </a:cubicBezTo>
                    <a:cubicBezTo>
                      <a:pt x="4807" y="5435"/>
                      <a:pt x="6194" y="4049"/>
                      <a:pt x="6194" y="2338"/>
                    </a:cubicBezTo>
                    <a:lnTo>
                      <a:pt x="61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54"/>
              <p:cNvSpPr/>
              <p:nvPr/>
            </p:nvSpPr>
            <p:spPr>
              <a:xfrm>
                <a:off x="-1583700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8" y="5435"/>
                      <a:pt x="3097" y="5435"/>
                    </a:cubicBezTo>
                    <a:cubicBezTo>
                      <a:pt x="4808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54"/>
              <p:cNvSpPr/>
              <p:nvPr/>
            </p:nvSpPr>
            <p:spPr>
              <a:xfrm>
                <a:off x="-1738125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7" y="5435"/>
                      <a:pt x="3097" y="5435"/>
                    </a:cubicBezTo>
                    <a:cubicBezTo>
                      <a:pt x="4807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54"/>
              <p:cNvSpPr/>
              <p:nvPr/>
            </p:nvSpPr>
            <p:spPr>
              <a:xfrm>
                <a:off x="-1892950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7" y="5435"/>
                      <a:pt x="3097" y="5435"/>
                    </a:cubicBezTo>
                    <a:cubicBezTo>
                      <a:pt x="4807" y="5435"/>
                      <a:pt x="6194" y="4049"/>
                      <a:pt x="6194" y="2338"/>
                    </a:cubicBezTo>
                    <a:lnTo>
                      <a:pt x="61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54"/>
              <p:cNvSpPr/>
              <p:nvPr/>
            </p:nvSpPr>
            <p:spPr>
              <a:xfrm>
                <a:off x="-2047400" y="3915188"/>
                <a:ext cx="154875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5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7" y="5435"/>
                      <a:pt x="3097" y="5435"/>
                    </a:cubicBezTo>
                    <a:cubicBezTo>
                      <a:pt x="4808" y="5435"/>
                      <a:pt x="6194" y="4049"/>
                      <a:pt x="6194" y="2338"/>
                    </a:cubicBezTo>
                    <a:lnTo>
                      <a:pt x="61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54"/>
              <p:cNvSpPr/>
              <p:nvPr/>
            </p:nvSpPr>
            <p:spPr>
              <a:xfrm>
                <a:off x="-2202225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7" y="5435"/>
                      <a:pt x="3097" y="5435"/>
                    </a:cubicBezTo>
                    <a:cubicBezTo>
                      <a:pt x="4808" y="5435"/>
                      <a:pt x="6194" y="4049"/>
                      <a:pt x="6194" y="2338"/>
                    </a:cubicBezTo>
                    <a:lnTo>
                      <a:pt x="61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4"/>
              <p:cNvSpPr/>
              <p:nvPr/>
            </p:nvSpPr>
            <p:spPr>
              <a:xfrm>
                <a:off x="-2356650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7" y="5435"/>
                      <a:pt x="3097" y="5435"/>
                    </a:cubicBezTo>
                    <a:cubicBezTo>
                      <a:pt x="4808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4"/>
              <p:cNvSpPr/>
              <p:nvPr/>
            </p:nvSpPr>
            <p:spPr>
              <a:xfrm>
                <a:off x="-2665925" y="3721538"/>
                <a:ext cx="293075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7747" extrusionOk="0">
                    <a:moveTo>
                      <a:pt x="6452" y="1"/>
                    </a:moveTo>
                    <a:lnTo>
                      <a:pt x="1" y="7746"/>
                    </a:lnTo>
                    <a:lnTo>
                      <a:pt x="6193" y="7746"/>
                    </a:lnTo>
                    <a:lnTo>
                      <a:pt x="117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4"/>
              <p:cNvSpPr/>
              <p:nvPr/>
            </p:nvSpPr>
            <p:spPr>
              <a:xfrm>
                <a:off x="-2511500" y="3721538"/>
                <a:ext cx="270075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10803" h="7747" extrusionOk="0">
                    <a:moveTo>
                      <a:pt x="5532" y="1"/>
                    </a:moveTo>
                    <a:lnTo>
                      <a:pt x="1" y="7746"/>
                    </a:lnTo>
                    <a:lnTo>
                      <a:pt x="6195" y="7746"/>
                    </a:lnTo>
                    <a:lnTo>
                      <a:pt x="10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54"/>
              <p:cNvSpPr/>
              <p:nvPr/>
            </p:nvSpPr>
            <p:spPr>
              <a:xfrm>
                <a:off x="-2356650" y="3721538"/>
                <a:ext cx="246975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9879" h="7747" extrusionOk="0">
                    <a:moveTo>
                      <a:pt x="4608" y="1"/>
                    </a:moveTo>
                    <a:lnTo>
                      <a:pt x="1" y="7746"/>
                    </a:lnTo>
                    <a:lnTo>
                      <a:pt x="6193" y="7746"/>
                    </a:lnTo>
                    <a:lnTo>
                      <a:pt x="98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4"/>
              <p:cNvSpPr/>
              <p:nvPr/>
            </p:nvSpPr>
            <p:spPr>
              <a:xfrm>
                <a:off x="-2202225" y="3721538"/>
                <a:ext cx="223975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8959" h="7747" extrusionOk="0">
                    <a:moveTo>
                      <a:pt x="3688" y="1"/>
                    </a:moveTo>
                    <a:lnTo>
                      <a:pt x="1" y="7746"/>
                    </a:lnTo>
                    <a:lnTo>
                      <a:pt x="6194" y="7746"/>
                    </a:lnTo>
                    <a:lnTo>
                      <a:pt x="89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4"/>
              <p:cNvSpPr/>
              <p:nvPr/>
            </p:nvSpPr>
            <p:spPr>
              <a:xfrm>
                <a:off x="-2047400" y="3721538"/>
                <a:ext cx="2009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7747" extrusionOk="0">
                    <a:moveTo>
                      <a:pt x="2765" y="1"/>
                    </a:moveTo>
                    <a:lnTo>
                      <a:pt x="1" y="7746"/>
                    </a:lnTo>
                    <a:lnTo>
                      <a:pt x="6194" y="7746"/>
                    </a:lnTo>
                    <a:lnTo>
                      <a:pt x="80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4"/>
              <p:cNvSpPr/>
              <p:nvPr/>
            </p:nvSpPr>
            <p:spPr>
              <a:xfrm>
                <a:off x="-1892975" y="3721538"/>
                <a:ext cx="1779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7747" extrusionOk="0">
                    <a:moveTo>
                      <a:pt x="1845" y="1"/>
                    </a:moveTo>
                    <a:lnTo>
                      <a:pt x="1" y="7746"/>
                    </a:lnTo>
                    <a:lnTo>
                      <a:pt x="6195" y="7746"/>
                    </a:lnTo>
                    <a:lnTo>
                      <a:pt x="711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54"/>
              <p:cNvSpPr/>
              <p:nvPr/>
            </p:nvSpPr>
            <p:spPr>
              <a:xfrm>
                <a:off x="-1738125" y="3721538"/>
                <a:ext cx="15485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747" extrusionOk="0">
                    <a:moveTo>
                      <a:pt x="922" y="1"/>
                    </a:moveTo>
                    <a:lnTo>
                      <a:pt x="1" y="7746"/>
                    </a:lnTo>
                    <a:lnTo>
                      <a:pt x="6193" y="7746"/>
                    </a:lnTo>
                    <a:lnTo>
                      <a:pt x="61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4"/>
              <p:cNvSpPr/>
              <p:nvPr/>
            </p:nvSpPr>
            <p:spPr>
              <a:xfrm>
                <a:off x="-1583700" y="3721538"/>
                <a:ext cx="15485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747" extrusionOk="0">
                    <a:moveTo>
                      <a:pt x="2" y="1"/>
                    </a:moveTo>
                    <a:lnTo>
                      <a:pt x="1" y="7746"/>
                    </a:lnTo>
                    <a:lnTo>
                      <a:pt x="6193" y="7746"/>
                    </a:lnTo>
                    <a:lnTo>
                      <a:pt x="52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4"/>
              <p:cNvSpPr/>
              <p:nvPr/>
            </p:nvSpPr>
            <p:spPr>
              <a:xfrm>
                <a:off x="-1451900" y="3721538"/>
                <a:ext cx="1779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7747" extrusionOk="0">
                    <a:moveTo>
                      <a:pt x="0" y="1"/>
                    </a:moveTo>
                    <a:lnTo>
                      <a:pt x="921" y="7746"/>
                    </a:lnTo>
                    <a:lnTo>
                      <a:pt x="7115" y="7746"/>
                    </a:lnTo>
                    <a:lnTo>
                      <a:pt x="52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4"/>
              <p:cNvSpPr/>
              <p:nvPr/>
            </p:nvSpPr>
            <p:spPr>
              <a:xfrm>
                <a:off x="-1320475" y="3721538"/>
                <a:ext cx="2009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7747" extrusionOk="0">
                    <a:moveTo>
                      <a:pt x="0" y="1"/>
                    </a:moveTo>
                    <a:lnTo>
                      <a:pt x="1843" y="7746"/>
                    </a:lnTo>
                    <a:lnTo>
                      <a:pt x="8035" y="7746"/>
                    </a:lnTo>
                    <a:lnTo>
                      <a:pt x="52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4"/>
              <p:cNvSpPr/>
              <p:nvPr/>
            </p:nvSpPr>
            <p:spPr>
              <a:xfrm>
                <a:off x="-1188725" y="3721538"/>
                <a:ext cx="2240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8960" h="7747" extrusionOk="0">
                    <a:moveTo>
                      <a:pt x="0" y="1"/>
                    </a:moveTo>
                    <a:lnTo>
                      <a:pt x="2765" y="7746"/>
                    </a:lnTo>
                    <a:lnTo>
                      <a:pt x="8959" y="7746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4"/>
              <p:cNvSpPr/>
              <p:nvPr/>
            </p:nvSpPr>
            <p:spPr>
              <a:xfrm>
                <a:off x="-1057300" y="3721538"/>
                <a:ext cx="2470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9880" h="7747" extrusionOk="0">
                    <a:moveTo>
                      <a:pt x="0" y="1"/>
                    </a:moveTo>
                    <a:lnTo>
                      <a:pt x="3685" y="7746"/>
                    </a:lnTo>
                    <a:lnTo>
                      <a:pt x="9879" y="7746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4"/>
              <p:cNvSpPr/>
              <p:nvPr/>
            </p:nvSpPr>
            <p:spPr>
              <a:xfrm>
                <a:off x="-925550" y="3721538"/>
                <a:ext cx="27005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10802" h="7747" extrusionOk="0">
                    <a:moveTo>
                      <a:pt x="1" y="1"/>
                    </a:moveTo>
                    <a:lnTo>
                      <a:pt x="4609" y="7746"/>
                    </a:lnTo>
                    <a:lnTo>
                      <a:pt x="10802" y="7746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4"/>
              <p:cNvSpPr/>
              <p:nvPr/>
            </p:nvSpPr>
            <p:spPr>
              <a:xfrm>
                <a:off x="-794125" y="3721538"/>
                <a:ext cx="293075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7747" extrusionOk="0">
                    <a:moveTo>
                      <a:pt x="1" y="1"/>
                    </a:moveTo>
                    <a:lnTo>
                      <a:pt x="5529" y="7746"/>
                    </a:lnTo>
                    <a:lnTo>
                      <a:pt x="11722" y="7746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4"/>
              <p:cNvSpPr/>
              <p:nvPr/>
            </p:nvSpPr>
            <p:spPr>
              <a:xfrm>
                <a:off x="-1507525" y="4151713"/>
                <a:ext cx="136650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937" extrusionOk="0">
                    <a:moveTo>
                      <a:pt x="2897" y="0"/>
                    </a:moveTo>
                    <a:lnTo>
                      <a:pt x="2897" y="0"/>
                    </a:lnTo>
                    <a:cubicBezTo>
                      <a:pt x="3137" y="52"/>
                      <a:pt x="3259" y="271"/>
                      <a:pt x="3208" y="454"/>
                    </a:cubicBezTo>
                    <a:cubicBezTo>
                      <a:pt x="3156" y="637"/>
                      <a:pt x="2976" y="784"/>
                      <a:pt x="2778" y="899"/>
                    </a:cubicBezTo>
                    <a:cubicBezTo>
                      <a:pt x="2656" y="969"/>
                      <a:pt x="2523" y="1032"/>
                      <a:pt x="2422" y="1121"/>
                    </a:cubicBezTo>
                    <a:cubicBezTo>
                      <a:pt x="2323" y="1209"/>
                      <a:pt x="2285" y="1331"/>
                      <a:pt x="2330" y="1441"/>
                    </a:cubicBezTo>
                    <a:cubicBezTo>
                      <a:pt x="1951" y="1518"/>
                      <a:pt x="1568" y="1614"/>
                      <a:pt x="1269" y="1804"/>
                    </a:cubicBezTo>
                    <a:cubicBezTo>
                      <a:pt x="971" y="1994"/>
                      <a:pt x="775" y="2293"/>
                      <a:pt x="869" y="2578"/>
                    </a:cubicBezTo>
                    <a:cubicBezTo>
                      <a:pt x="536" y="2590"/>
                      <a:pt x="223" y="2764"/>
                      <a:pt x="111" y="2999"/>
                    </a:cubicBezTo>
                    <a:cubicBezTo>
                      <a:pt x="0" y="3234"/>
                      <a:pt x="97" y="3515"/>
                      <a:pt x="346" y="3681"/>
                    </a:cubicBezTo>
                    <a:cubicBezTo>
                      <a:pt x="641" y="3878"/>
                      <a:pt x="994" y="3937"/>
                      <a:pt x="1372" y="3937"/>
                    </a:cubicBezTo>
                    <a:cubicBezTo>
                      <a:pt x="1770" y="3937"/>
                      <a:pt x="2196" y="3871"/>
                      <a:pt x="2610" y="3834"/>
                    </a:cubicBezTo>
                    <a:cubicBezTo>
                      <a:pt x="3178" y="3781"/>
                      <a:pt x="3767" y="3680"/>
                      <a:pt x="4340" y="3680"/>
                    </a:cubicBezTo>
                    <a:cubicBezTo>
                      <a:pt x="4580" y="3680"/>
                      <a:pt x="4816" y="3698"/>
                      <a:pt x="5048" y="3744"/>
                    </a:cubicBezTo>
                    <a:cubicBezTo>
                      <a:pt x="5252" y="3676"/>
                      <a:pt x="5401" y="3502"/>
                      <a:pt x="5437" y="3291"/>
                    </a:cubicBezTo>
                    <a:cubicBezTo>
                      <a:pt x="5466" y="3105"/>
                      <a:pt x="5409" y="2918"/>
                      <a:pt x="5354" y="2736"/>
                    </a:cubicBezTo>
                    <a:cubicBezTo>
                      <a:pt x="5315" y="2609"/>
                      <a:pt x="5274" y="2480"/>
                      <a:pt x="5181" y="2370"/>
                    </a:cubicBezTo>
                    <a:cubicBezTo>
                      <a:pt x="5089" y="2264"/>
                      <a:pt x="4933" y="2210"/>
                      <a:pt x="4764" y="2210"/>
                    </a:cubicBezTo>
                    <a:cubicBezTo>
                      <a:pt x="4759" y="2210"/>
                      <a:pt x="4754" y="2210"/>
                      <a:pt x="4749" y="2210"/>
                    </a:cubicBezTo>
                    <a:cubicBezTo>
                      <a:pt x="4805" y="2015"/>
                      <a:pt x="4763" y="1806"/>
                      <a:pt x="4633" y="1633"/>
                    </a:cubicBezTo>
                    <a:cubicBezTo>
                      <a:pt x="4504" y="1459"/>
                      <a:pt x="4313" y="1341"/>
                      <a:pt x="4062" y="1273"/>
                    </a:cubicBezTo>
                    <a:cubicBezTo>
                      <a:pt x="4212" y="988"/>
                      <a:pt x="4161" y="648"/>
                      <a:pt x="3930" y="394"/>
                    </a:cubicBezTo>
                    <a:cubicBezTo>
                      <a:pt x="3698" y="141"/>
                      <a:pt x="3308" y="1"/>
                      <a:pt x="28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4"/>
              <p:cNvSpPr/>
              <p:nvPr/>
            </p:nvSpPr>
            <p:spPr>
              <a:xfrm>
                <a:off x="-1512600" y="4232638"/>
                <a:ext cx="1511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6047" h="1259" extrusionOk="0">
                    <a:moveTo>
                      <a:pt x="0" y="0"/>
                    </a:moveTo>
                    <a:lnTo>
                      <a:pt x="0" y="1259"/>
                    </a:lnTo>
                    <a:lnTo>
                      <a:pt x="6047" y="1259"/>
                    </a:lnTo>
                    <a:lnTo>
                      <a:pt x="6047" y="0"/>
                    </a:lnTo>
                    <a:close/>
                  </a:path>
                </a:pathLst>
              </a:custGeom>
              <a:solidFill>
                <a:srgbClr val="BFB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4"/>
              <p:cNvSpPr/>
              <p:nvPr/>
            </p:nvSpPr>
            <p:spPr>
              <a:xfrm>
                <a:off x="-1502500" y="4264088"/>
                <a:ext cx="130950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928" extrusionOk="0">
                    <a:moveTo>
                      <a:pt x="1" y="1"/>
                    </a:moveTo>
                    <a:lnTo>
                      <a:pt x="839" y="3927"/>
                    </a:lnTo>
                    <a:lnTo>
                      <a:pt x="4400" y="3927"/>
                    </a:lnTo>
                    <a:lnTo>
                      <a:pt x="5238" y="1"/>
                    </a:lnTo>
                    <a:close/>
                  </a:path>
                </a:pathLst>
              </a:custGeom>
              <a:solidFill>
                <a:srgbClr val="FFE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54"/>
              <p:cNvSpPr/>
              <p:nvPr/>
            </p:nvSpPr>
            <p:spPr>
              <a:xfrm>
                <a:off x="-1502500" y="4264088"/>
                <a:ext cx="130950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928" extrusionOk="0">
                    <a:moveTo>
                      <a:pt x="1" y="1"/>
                    </a:moveTo>
                    <a:lnTo>
                      <a:pt x="57" y="265"/>
                    </a:lnTo>
                    <a:lnTo>
                      <a:pt x="3642" y="265"/>
                    </a:lnTo>
                    <a:lnTo>
                      <a:pt x="2860" y="3927"/>
                    </a:lnTo>
                    <a:lnTo>
                      <a:pt x="4400" y="3927"/>
                    </a:lnTo>
                    <a:lnTo>
                      <a:pt x="5238" y="1"/>
                    </a:lnTo>
                    <a:close/>
                  </a:path>
                </a:pathLst>
              </a:custGeom>
              <a:solidFill>
                <a:srgbClr val="E6D4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54"/>
              <p:cNvSpPr/>
              <p:nvPr/>
            </p:nvSpPr>
            <p:spPr>
              <a:xfrm>
                <a:off x="-1704875" y="4151713"/>
                <a:ext cx="136675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5467" h="3937" extrusionOk="0">
                    <a:moveTo>
                      <a:pt x="2898" y="0"/>
                    </a:moveTo>
                    <a:lnTo>
                      <a:pt x="2898" y="0"/>
                    </a:lnTo>
                    <a:cubicBezTo>
                      <a:pt x="3138" y="52"/>
                      <a:pt x="3260" y="271"/>
                      <a:pt x="3209" y="454"/>
                    </a:cubicBezTo>
                    <a:cubicBezTo>
                      <a:pt x="3157" y="637"/>
                      <a:pt x="2977" y="784"/>
                      <a:pt x="2779" y="899"/>
                    </a:cubicBezTo>
                    <a:cubicBezTo>
                      <a:pt x="2657" y="969"/>
                      <a:pt x="2524" y="1032"/>
                      <a:pt x="2424" y="1121"/>
                    </a:cubicBezTo>
                    <a:cubicBezTo>
                      <a:pt x="2323" y="1209"/>
                      <a:pt x="2286" y="1331"/>
                      <a:pt x="2331" y="1441"/>
                    </a:cubicBezTo>
                    <a:cubicBezTo>
                      <a:pt x="1953" y="1518"/>
                      <a:pt x="1570" y="1614"/>
                      <a:pt x="1270" y="1804"/>
                    </a:cubicBezTo>
                    <a:cubicBezTo>
                      <a:pt x="972" y="1994"/>
                      <a:pt x="776" y="2293"/>
                      <a:pt x="870" y="2578"/>
                    </a:cubicBezTo>
                    <a:cubicBezTo>
                      <a:pt x="536" y="2590"/>
                      <a:pt x="224" y="2764"/>
                      <a:pt x="113" y="2999"/>
                    </a:cubicBezTo>
                    <a:cubicBezTo>
                      <a:pt x="1" y="3234"/>
                      <a:pt x="97" y="3515"/>
                      <a:pt x="347" y="3681"/>
                    </a:cubicBezTo>
                    <a:cubicBezTo>
                      <a:pt x="641" y="3878"/>
                      <a:pt x="994" y="3937"/>
                      <a:pt x="1372" y="3937"/>
                    </a:cubicBezTo>
                    <a:cubicBezTo>
                      <a:pt x="1770" y="3937"/>
                      <a:pt x="2195" y="3871"/>
                      <a:pt x="2609" y="3834"/>
                    </a:cubicBezTo>
                    <a:cubicBezTo>
                      <a:pt x="3179" y="3781"/>
                      <a:pt x="3768" y="3680"/>
                      <a:pt x="4341" y="3680"/>
                    </a:cubicBezTo>
                    <a:cubicBezTo>
                      <a:pt x="4581" y="3680"/>
                      <a:pt x="4817" y="3698"/>
                      <a:pt x="5048" y="3744"/>
                    </a:cubicBezTo>
                    <a:cubicBezTo>
                      <a:pt x="5252" y="3676"/>
                      <a:pt x="5402" y="3502"/>
                      <a:pt x="5437" y="3291"/>
                    </a:cubicBezTo>
                    <a:cubicBezTo>
                      <a:pt x="5466" y="3105"/>
                      <a:pt x="5410" y="2918"/>
                      <a:pt x="5354" y="2736"/>
                    </a:cubicBezTo>
                    <a:cubicBezTo>
                      <a:pt x="5316" y="2609"/>
                      <a:pt x="5274" y="2480"/>
                      <a:pt x="5181" y="2370"/>
                    </a:cubicBezTo>
                    <a:cubicBezTo>
                      <a:pt x="5090" y="2264"/>
                      <a:pt x="4934" y="2210"/>
                      <a:pt x="4765" y="2210"/>
                    </a:cubicBezTo>
                    <a:cubicBezTo>
                      <a:pt x="4760" y="2210"/>
                      <a:pt x="4755" y="2210"/>
                      <a:pt x="4750" y="2210"/>
                    </a:cubicBezTo>
                    <a:cubicBezTo>
                      <a:pt x="4806" y="2015"/>
                      <a:pt x="4763" y="1806"/>
                      <a:pt x="4634" y="1633"/>
                    </a:cubicBezTo>
                    <a:cubicBezTo>
                      <a:pt x="4504" y="1459"/>
                      <a:pt x="4313" y="1341"/>
                      <a:pt x="4063" y="1273"/>
                    </a:cubicBezTo>
                    <a:cubicBezTo>
                      <a:pt x="4214" y="988"/>
                      <a:pt x="4161" y="648"/>
                      <a:pt x="3931" y="394"/>
                    </a:cubicBezTo>
                    <a:cubicBezTo>
                      <a:pt x="3699" y="141"/>
                      <a:pt x="3309" y="1"/>
                      <a:pt x="28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54"/>
              <p:cNvSpPr/>
              <p:nvPr/>
            </p:nvSpPr>
            <p:spPr>
              <a:xfrm>
                <a:off x="-1709950" y="4232638"/>
                <a:ext cx="151200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6048" h="1259" extrusionOk="0">
                    <a:moveTo>
                      <a:pt x="1" y="0"/>
                    </a:moveTo>
                    <a:lnTo>
                      <a:pt x="1" y="1259"/>
                    </a:lnTo>
                    <a:lnTo>
                      <a:pt x="6047" y="1259"/>
                    </a:lnTo>
                    <a:lnTo>
                      <a:pt x="6047" y="0"/>
                    </a:lnTo>
                    <a:close/>
                  </a:path>
                </a:pathLst>
              </a:custGeom>
              <a:solidFill>
                <a:srgbClr val="BFB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54"/>
              <p:cNvSpPr/>
              <p:nvPr/>
            </p:nvSpPr>
            <p:spPr>
              <a:xfrm>
                <a:off x="-1699825" y="4264088"/>
                <a:ext cx="130950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928" extrusionOk="0">
                    <a:moveTo>
                      <a:pt x="1" y="1"/>
                    </a:moveTo>
                    <a:lnTo>
                      <a:pt x="839" y="3927"/>
                    </a:lnTo>
                    <a:lnTo>
                      <a:pt x="4400" y="3927"/>
                    </a:lnTo>
                    <a:lnTo>
                      <a:pt x="5238" y="1"/>
                    </a:lnTo>
                    <a:close/>
                  </a:path>
                </a:pathLst>
              </a:custGeom>
              <a:solidFill>
                <a:srgbClr val="FFE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54"/>
              <p:cNvSpPr/>
              <p:nvPr/>
            </p:nvSpPr>
            <p:spPr>
              <a:xfrm>
                <a:off x="-1699825" y="4264088"/>
                <a:ext cx="130950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928" extrusionOk="0">
                    <a:moveTo>
                      <a:pt x="1" y="1"/>
                    </a:moveTo>
                    <a:lnTo>
                      <a:pt x="57" y="265"/>
                    </a:lnTo>
                    <a:lnTo>
                      <a:pt x="3641" y="265"/>
                    </a:lnTo>
                    <a:lnTo>
                      <a:pt x="2860" y="3927"/>
                    </a:lnTo>
                    <a:lnTo>
                      <a:pt x="4400" y="3927"/>
                    </a:lnTo>
                    <a:lnTo>
                      <a:pt x="5238" y="1"/>
                    </a:lnTo>
                    <a:close/>
                  </a:path>
                </a:pathLst>
              </a:custGeom>
              <a:solidFill>
                <a:srgbClr val="E6D4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4"/>
              <p:cNvSpPr/>
              <p:nvPr/>
            </p:nvSpPr>
            <p:spPr>
              <a:xfrm>
                <a:off x="-1408575" y="2961438"/>
                <a:ext cx="406950" cy="293150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1726" extrusionOk="0">
                    <a:moveTo>
                      <a:pt x="8627" y="0"/>
                    </a:moveTo>
                    <a:lnTo>
                      <a:pt x="8627" y="0"/>
                    </a:lnTo>
                    <a:cubicBezTo>
                      <a:pt x="9342" y="156"/>
                      <a:pt x="9705" y="806"/>
                      <a:pt x="9553" y="1350"/>
                    </a:cubicBezTo>
                    <a:cubicBezTo>
                      <a:pt x="9402" y="1895"/>
                      <a:pt x="8864" y="2335"/>
                      <a:pt x="8276" y="2676"/>
                    </a:cubicBezTo>
                    <a:cubicBezTo>
                      <a:pt x="7911" y="2888"/>
                      <a:pt x="7515" y="3077"/>
                      <a:pt x="7217" y="3338"/>
                    </a:cubicBezTo>
                    <a:cubicBezTo>
                      <a:pt x="6918" y="3601"/>
                      <a:pt x="6806" y="3963"/>
                      <a:pt x="6941" y="4293"/>
                    </a:cubicBezTo>
                    <a:cubicBezTo>
                      <a:pt x="5814" y="4520"/>
                      <a:pt x="4672" y="4807"/>
                      <a:pt x="3782" y="5374"/>
                    </a:cubicBezTo>
                    <a:cubicBezTo>
                      <a:pt x="2892" y="5939"/>
                      <a:pt x="2309" y="6831"/>
                      <a:pt x="2588" y="7677"/>
                    </a:cubicBezTo>
                    <a:cubicBezTo>
                      <a:pt x="1594" y="7715"/>
                      <a:pt x="663" y="8233"/>
                      <a:pt x="332" y="8932"/>
                    </a:cubicBezTo>
                    <a:cubicBezTo>
                      <a:pt x="0" y="9632"/>
                      <a:pt x="288" y="10470"/>
                      <a:pt x="1030" y="10964"/>
                    </a:cubicBezTo>
                    <a:cubicBezTo>
                      <a:pt x="1908" y="11550"/>
                      <a:pt x="2958" y="11725"/>
                      <a:pt x="4083" y="11725"/>
                    </a:cubicBezTo>
                    <a:cubicBezTo>
                      <a:pt x="5269" y="11725"/>
                      <a:pt x="6538" y="11530"/>
                      <a:pt x="7771" y="11418"/>
                    </a:cubicBezTo>
                    <a:cubicBezTo>
                      <a:pt x="9469" y="11263"/>
                      <a:pt x="11224" y="10959"/>
                      <a:pt x="12933" y="10959"/>
                    </a:cubicBezTo>
                    <a:cubicBezTo>
                      <a:pt x="13644" y="10959"/>
                      <a:pt x="14347" y="11012"/>
                      <a:pt x="15034" y="11149"/>
                    </a:cubicBezTo>
                    <a:cubicBezTo>
                      <a:pt x="15713" y="10916"/>
                      <a:pt x="16105" y="10356"/>
                      <a:pt x="16191" y="9801"/>
                    </a:cubicBezTo>
                    <a:cubicBezTo>
                      <a:pt x="16278" y="9248"/>
                      <a:pt x="16109" y="8692"/>
                      <a:pt x="15943" y="8148"/>
                    </a:cubicBezTo>
                    <a:cubicBezTo>
                      <a:pt x="15828" y="7770"/>
                      <a:pt x="15707" y="7386"/>
                      <a:pt x="15429" y="7060"/>
                    </a:cubicBezTo>
                    <a:cubicBezTo>
                      <a:pt x="15156" y="6741"/>
                      <a:pt x="14689" y="6578"/>
                      <a:pt x="14185" y="6578"/>
                    </a:cubicBezTo>
                    <a:cubicBezTo>
                      <a:pt x="14172" y="6578"/>
                      <a:pt x="14158" y="6578"/>
                      <a:pt x="14145" y="6579"/>
                    </a:cubicBezTo>
                    <a:cubicBezTo>
                      <a:pt x="14310" y="6001"/>
                      <a:pt x="14185" y="5379"/>
                      <a:pt x="13799" y="4863"/>
                    </a:cubicBezTo>
                    <a:cubicBezTo>
                      <a:pt x="13413" y="4345"/>
                      <a:pt x="12842" y="3993"/>
                      <a:pt x="12097" y="3792"/>
                    </a:cubicBezTo>
                    <a:cubicBezTo>
                      <a:pt x="12545" y="2941"/>
                      <a:pt x="12392" y="1929"/>
                      <a:pt x="11704" y="1173"/>
                    </a:cubicBezTo>
                    <a:cubicBezTo>
                      <a:pt x="11014" y="418"/>
                      <a:pt x="9853" y="2"/>
                      <a:pt x="86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4"/>
              <p:cNvSpPr/>
              <p:nvPr/>
            </p:nvSpPr>
            <p:spPr>
              <a:xfrm>
                <a:off x="-1423700" y="3202463"/>
                <a:ext cx="45025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18010" h="3749" extrusionOk="0">
                    <a:moveTo>
                      <a:pt x="1" y="1"/>
                    </a:moveTo>
                    <a:lnTo>
                      <a:pt x="1" y="3749"/>
                    </a:lnTo>
                    <a:lnTo>
                      <a:pt x="18009" y="3749"/>
                    </a:lnTo>
                    <a:lnTo>
                      <a:pt x="180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54"/>
              <p:cNvSpPr/>
              <p:nvPr/>
            </p:nvSpPr>
            <p:spPr>
              <a:xfrm>
                <a:off x="-1393575" y="3296163"/>
                <a:ext cx="389975" cy="292450"/>
              </a:xfrm>
              <a:custGeom>
                <a:avLst/>
                <a:gdLst/>
                <a:ahLst/>
                <a:cxnLst/>
                <a:rect l="l" t="t" r="r" b="b"/>
                <a:pathLst>
                  <a:path w="15599" h="11698" extrusionOk="0">
                    <a:moveTo>
                      <a:pt x="1" y="1"/>
                    </a:moveTo>
                    <a:lnTo>
                      <a:pt x="2496" y="11698"/>
                    </a:lnTo>
                    <a:lnTo>
                      <a:pt x="13104" y="11698"/>
                    </a:lnTo>
                    <a:lnTo>
                      <a:pt x="155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54"/>
              <p:cNvSpPr/>
              <p:nvPr/>
            </p:nvSpPr>
            <p:spPr>
              <a:xfrm>
                <a:off x="-1393575" y="3296163"/>
                <a:ext cx="389975" cy="292450"/>
              </a:xfrm>
              <a:custGeom>
                <a:avLst/>
                <a:gdLst/>
                <a:ahLst/>
                <a:cxnLst/>
                <a:rect l="l" t="t" r="r" b="b"/>
                <a:pathLst>
                  <a:path w="15599" h="11698" extrusionOk="0">
                    <a:moveTo>
                      <a:pt x="1" y="1"/>
                    </a:moveTo>
                    <a:lnTo>
                      <a:pt x="168" y="787"/>
                    </a:lnTo>
                    <a:lnTo>
                      <a:pt x="10844" y="787"/>
                    </a:lnTo>
                    <a:lnTo>
                      <a:pt x="8516" y="11698"/>
                    </a:lnTo>
                    <a:lnTo>
                      <a:pt x="13104" y="11698"/>
                    </a:lnTo>
                    <a:lnTo>
                      <a:pt x="155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3" name="Google Shape;1353;p54"/>
            <p:cNvSpPr/>
            <p:nvPr/>
          </p:nvSpPr>
          <p:spPr>
            <a:xfrm flipH="1">
              <a:off x="9610563" y="3406263"/>
              <a:ext cx="154850" cy="135875"/>
            </a:xfrm>
            <a:custGeom>
              <a:avLst/>
              <a:gdLst/>
              <a:ahLst/>
              <a:cxnLst/>
              <a:rect l="l" t="t" r="r" b="b"/>
              <a:pathLst>
                <a:path w="6194" h="5435" extrusionOk="0">
                  <a:moveTo>
                    <a:pt x="1" y="0"/>
                  </a:moveTo>
                  <a:lnTo>
                    <a:pt x="1" y="2338"/>
                  </a:lnTo>
                  <a:cubicBezTo>
                    <a:pt x="1" y="4048"/>
                    <a:pt x="1387" y="5435"/>
                    <a:pt x="3097" y="5435"/>
                  </a:cubicBezTo>
                  <a:cubicBezTo>
                    <a:pt x="4808" y="5435"/>
                    <a:pt x="6194" y="4049"/>
                    <a:pt x="6194" y="2338"/>
                  </a:cubicBezTo>
                  <a:lnTo>
                    <a:pt x="6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4"/>
            <p:cNvSpPr/>
            <p:nvPr/>
          </p:nvSpPr>
          <p:spPr>
            <a:xfrm flipH="1">
              <a:off x="9765188" y="3406263"/>
              <a:ext cx="154850" cy="135875"/>
            </a:xfrm>
            <a:custGeom>
              <a:avLst/>
              <a:gdLst/>
              <a:ahLst/>
              <a:cxnLst/>
              <a:rect l="l" t="t" r="r" b="b"/>
              <a:pathLst>
                <a:path w="6194" h="5435" extrusionOk="0">
                  <a:moveTo>
                    <a:pt x="1" y="0"/>
                  </a:moveTo>
                  <a:lnTo>
                    <a:pt x="1" y="2338"/>
                  </a:lnTo>
                  <a:cubicBezTo>
                    <a:pt x="1" y="4048"/>
                    <a:pt x="1387" y="5435"/>
                    <a:pt x="3097" y="5435"/>
                  </a:cubicBezTo>
                  <a:cubicBezTo>
                    <a:pt x="4808" y="5435"/>
                    <a:pt x="6193" y="4049"/>
                    <a:pt x="6193" y="2338"/>
                  </a:cubicBezTo>
                  <a:lnTo>
                    <a:pt x="6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54"/>
          <p:cNvGrpSpPr/>
          <p:nvPr/>
        </p:nvGrpSpPr>
        <p:grpSpPr>
          <a:xfrm>
            <a:off x="-773903" y="-249867"/>
            <a:ext cx="4156002" cy="1804947"/>
            <a:chOff x="6577073" y="1154992"/>
            <a:chExt cx="1766783" cy="767311"/>
          </a:xfrm>
        </p:grpSpPr>
        <p:sp>
          <p:nvSpPr>
            <p:cNvPr id="1356" name="Google Shape;1356;p54"/>
            <p:cNvSpPr/>
            <p:nvPr/>
          </p:nvSpPr>
          <p:spPr>
            <a:xfrm>
              <a:off x="6602935" y="1665734"/>
              <a:ext cx="107724" cy="162779"/>
            </a:xfrm>
            <a:custGeom>
              <a:avLst/>
              <a:gdLst/>
              <a:ahLst/>
              <a:cxnLst/>
              <a:rect l="l" t="t" r="r" b="b"/>
              <a:pathLst>
                <a:path w="9347" h="14124" extrusionOk="0">
                  <a:moveTo>
                    <a:pt x="1" y="0"/>
                  </a:moveTo>
                  <a:cubicBezTo>
                    <a:pt x="1" y="0"/>
                    <a:pt x="205" y="3516"/>
                    <a:pt x="537" y="7069"/>
                  </a:cubicBezTo>
                  <a:cubicBezTo>
                    <a:pt x="696" y="8854"/>
                    <a:pt x="896" y="10587"/>
                    <a:pt x="1052" y="11918"/>
                  </a:cubicBezTo>
                  <a:cubicBezTo>
                    <a:pt x="1216" y="13242"/>
                    <a:pt x="1325" y="14123"/>
                    <a:pt x="1325" y="14123"/>
                  </a:cubicBezTo>
                  <a:cubicBezTo>
                    <a:pt x="1325" y="14123"/>
                    <a:pt x="3448" y="11246"/>
                    <a:pt x="5443" y="8337"/>
                  </a:cubicBezTo>
                  <a:cubicBezTo>
                    <a:pt x="6442" y="6893"/>
                    <a:pt x="7426" y="5402"/>
                    <a:pt x="8150" y="4287"/>
                  </a:cubicBezTo>
                  <a:lnTo>
                    <a:pt x="9347" y="2427"/>
                  </a:lnTo>
                  <a:lnTo>
                    <a:pt x="7870" y="2111"/>
                  </a:lnTo>
                  <a:cubicBezTo>
                    <a:pt x="6988" y="1904"/>
                    <a:pt x="5822" y="1592"/>
                    <a:pt x="4652" y="1298"/>
                  </a:cubicBezTo>
                  <a:lnTo>
                    <a:pt x="2932" y="860"/>
                  </a:lnTo>
                  <a:cubicBezTo>
                    <a:pt x="2386" y="715"/>
                    <a:pt x="1882" y="553"/>
                    <a:pt x="1448" y="42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4"/>
            <p:cNvSpPr/>
            <p:nvPr/>
          </p:nvSpPr>
          <p:spPr>
            <a:xfrm>
              <a:off x="6767592" y="1706049"/>
              <a:ext cx="144166" cy="208868"/>
            </a:xfrm>
            <a:custGeom>
              <a:avLst/>
              <a:gdLst/>
              <a:ahLst/>
              <a:cxnLst/>
              <a:rect l="l" t="t" r="r" b="b"/>
              <a:pathLst>
                <a:path w="12509" h="181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67" y="4526"/>
                    <a:pt x="1751" y="9088"/>
                  </a:cubicBezTo>
                  <a:cubicBezTo>
                    <a:pt x="2721" y="13600"/>
                    <a:pt x="3915" y="18122"/>
                    <a:pt x="3915" y="18122"/>
                  </a:cubicBezTo>
                  <a:lnTo>
                    <a:pt x="5357" y="15594"/>
                  </a:lnTo>
                  <a:lnTo>
                    <a:pt x="6798" y="12999"/>
                  </a:lnTo>
                  <a:cubicBezTo>
                    <a:pt x="7318" y="12043"/>
                    <a:pt x="7866" y="11005"/>
                    <a:pt x="8404" y="9976"/>
                  </a:cubicBezTo>
                  <a:cubicBezTo>
                    <a:pt x="10566" y="5850"/>
                    <a:pt x="12508" y="1703"/>
                    <a:pt x="12508" y="1703"/>
                  </a:cubicBezTo>
                  <a:lnTo>
                    <a:pt x="10545" y="1504"/>
                  </a:lnTo>
                  <a:lnTo>
                    <a:pt x="8531" y="1301"/>
                  </a:lnTo>
                  <a:cubicBezTo>
                    <a:pt x="7796" y="1216"/>
                    <a:pt x="7016" y="1094"/>
                    <a:pt x="6234" y="990"/>
                  </a:cubicBezTo>
                  <a:cubicBezTo>
                    <a:pt x="4672" y="770"/>
                    <a:pt x="3103" y="576"/>
                    <a:pt x="1943" y="3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4"/>
            <p:cNvSpPr/>
            <p:nvPr/>
          </p:nvSpPr>
          <p:spPr>
            <a:xfrm>
              <a:off x="6970801" y="1729007"/>
              <a:ext cx="111527" cy="154562"/>
            </a:xfrm>
            <a:custGeom>
              <a:avLst/>
              <a:gdLst/>
              <a:ahLst/>
              <a:cxnLst/>
              <a:rect l="l" t="t" r="r" b="b"/>
              <a:pathLst>
                <a:path w="9677" h="13411" extrusionOk="0">
                  <a:moveTo>
                    <a:pt x="1" y="1"/>
                  </a:moveTo>
                  <a:lnTo>
                    <a:pt x="659" y="2118"/>
                  </a:lnTo>
                  <a:cubicBezTo>
                    <a:pt x="1063" y="3375"/>
                    <a:pt x="1614" y="5043"/>
                    <a:pt x="2192" y="6717"/>
                  </a:cubicBezTo>
                  <a:cubicBezTo>
                    <a:pt x="3340" y="10062"/>
                    <a:pt x="4616" y="13410"/>
                    <a:pt x="4616" y="13410"/>
                  </a:cubicBezTo>
                  <a:lnTo>
                    <a:pt x="5468" y="11362"/>
                  </a:lnTo>
                  <a:cubicBezTo>
                    <a:pt x="5973" y="10139"/>
                    <a:pt x="6630" y="8460"/>
                    <a:pt x="7262" y="6803"/>
                  </a:cubicBezTo>
                  <a:cubicBezTo>
                    <a:pt x="8533" y="3479"/>
                    <a:pt x="9677" y="157"/>
                    <a:pt x="9677" y="157"/>
                  </a:cubicBezTo>
                  <a:lnTo>
                    <a:pt x="9677" y="157"/>
                  </a:lnTo>
                  <a:lnTo>
                    <a:pt x="8164" y="169"/>
                  </a:lnTo>
                  <a:cubicBezTo>
                    <a:pt x="8150" y="169"/>
                    <a:pt x="8136" y="169"/>
                    <a:pt x="8122" y="169"/>
                  </a:cubicBezTo>
                  <a:cubicBezTo>
                    <a:pt x="7545" y="169"/>
                    <a:pt x="6850" y="189"/>
                    <a:pt x="6113" y="189"/>
                  </a:cubicBezTo>
                  <a:cubicBezTo>
                    <a:pt x="5697" y="189"/>
                    <a:pt x="5267" y="182"/>
                    <a:pt x="4837" y="163"/>
                  </a:cubicBezTo>
                  <a:lnTo>
                    <a:pt x="1511" y="71"/>
                  </a:lnTo>
                  <a:cubicBezTo>
                    <a:pt x="1058" y="62"/>
                    <a:pt x="680" y="49"/>
                    <a:pt x="416" y="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4"/>
            <p:cNvSpPr/>
            <p:nvPr/>
          </p:nvSpPr>
          <p:spPr>
            <a:xfrm>
              <a:off x="7140645" y="1714888"/>
              <a:ext cx="144754" cy="207415"/>
            </a:xfrm>
            <a:custGeom>
              <a:avLst/>
              <a:gdLst/>
              <a:ahLst/>
              <a:cxnLst/>
              <a:rect l="l" t="t" r="r" b="b"/>
              <a:pathLst>
                <a:path w="12560" h="17997" extrusionOk="0">
                  <a:moveTo>
                    <a:pt x="12559" y="0"/>
                  </a:moveTo>
                  <a:lnTo>
                    <a:pt x="12025" y="86"/>
                  </a:lnTo>
                  <a:cubicBezTo>
                    <a:pt x="11684" y="145"/>
                    <a:pt x="11196" y="215"/>
                    <a:pt x="10608" y="279"/>
                  </a:cubicBezTo>
                  <a:lnTo>
                    <a:pt x="6298" y="794"/>
                  </a:lnTo>
                  <a:lnTo>
                    <a:pt x="1971" y="1153"/>
                  </a:lnTo>
                  <a:cubicBezTo>
                    <a:pt x="1380" y="1210"/>
                    <a:pt x="887" y="1228"/>
                    <a:pt x="542" y="1243"/>
                  </a:cubicBezTo>
                  <a:lnTo>
                    <a:pt x="0" y="1268"/>
                  </a:lnTo>
                  <a:lnTo>
                    <a:pt x="1153" y="3919"/>
                  </a:lnTo>
                  <a:cubicBezTo>
                    <a:pt x="1854" y="5513"/>
                    <a:pt x="2815" y="7583"/>
                    <a:pt x="3821" y="9673"/>
                  </a:cubicBezTo>
                  <a:cubicBezTo>
                    <a:pt x="5818" y="13844"/>
                    <a:pt x="8033" y="17997"/>
                    <a:pt x="8033" y="17997"/>
                  </a:cubicBezTo>
                  <a:cubicBezTo>
                    <a:pt x="8033" y="17997"/>
                    <a:pt x="8358" y="16871"/>
                    <a:pt x="8846" y="15182"/>
                  </a:cubicBezTo>
                  <a:cubicBezTo>
                    <a:pt x="9323" y="13492"/>
                    <a:pt x="9932" y="11243"/>
                    <a:pt x="10497" y="8998"/>
                  </a:cubicBezTo>
                  <a:cubicBezTo>
                    <a:pt x="11066" y="6749"/>
                    <a:pt x="11589" y="4520"/>
                    <a:pt x="11961" y="2830"/>
                  </a:cubicBezTo>
                  <a:cubicBezTo>
                    <a:pt x="12319" y="1133"/>
                    <a:pt x="12559" y="0"/>
                    <a:pt x="12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4"/>
            <p:cNvSpPr/>
            <p:nvPr/>
          </p:nvSpPr>
          <p:spPr>
            <a:xfrm>
              <a:off x="7343531" y="1680094"/>
              <a:ext cx="108669" cy="162134"/>
            </a:xfrm>
            <a:custGeom>
              <a:avLst/>
              <a:gdLst/>
              <a:ahLst/>
              <a:cxnLst/>
              <a:rect l="l" t="t" r="r" b="b"/>
              <a:pathLst>
                <a:path w="9429" h="14068" extrusionOk="0">
                  <a:moveTo>
                    <a:pt x="9429" y="0"/>
                  </a:moveTo>
                  <a:lnTo>
                    <a:pt x="9028" y="111"/>
                  </a:lnTo>
                  <a:cubicBezTo>
                    <a:pt x="8776" y="187"/>
                    <a:pt x="8407" y="270"/>
                    <a:pt x="7966" y="374"/>
                  </a:cubicBezTo>
                  <a:lnTo>
                    <a:pt x="4734" y="1136"/>
                  </a:lnTo>
                  <a:cubicBezTo>
                    <a:pt x="3564" y="1437"/>
                    <a:pt x="2370" y="1623"/>
                    <a:pt x="1483" y="1812"/>
                  </a:cubicBezTo>
                  <a:lnTo>
                    <a:pt x="0" y="2103"/>
                  </a:lnTo>
                  <a:cubicBezTo>
                    <a:pt x="0" y="2103"/>
                    <a:pt x="1787" y="5128"/>
                    <a:pt x="3701" y="8128"/>
                  </a:cubicBezTo>
                  <a:cubicBezTo>
                    <a:pt x="4655" y="9625"/>
                    <a:pt x="5636" y="11131"/>
                    <a:pt x="6379" y="12234"/>
                  </a:cubicBezTo>
                  <a:lnTo>
                    <a:pt x="7627" y="14067"/>
                  </a:lnTo>
                  <a:cubicBezTo>
                    <a:pt x="7627" y="14067"/>
                    <a:pt x="8201" y="10528"/>
                    <a:pt x="8647" y="7019"/>
                  </a:cubicBezTo>
                  <a:cubicBezTo>
                    <a:pt x="8874" y="5264"/>
                    <a:pt x="9075" y="3516"/>
                    <a:pt x="9215" y="2208"/>
                  </a:cubicBezTo>
                  <a:lnTo>
                    <a:pt x="9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4"/>
            <p:cNvSpPr/>
            <p:nvPr/>
          </p:nvSpPr>
          <p:spPr>
            <a:xfrm>
              <a:off x="7508419" y="1616361"/>
              <a:ext cx="138991" cy="213697"/>
            </a:xfrm>
            <a:custGeom>
              <a:avLst/>
              <a:gdLst/>
              <a:ahLst/>
              <a:cxnLst/>
              <a:rect l="l" t="t" r="r" b="b"/>
              <a:pathLst>
                <a:path w="12060" h="18542" extrusionOk="0">
                  <a:moveTo>
                    <a:pt x="11877" y="1"/>
                  </a:moveTo>
                  <a:lnTo>
                    <a:pt x="10048" y="738"/>
                  </a:lnTo>
                  <a:cubicBezTo>
                    <a:pt x="8960" y="1206"/>
                    <a:pt x="7464" y="1706"/>
                    <a:pt x="5985" y="2249"/>
                  </a:cubicBezTo>
                  <a:cubicBezTo>
                    <a:pt x="5240" y="2510"/>
                    <a:pt x="4506" y="2798"/>
                    <a:pt x="3801" y="3021"/>
                  </a:cubicBezTo>
                  <a:lnTo>
                    <a:pt x="1877" y="3632"/>
                  </a:lnTo>
                  <a:lnTo>
                    <a:pt x="0" y="4228"/>
                  </a:lnTo>
                  <a:cubicBezTo>
                    <a:pt x="0" y="4228"/>
                    <a:pt x="2745" y="7892"/>
                    <a:pt x="5704" y="11487"/>
                  </a:cubicBezTo>
                  <a:cubicBezTo>
                    <a:pt x="6441" y="12386"/>
                    <a:pt x="7187" y="13283"/>
                    <a:pt x="7896" y="14119"/>
                  </a:cubicBezTo>
                  <a:lnTo>
                    <a:pt x="9838" y="16365"/>
                  </a:lnTo>
                  <a:lnTo>
                    <a:pt x="11770" y="18541"/>
                  </a:lnTo>
                  <a:cubicBezTo>
                    <a:pt x="11770" y="18541"/>
                    <a:pt x="12008" y="13862"/>
                    <a:pt x="12034" y="9258"/>
                  </a:cubicBezTo>
                  <a:cubicBezTo>
                    <a:pt x="12059" y="4588"/>
                    <a:pt x="11877" y="1"/>
                    <a:pt x="11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4"/>
            <p:cNvSpPr/>
            <p:nvPr/>
          </p:nvSpPr>
          <p:spPr>
            <a:xfrm>
              <a:off x="7699239" y="1542636"/>
              <a:ext cx="118258" cy="162445"/>
            </a:xfrm>
            <a:custGeom>
              <a:avLst/>
              <a:gdLst/>
              <a:ahLst/>
              <a:cxnLst/>
              <a:rect l="l" t="t" r="r" b="b"/>
              <a:pathLst>
                <a:path w="10261" h="14095" extrusionOk="0">
                  <a:moveTo>
                    <a:pt x="8661" y="1"/>
                  </a:moveTo>
                  <a:lnTo>
                    <a:pt x="7329" y="717"/>
                  </a:lnTo>
                  <a:cubicBezTo>
                    <a:pt x="6927" y="929"/>
                    <a:pt x="6469" y="1195"/>
                    <a:pt x="5962" y="1445"/>
                  </a:cubicBezTo>
                  <a:lnTo>
                    <a:pt x="4367" y="2228"/>
                  </a:lnTo>
                  <a:cubicBezTo>
                    <a:pt x="3279" y="2756"/>
                    <a:pt x="2203" y="3308"/>
                    <a:pt x="1379" y="3686"/>
                  </a:cubicBezTo>
                  <a:lnTo>
                    <a:pt x="1" y="4303"/>
                  </a:lnTo>
                  <a:lnTo>
                    <a:pt x="1555" y="5876"/>
                  </a:lnTo>
                  <a:cubicBezTo>
                    <a:pt x="2493" y="6814"/>
                    <a:pt x="3765" y="8075"/>
                    <a:pt x="5040" y="9281"/>
                  </a:cubicBezTo>
                  <a:cubicBezTo>
                    <a:pt x="7593" y="11716"/>
                    <a:pt x="10261" y="14094"/>
                    <a:pt x="10261" y="14094"/>
                  </a:cubicBezTo>
                  <a:cubicBezTo>
                    <a:pt x="10261" y="14094"/>
                    <a:pt x="10186" y="13209"/>
                    <a:pt x="10074" y="11879"/>
                  </a:cubicBezTo>
                  <a:cubicBezTo>
                    <a:pt x="9952" y="10547"/>
                    <a:pt x="9790" y="8803"/>
                    <a:pt x="9583" y="7030"/>
                  </a:cubicBezTo>
                  <a:cubicBezTo>
                    <a:pt x="9178" y="3485"/>
                    <a:pt x="8661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4"/>
            <p:cNvSpPr/>
            <p:nvPr/>
          </p:nvSpPr>
          <p:spPr>
            <a:xfrm>
              <a:off x="7850228" y="1435303"/>
              <a:ext cx="170824" cy="207911"/>
            </a:xfrm>
            <a:custGeom>
              <a:avLst/>
              <a:gdLst/>
              <a:ahLst/>
              <a:cxnLst/>
              <a:rect l="l" t="t" r="r" b="b"/>
              <a:pathLst>
                <a:path w="14822" h="18040" extrusionOk="0">
                  <a:moveTo>
                    <a:pt x="10586" y="1"/>
                  </a:moveTo>
                  <a:cubicBezTo>
                    <a:pt x="10586" y="1"/>
                    <a:pt x="10429" y="119"/>
                    <a:pt x="10146" y="314"/>
                  </a:cubicBezTo>
                  <a:lnTo>
                    <a:pt x="8966" y="1125"/>
                  </a:lnTo>
                  <a:lnTo>
                    <a:pt x="7303" y="2276"/>
                  </a:lnTo>
                  <a:lnTo>
                    <a:pt x="6364" y="2926"/>
                  </a:lnTo>
                  <a:lnTo>
                    <a:pt x="5370" y="3561"/>
                  </a:lnTo>
                  <a:cubicBezTo>
                    <a:pt x="4035" y="4406"/>
                    <a:pt x="2716" y="5273"/>
                    <a:pt x="1703" y="5887"/>
                  </a:cubicBezTo>
                  <a:lnTo>
                    <a:pt x="1" y="6887"/>
                  </a:lnTo>
                  <a:lnTo>
                    <a:pt x="2239" y="8703"/>
                  </a:lnTo>
                  <a:cubicBezTo>
                    <a:pt x="3591" y="9787"/>
                    <a:pt x="5424" y="11233"/>
                    <a:pt x="7267" y="12605"/>
                  </a:cubicBezTo>
                  <a:cubicBezTo>
                    <a:pt x="10951" y="15382"/>
                    <a:pt x="14822" y="18040"/>
                    <a:pt x="14822" y="18040"/>
                  </a:cubicBezTo>
                  <a:cubicBezTo>
                    <a:pt x="14822" y="18040"/>
                    <a:pt x="14597" y="16899"/>
                    <a:pt x="14264" y="15189"/>
                  </a:cubicBezTo>
                  <a:cubicBezTo>
                    <a:pt x="13912" y="13474"/>
                    <a:pt x="13412" y="11186"/>
                    <a:pt x="12879" y="8929"/>
                  </a:cubicBezTo>
                  <a:cubicBezTo>
                    <a:pt x="12348" y="6669"/>
                    <a:pt x="11781" y="4434"/>
                    <a:pt x="11340" y="2769"/>
                  </a:cubicBezTo>
                  <a:cubicBezTo>
                    <a:pt x="10889" y="1108"/>
                    <a:pt x="10586" y="1"/>
                    <a:pt x="10586" y="1"/>
                  </a:cubicBez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4"/>
            <p:cNvSpPr/>
            <p:nvPr/>
          </p:nvSpPr>
          <p:spPr>
            <a:xfrm>
              <a:off x="8019104" y="1327683"/>
              <a:ext cx="141366" cy="153720"/>
            </a:xfrm>
            <a:custGeom>
              <a:avLst/>
              <a:gdLst/>
              <a:ahLst/>
              <a:cxnLst/>
              <a:rect l="l" t="t" r="r" b="b"/>
              <a:pathLst>
                <a:path w="12266" h="13338" extrusionOk="0">
                  <a:moveTo>
                    <a:pt x="7421" y="1"/>
                  </a:moveTo>
                  <a:lnTo>
                    <a:pt x="3768" y="3171"/>
                  </a:lnTo>
                  <a:lnTo>
                    <a:pt x="0" y="6205"/>
                  </a:lnTo>
                  <a:cubicBezTo>
                    <a:pt x="0" y="6205"/>
                    <a:pt x="2971" y="8065"/>
                    <a:pt x="6042" y="9843"/>
                  </a:cubicBezTo>
                  <a:cubicBezTo>
                    <a:pt x="9103" y="11632"/>
                    <a:pt x="12265" y="13337"/>
                    <a:pt x="12265" y="13337"/>
                  </a:cubicBezTo>
                  <a:cubicBezTo>
                    <a:pt x="12265" y="13337"/>
                    <a:pt x="11148" y="9923"/>
                    <a:pt x="9932" y="6593"/>
                  </a:cubicBezTo>
                  <a:cubicBezTo>
                    <a:pt x="8726" y="3253"/>
                    <a:pt x="7421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4"/>
            <p:cNvSpPr/>
            <p:nvPr/>
          </p:nvSpPr>
          <p:spPr>
            <a:xfrm>
              <a:off x="8147838" y="1182652"/>
              <a:ext cx="196017" cy="190773"/>
            </a:xfrm>
            <a:custGeom>
              <a:avLst/>
              <a:gdLst/>
              <a:ahLst/>
              <a:cxnLst/>
              <a:rect l="l" t="t" r="r" b="b"/>
              <a:pathLst>
                <a:path w="17008" h="16553" extrusionOk="0">
                  <a:moveTo>
                    <a:pt x="8632" y="1"/>
                  </a:moveTo>
                  <a:lnTo>
                    <a:pt x="7355" y="1499"/>
                  </a:lnTo>
                  <a:lnTo>
                    <a:pt x="4425" y="4694"/>
                  </a:lnTo>
                  <a:cubicBezTo>
                    <a:pt x="3900" y="5283"/>
                    <a:pt x="3341" y="5839"/>
                    <a:pt x="2819" y="6362"/>
                  </a:cubicBezTo>
                  <a:lnTo>
                    <a:pt x="1396" y="7797"/>
                  </a:lnTo>
                  <a:lnTo>
                    <a:pt x="389" y="8812"/>
                  </a:lnTo>
                  <a:cubicBezTo>
                    <a:pt x="150" y="9062"/>
                    <a:pt x="0" y="9189"/>
                    <a:pt x="0" y="9189"/>
                  </a:cubicBezTo>
                  <a:lnTo>
                    <a:pt x="715" y="9538"/>
                  </a:lnTo>
                  <a:lnTo>
                    <a:pt x="2593" y="10426"/>
                  </a:lnTo>
                  <a:cubicBezTo>
                    <a:pt x="4153" y="11155"/>
                    <a:pt x="6252" y="12107"/>
                    <a:pt x="8380" y="13030"/>
                  </a:cubicBezTo>
                  <a:cubicBezTo>
                    <a:pt x="10508" y="13956"/>
                    <a:pt x="12667" y="14846"/>
                    <a:pt x="14301" y="15501"/>
                  </a:cubicBezTo>
                  <a:lnTo>
                    <a:pt x="17008" y="16552"/>
                  </a:lnTo>
                  <a:cubicBezTo>
                    <a:pt x="17008" y="16552"/>
                    <a:pt x="15075" y="12270"/>
                    <a:pt x="12989" y="8153"/>
                  </a:cubicBezTo>
                  <a:cubicBezTo>
                    <a:pt x="11959" y="6099"/>
                    <a:pt x="10868" y="4048"/>
                    <a:pt x="10033" y="2523"/>
                  </a:cubicBezTo>
                  <a:cubicBezTo>
                    <a:pt x="9193" y="1010"/>
                    <a:pt x="8632" y="1"/>
                    <a:pt x="8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4"/>
            <p:cNvSpPr/>
            <p:nvPr/>
          </p:nvSpPr>
          <p:spPr>
            <a:xfrm>
              <a:off x="6577073" y="1154992"/>
              <a:ext cx="1694694" cy="580572"/>
            </a:xfrm>
            <a:custGeom>
              <a:avLst/>
              <a:gdLst/>
              <a:ahLst/>
              <a:cxnLst/>
              <a:rect l="l" t="t" r="r" b="b"/>
              <a:pathLst>
                <a:path w="147045" h="50375" extrusionOk="0">
                  <a:moveTo>
                    <a:pt x="146571" y="1"/>
                  </a:moveTo>
                  <a:lnTo>
                    <a:pt x="143290" y="3849"/>
                  </a:lnTo>
                  <a:lnTo>
                    <a:pt x="139775" y="7662"/>
                  </a:lnTo>
                  <a:lnTo>
                    <a:pt x="137713" y="9739"/>
                  </a:lnTo>
                  <a:cubicBezTo>
                    <a:pt x="137007" y="10443"/>
                    <a:pt x="136311" y="11180"/>
                    <a:pt x="135558" y="11857"/>
                  </a:cubicBezTo>
                  <a:cubicBezTo>
                    <a:pt x="134071" y="13234"/>
                    <a:pt x="132622" y="14652"/>
                    <a:pt x="131164" y="15871"/>
                  </a:cubicBezTo>
                  <a:lnTo>
                    <a:pt x="129096" y="17667"/>
                  </a:lnTo>
                  <a:cubicBezTo>
                    <a:pt x="128439" y="18239"/>
                    <a:pt x="127781" y="18736"/>
                    <a:pt x="127194" y="19218"/>
                  </a:cubicBezTo>
                  <a:cubicBezTo>
                    <a:pt x="126002" y="20162"/>
                    <a:pt x="125040" y="20986"/>
                    <a:pt x="124319" y="21505"/>
                  </a:cubicBezTo>
                  <a:lnTo>
                    <a:pt x="123202" y="22338"/>
                  </a:lnTo>
                  <a:lnTo>
                    <a:pt x="122085" y="23173"/>
                  </a:lnTo>
                  <a:lnTo>
                    <a:pt x="120803" y="24131"/>
                  </a:lnTo>
                  <a:lnTo>
                    <a:pt x="119096" y="25310"/>
                  </a:lnTo>
                  <a:lnTo>
                    <a:pt x="117076" y="26707"/>
                  </a:lnTo>
                  <a:cubicBezTo>
                    <a:pt x="116365" y="27214"/>
                    <a:pt x="115573" y="27679"/>
                    <a:pt x="114777" y="28198"/>
                  </a:cubicBezTo>
                  <a:lnTo>
                    <a:pt x="112306" y="29776"/>
                  </a:lnTo>
                  <a:lnTo>
                    <a:pt x="109697" y="31307"/>
                  </a:lnTo>
                  <a:cubicBezTo>
                    <a:pt x="106208" y="33374"/>
                    <a:pt x="102588" y="35207"/>
                    <a:pt x="99853" y="36530"/>
                  </a:cubicBezTo>
                  <a:lnTo>
                    <a:pt x="98873" y="37010"/>
                  </a:lnTo>
                  <a:lnTo>
                    <a:pt x="97975" y="37410"/>
                  </a:lnTo>
                  <a:lnTo>
                    <a:pt x="96515" y="38063"/>
                  </a:lnTo>
                  <a:lnTo>
                    <a:pt x="95244" y="38631"/>
                  </a:lnTo>
                  <a:lnTo>
                    <a:pt x="94912" y="38781"/>
                  </a:lnTo>
                  <a:cubicBezTo>
                    <a:pt x="94694" y="38874"/>
                    <a:pt x="94381" y="39028"/>
                    <a:pt x="93967" y="39187"/>
                  </a:cubicBezTo>
                  <a:lnTo>
                    <a:pt x="90562" y="40559"/>
                  </a:lnTo>
                  <a:cubicBezTo>
                    <a:pt x="90210" y="40698"/>
                    <a:pt x="89847" y="40855"/>
                    <a:pt x="89462" y="40997"/>
                  </a:cubicBezTo>
                  <a:lnTo>
                    <a:pt x="88269" y="41425"/>
                  </a:lnTo>
                  <a:lnTo>
                    <a:pt x="85696" y="42352"/>
                  </a:lnTo>
                  <a:cubicBezTo>
                    <a:pt x="84810" y="42692"/>
                    <a:pt x="83866" y="42961"/>
                    <a:pt x="82920" y="43268"/>
                  </a:cubicBezTo>
                  <a:lnTo>
                    <a:pt x="80043" y="44184"/>
                  </a:lnTo>
                  <a:lnTo>
                    <a:pt x="77134" y="44986"/>
                  </a:lnTo>
                  <a:cubicBezTo>
                    <a:pt x="76173" y="45245"/>
                    <a:pt x="75235" y="45533"/>
                    <a:pt x="74307" y="45732"/>
                  </a:cubicBezTo>
                  <a:lnTo>
                    <a:pt x="71645" y="46360"/>
                  </a:lnTo>
                  <a:lnTo>
                    <a:pt x="70413" y="46653"/>
                  </a:lnTo>
                  <a:cubicBezTo>
                    <a:pt x="70014" y="46745"/>
                    <a:pt x="69623" y="46810"/>
                    <a:pt x="69251" y="46886"/>
                  </a:cubicBezTo>
                  <a:lnTo>
                    <a:pt x="65649" y="47595"/>
                  </a:lnTo>
                  <a:cubicBezTo>
                    <a:pt x="65215" y="47687"/>
                    <a:pt x="64869" y="47729"/>
                    <a:pt x="64635" y="47768"/>
                  </a:cubicBezTo>
                  <a:lnTo>
                    <a:pt x="64275" y="47826"/>
                  </a:lnTo>
                  <a:lnTo>
                    <a:pt x="62900" y="48044"/>
                  </a:lnTo>
                  <a:lnTo>
                    <a:pt x="61321" y="48293"/>
                  </a:lnTo>
                  <a:lnTo>
                    <a:pt x="60350" y="48449"/>
                  </a:lnTo>
                  <a:lnTo>
                    <a:pt x="59268" y="48580"/>
                  </a:lnTo>
                  <a:cubicBezTo>
                    <a:pt x="56254" y="48964"/>
                    <a:pt x="52220" y="49404"/>
                    <a:pt x="48168" y="49576"/>
                  </a:cubicBezTo>
                  <a:lnTo>
                    <a:pt x="45145" y="49717"/>
                  </a:lnTo>
                  <a:lnTo>
                    <a:pt x="42215" y="49743"/>
                  </a:lnTo>
                  <a:cubicBezTo>
                    <a:pt x="42198" y="49743"/>
                    <a:pt x="42180" y="49743"/>
                    <a:pt x="42163" y="49743"/>
                  </a:cubicBezTo>
                  <a:cubicBezTo>
                    <a:pt x="41516" y="49743"/>
                    <a:pt x="40884" y="49762"/>
                    <a:pt x="40272" y="49762"/>
                  </a:cubicBezTo>
                  <a:cubicBezTo>
                    <a:pt x="40003" y="49762"/>
                    <a:pt x="39737" y="49759"/>
                    <a:pt x="39475" y="49748"/>
                  </a:cubicBezTo>
                  <a:lnTo>
                    <a:pt x="37020" y="49681"/>
                  </a:lnTo>
                  <a:lnTo>
                    <a:pt x="34946" y="49623"/>
                  </a:lnTo>
                  <a:lnTo>
                    <a:pt x="33349" y="49519"/>
                  </a:lnTo>
                  <a:lnTo>
                    <a:pt x="31958" y="49430"/>
                  </a:lnTo>
                  <a:lnTo>
                    <a:pt x="30567" y="49341"/>
                  </a:lnTo>
                  <a:cubicBezTo>
                    <a:pt x="29681" y="49301"/>
                    <a:pt x="28422" y="49136"/>
                    <a:pt x="26910" y="48994"/>
                  </a:cubicBezTo>
                  <a:cubicBezTo>
                    <a:pt x="26154" y="48910"/>
                    <a:pt x="25332" y="48852"/>
                    <a:pt x="24469" y="48732"/>
                  </a:cubicBezTo>
                  <a:lnTo>
                    <a:pt x="21756" y="48355"/>
                  </a:lnTo>
                  <a:cubicBezTo>
                    <a:pt x="19866" y="48129"/>
                    <a:pt x="17880" y="47732"/>
                    <a:pt x="15883" y="47391"/>
                  </a:cubicBezTo>
                  <a:cubicBezTo>
                    <a:pt x="14882" y="47232"/>
                    <a:pt x="13897" y="46997"/>
                    <a:pt x="12922" y="46791"/>
                  </a:cubicBezTo>
                  <a:lnTo>
                    <a:pt x="10059" y="46176"/>
                  </a:lnTo>
                  <a:lnTo>
                    <a:pt x="5035" y="44899"/>
                  </a:lnTo>
                  <a:lnTo>
                    <a:pt x="186" y="43464"/>
                  </a:lnTo>
                  <a:lnTo>
                    <a:pt x="0" y="44047"/>
                  </a:lnTo>
                  <a:lnTo>
                    <a:pt x="4873" y="45488"/>
                  </a:lnTo>
                  <a:lnTo>
                    <a:pt x="9922" y="46771"/>
                  </a:lnTo>
                  <a:lnTo>
                    <a:pt x="12796" y="47388"/>
                  </a:lnTo>
                  <a:cubicBezTo>
                    <a:pt x="13776" y="47595"/>
                    <a:pt x="14765" y="47832"/>
                    <a:pt x="15771" y="47991"/>
                  </a:cubicBezTo>
                  <a:cubicBezTo>
                    <a:pt x="17776" y="48333"/>
                    <a:pt x="19773" y="48734"/>
                    <a:pt x="21670" y="48960"/>
                  </a:cubicBezTo>
                  <a:lnTo>
                    <a:pt x="24396" y="49338"/>
                  </a:lnTo>
                  <a:cubicBezTo>
                    <a:pt x="25262" y="49458"/>
                    <a:pt x="26087" y="49517"/>
                    <a:pt x="26847" y="49601"/>
                  </a:cubicBezTo>
                  <a:cubicBezTo>
                    <a:pt x="28368" y="49743"/>
                    <a:pt x="29631" y="49908"/>
                    <a:pt x="30520" y="49950"/>
                  </a:cubicBezTo>
                  <a:lnTo>
                    <a:pt x="31917" y="50039"/>
                  </a:lnTo>
                  <a:lnTo>
                    <a:pt x="33315" y="50129"/>
                  </a:lnTo>
                  <a:lnTo>
                    <a:pt x="34919" y="50232"/>
                  </a:lnTo>
                  <a:lnTo>
                    <a:pt x="37002" y="50291"/>
                  </a:lnTo>
                  <a:lnTo>
                    <a:pt x="39467" y="50360"/>
                  </a:lnTo>
                  <a:cubicBezTo>
                    <a:pt x="39730" y="50371"/>
                    <a:pt x="39997" y="50374"/>
                    <a:pt x="40268" y="50374"/>
                  </a:cubicBezTo>
                  <a:cubicBezTo>
                    <a:pt x="40883" y="50374"/>
                    <a:pt x="41517" y="50355"/>
                    <a:pt x="42167" y="50355"/>
                  </a:cubicBezTo>
                  <a:cubicBezTo>
                    <a:pt x="42185" y="50355"/>
                    <a:pt x="42202" y="50355"/>
                    <a:pt x="42220" y="50355"/>
                  </a:cubicBezTo>
                  <a:lnTo>
                    <a:pt x="45163" y="50327"/>
                  </a:lnTo>
                  <a:lnTo>
                    <a:pt x="48199" y="50185"/>
                  </a:lnTo>
                  <a:cubicBezTo>
                    <a:pt x="52268" y="50013"/>
                    <a:pt x="56321" y="49572"/>
                    <a:pt x="59349" y="49185"/>
                  </a:cubicBezTo>
                  <a:lnTo>
                    <a:pt x="60436" y="49053"/>
                  </a:lnTo>
                  <a:lnTo>
                    <a:pt x="61411" y="48897"/>
                  </a:lnTo>
                  <a:lnTo>
                    <a:pt x="62997" y="48647"/>
                  </a:lnTo>
                  <a:lnTo>
                    <a:pt x="64380" y="48428"/>
                  </a:lnTo>
                  <a:lnTo>
                    <a:pt x="64741" y="48372"/>
                  </a:lnTo>
                  <a:cubicBezTo>
                    <a:pt x="64975" y="48332"/>
                    <a:pt x="65324" y="48290"/>
                    <a:pt x="65758" y="48196"/>
                  </a:cubicBezTo>
                  <a:lnTo>
                    <a:pt x="69377" y="47485"/>
                  </a:lnTo>
                  <a:cubicBezTo>
                    <a:pt x="69751" y="47408"/>
                    <a:pt x="70141" y="47343"/>
                    <a:pt x="70543" y="47249"/>
                  </a:cubicBezTo>
                  <a:lnTo>
                    <a:pt x="71782" y="46957"/>
                  </a:lnTo>
                  <a:lnTo>
                    <a:pt x="74456" y="46326"/>
                  </a:lnTo>
                  <a:cubicBezTo>
                    <a:pt x="75389" y="46126"/>
                    <a:pt x="76330" y="45837"/>
                    <a:pt x="77296" y="45576"/>
                  </a:cubicBezTo>
                  <a:lnTo>
                    <a:pt x="80219" y="44770"/>
                  </a:lnTo>
                  <a:lnTo>
                    <a:pt x="83109" y="43851"/>
                  </a:lnTo>
                  <a:cubicBezTo>
                    <a:pt x="84059" y="43541"/>
                    <a:pt x="85006" y="43270"/>
                    <a:pt x="85897" y="42929"/>
                  </a:cubicBezTo>
                  <a:lnTo>
                    <a:pt x="88482" y="41999"/>
                  </a:lnTo>
                  <a:lnTo>
                    <a:pt x="89680" y="41567"/>
                  </a:lnTo>
                  <a:cubicBezTo>
                    <a:pt x="90067" y="41427"/>
                    <a:pt x="90431" y="41268"/>
                    <a:pt x="90786" y="41128"/>
                  </a:cubicBezTo>
                  <a:lnTo>
                    <a:pt x="94205" y="39751"/>
                  </a:lnTo>
                  <a:cubicBezTo>
                    <a:pt x="94621" y="39591"/>
                    <a:pt x="94936" y="39436"/>
                    <a:pt x="95154" y="39341"/>
                  </a:cubicBezTo>
                  <a:lnTo>
                    <a:pt x="95489" y="39192"/>
                  </a:lnTo>
                  <a:lnTo>
                    <a:pt x="96764" y="38620"/>
                  </a:lnTo>
                  <a:lnTo>
                    <a:pt x="98232" y="37966"/>
                  </a:lnTo>
                  <a:lnTo>
                    <a:pt x="99133" y="37563"/>
                  </a:lnTo>
                  <a:lnTo>
                    <a:pt x="100116" y="37081"/>
                  </a:lnTo>
                  <a:cubicBezTo>
                    <a:pt x="102866" y="35753"/>
                    <a:pt x="106499" y="33910"/>
                    <a:pt x="110006" y="31834"/>
                  </a:cubicBezTo>
                  <a:lnTo>
                    <a:pt x="112627" y="30296"/>
                  </a:lnTo>
                  <a:lnTo>
                    <a:pt x="115107" y="28712"/>
                  </a:lnTo>
                  <a:cubicBezTo>
                    <a:pt x="115907" y="28190"/>
                    <a:pt x="116703" y="27721"/>
                    <a:pt x="117417" y="27214"/>
                  </a:cubicBezTo>
                  <a:lnTo>
                    <a:pt x="119445" y="25812"/>
                  </a:lnTo>
                  <a:lnTo>
                    <a:pt x="121160" y="24626"/>
                  </a:lnTo>
                  <a:lnTo>
                    <a:pt x="122446" y="23664"/>
                  </a:lnTo>
                  <a:lnTo>
                    <a:pt x="123569" y="22827"/>
                  </a:lnTo>
                  <a:lnTo>
                    <a:pt x="124691" y="21989"/>
                  </a:lnTo>
                  <a:cubicBezTo>
                    <a:pt x="125415" y="21469"/>
                    <a:pt x="126384" y="20642"/>
                    <a:pt x="127580" y="19692"/>
                  </a:cubicBezTo>
                  <a:cubicBezTo>
                    <a:pt x="128169" y="19208"/>
                    <a:pt x="128829" y="18708"/>
                    <a:pt x="129490" y="18134"/>
                  </a:cubicBezTo>
                  <a:lnTo>
                    <a:pt x="131568" y="16331"/>
                  </a:lnTo>
                  <a:cubicBezTo>
                    <a:pt x="133032" y="15106"/>
                    <a:pt x="134488" y="13681"/>
                    <a:pt x="135981" y="12300"/>
                  </a:cubicBezTo>
                  <a:cubicBezTo>
                    <a:pt x="136738" y="11619"/>
                    <a:pt x="137437" y="10881"/>
                    <a:pt x="138146" y="10172"/>
                  </a:cubicBezTo>
                  <a:lnTo>
                    <a:pt x="140217" y="8085"/>
                  </a:lnTo>
                  <a:lnTo>
                    <a:pt x="143748" y="4254"/>
                  </a:lnTo>
                  <a:lnTo>
                    <a:pt x="147044" y="388"/>
                  </a:lnTo>
                  <a:lnTo>
                    <a:pt x="146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5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8" grpId="0"/>
      <p:bldP spid="1249" grpId="0"/>
      <p:bldP spid="1253" grpId="0"/>
      <p:bldP spid="1255" grpId="0"/>
      <p:bldP spid="12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55"/>
          <p:cNvSpPr txBox="1">
            <a:spLocks noGrp="1"/>
          </p:cNvSpPr>
          <p:nvPr>
            <p:ph type="title"/>
          </p:nvPr>
        </p:nvSpPr>
        <p:spPr>
          <a:xfrm>
            <a:off x="2656800" y="392254"/>
            <a:ext cx="38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Manfaat Aplikasi MaKaLa</a:t>
            </a:r>
            <a:endParaRPr sz="3200" b="1" dirty="0"/>
          </a:p>
        </p:txBody>
      </p:sp>
      <p:grpSp>
        <p:nvGrpSpPr>
          <p:cNvPr id="1372" name="Google Shape;1372;p55"/>
          <p:cNvGrpSpPr/>
          <p:nvPr/>
        </p:nvGrpSpPr>
        <p:grpSpPr>
          <a:xfrm>
            <a:off x="-1471081" y="2452513"/>
            <a:ext cx="3349625" cy="2229275"/>
            <a:chOff x="7714413" y="2452513"/>
            <a:chExt cx="3349625" cy="2229275"/>
          </a:xfrm>
        </p:grpSpPr>
        <p:grpSp>
          <p:nvGrpSpPr>
            <p:cNvPr id="1373" name="Google Shape;1373;p55"/>
            <p:cNvGrpSpPr/>
            <p:nvPr/>
          </p:nvGrpSpPr>
          <p:grpSpPr>
            <a:xfrm flipH="1">
              <a:off x="7714413" y="2452513"/>
              <a:ext cx="3349625" cy="2229275"/>
              <a:chOff x="-3807125" y="2961438"/>
              <a:chExt cx="3349625" cy="2229275"/>
            </a:xfrm>
          </p:grpSpPr>
          <p:sp>
            <p:nvSpPr>
              <p:cNvPr id="1374" name="Google Shape;1374;p55"/>
              <p:cNvSpPr/>
              <p:nvPr/>
            </p:nvSpPr>
            <p:spPr>
              <a:xfrm>
                <a:off x="-2332588" y="3099875"/>
                <a:ext cx="165157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66063" h="21419" extrusionOk="0">
                    <a:moveTo>
                      <a:pt x="280" y="0"/>
                    </a:moveTo>
                    <a:cubicBezTo>
                      <a:pt x="125" y="0"/>
                      <a:pt x="0" y="126"/>
                      <a:pt x="0" y="281"/>
                    </a:cubicBezTo>
                    <a:lnTo>
                      <a:pt x="0" y="21419"/>
                    </a:lnTo>
                    <a:lnTo>
                      <a:pt x="66063" y="21419"/>
                    </a:lnTo>
                    <a:lnTo>
                      <a:pt x="66063" y="281"/>
                    </a:lnTo>
                    <a:cubicBezTo>
                      <a:pt x="66063" y="126"/>
                      <a:pt x="65938" y="0"/>
                      <a:pt x="65782" y="0"/>
                    </a:cubicBezTo>
                    <a:lnTo>
                      <a:pt x="282" y="0"/>
                    </a:lnTo>
                    <a:cubicBezTo>
                      <a:pt x="281" y="0"/>
                      <a:pt x="280" y="0"/>
                      <a:pt x="2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55"/>
              <p:cNvSpPr/>
              <p:nvPr/>
            </p:nvSpPr>
            <p:spPr>
              <a:xfrm>
                <a:off x="-2332550" y="3099863"/>
                <a:ext cx="1651550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66062" h="21419" extrusionOk="0">
                    <a:moveTo>
                      <a:pt x="56736" y="1742"/>
                    </a:moveTo>
                    <a:cubicBezTo>
                      <a:pt x="60918" y="1742"/>
                      <a:pt x="64319" y="5144"/>
                      <a:pt x="64319" y="9326"/>
                    </a:cubicBezTo>
                    <a:lnTo>
                      <a:pt x="64319" y="19677"/>
                    </a:lnTo>
                    <a:lnTo>
                      <a:pt x="1742" y="19677"/>
                    </a:lnTo>
                    <a:lnTo>
                      <a:pt x="1742" y="9326"/>
                    </a:lnTo>
                    <a:cubicBezTo>
                      <a:pt x="1742" y="5144"/>
                      <a:pt x="5143" y="1742"/>
                      <a:pt x="9325" y="1742"/>
                    </a:cubicBezTo>
                    <a:close/>
                    <a:moveTo>
                      <a:pt x="9326" y="0"/>
                    </a:moveTo>
                    <a:cubicBezTo>
                      <a:pt x="4175" y="0"/>
                      <a:pt x="0" y="4175"/>
                      <a:pt x="0" y="9325"/>
                    </a:cubicBezTo>
                    <a:lnTo>
                      <a:pt x="0" y="21419"/>
                    </a:lnTo>
                    <a:lnTo>
                      <a:pt x="66062" y="21419"/>
                    </a:lnTo>
                    <a:lnTo>
                      <a:pt x="66062" y="9326"/>
                    </a:lnTo>
                    <a:cubicBezTo>
                      <a:pt x="66062" y="4175"/>
                      <a:pt x="61887" y="0"/>
                      <a:pt x="56736" y="0"/>
                    </a:cubicBezTo>
                    <a:close/>
                  </a:path>
                </a:pathLst>
              </a:custGeom>
              <a:solidFill>
                <a:srgbClr val="F5C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55"/>
              <p:cNvSpPr/>
              <p:nvPr/>
            </p:nvSpPr>
            <p:spPr>
              <a:xfrm>
                <a:off x="-3423450" y="3412688"/>
                <a:ext cx="999900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8925" extrusionOk="0">
                    <a:moveTo>
                      <a:pt x="270" y="0"/>
                    </a:moveTo>
                    <a:cubicBezTo>
                      <a:pt x="121" y="0"/>
                      <a:pt x="0" y="120"/>
                      <a:pt x="0" y="269"/>
                    </a:cubicBezTo>
                    <a:lnTo>
                      <a:pt x="0" y="8925"/>
                    </a:lnTo>
                    <a:lnTo>
                      <a:pt x="39995" y="8925"/>
                    </a:lnTo>
                    <a:lnTo>
                      <a:pt x="39995" y="88"/>
                    </a:lnTo>
                    <a:cubicBezTo>
                      <a:pt x="39995" y="39"/>
                      <a:pt x="39956" y="0"/>
                      <a:pt x="39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55"/>
              <p:cNvSpPr/>
              <p:nvPr/>
            </p:nvSpPr>
            <p:spPr>
              <a:xfrm>
                <a:off x="-3674350" y="4528238"/>
                <a:ext cx="2894900" cy="430650"/>
              </a:xfrm>
              <a:custGeom>
                <a:avLst/>
                <a:gdLst/>
                <a:ahLst/>
                <a:cxnLst/>
                <a:rect l="l" t="t" r="r" b="b"/>
                <a:pathLst>
                  <a:path w="115796" h="17226" extrusionOk="0">
                    <a:moveTo>
                      <a:pt x="0" y="1"/>
                    </a:moveTo>
                    <a:lnTo>
                      <a:pt x="0" y="17225"/>
                    </a:lnTo>
                    <a:lnTo>
                      <a:pt x="115795" y="17225"/>
                    </a:lnTo>
                    <a:lnTo>
                      <a:pt x="1157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55"/>
              <p:cNvSpPr/>
              <p:nvPr/>
            </p:nvSpPr>
            <p:spPr>
              <a:xfrm>
                <a:off x="-3801300" y="3633963"/>
                <a:ext cx="3250550" cy="1344800"/>
              </a:xfrm>
              <a:custGeom>
                <a:avLst/>
                <a:gdLst/>
                <a:ahLst/>
                <a:cxnLst/>
                <a:rect l="l" t="t" r="r" b="b"/>
                <a:pathLst>
                  <a:path w="130022" h="53792" extrusionOk="0">
                    <a:moveTo>
                      <a:pt x="15682" y="0"/>
                    </a:moveTo>
                    <a:cubicBezTo>
                      <a:pt x="10019" y="0"/>
                      <a:pt x="5430" y="4590"/>
                      <a:pt x="5430" y="10253"/>
                    </a:cubicBezTo>
                    <a:lnTo>
                      <a:pt x="49" y="35612"/>
                    </a:lnTo>
                    <a:lnTo>
                      <a:pt x="90" y="35612"/>
                    </a:lnTo>
                    <a:cubicBezTo>
                      <a:pt x="11" y="36153"/>
                      <a:pt x="1" y="36703"/>
                      <a:pt x="59" y="37246"/>
                    </a:cubicBezTo>
                    <a:lnTo>
                      <a:pt x="1839" y="53544"/>
                    </a:lnTo>
                    <a:lnTo>
                      <a:pt x="6445" y="53791"/>
                    </a:lnTo>
                    <a:lnTo>
                      <a:pt x="9640" y="53791"/>
                    </a:lnTo>
                    <a:cubicBezTo>
                      <a:pt x="9567" y="53265"/>
                      <a:pt x="9530" y="52734"/>
                      <a:pt x="9529" y="52201"/>
                    </a:cubicBezTo>
                    <a:cubicBezTo>
                      <a:pt x="9529" y="45733"/>
                      <a:pt x="14773" y="40490"/>
                      <a:pt x="21240" y="40490"/>
                    </a:cubicBezTo>
                    <a:cubicBezTo>
                      <a:pt x="27709" y="40490"/>
                      <a:pt x="32953" y="45733"/>
                      <a:pt x="32953" y="52201"/>
                    </a:cubicBezTo>
                    <a:cubicBezTo>
                      <a:pt x="32952" y="52734"/>
                      <a:pt x="32914" y="53265"/>
                      <a:pt x="32842" y="53791"/>
                    </a:cubicBezTo>
                    <a:lnTo>
                      <a:pt x="86908" y="53791"/>
                    </a:lnTo>
                    <a:cubicBezTo>
                      <a:pt x="86834" y="53265"/>
                      <a:pt x="86798" y="52734"/>
                      <a:pt x="86797" y="52201"/>
                    </a:cubicBezTo>
                    <a:cubicBezTo>
                      <a:pt x="86797" y="45733"/>
                      <a:pt x="92040" y="40490"/>
                      <a:pt x="98509" y="40490"/>
                    </a:cubicBezTo>
                    <a:cubicBezTo>
                      <a:pt x="104977" y="40490"/>
                      <a:pt x="110221" y="45733"/>
                      <a:pt x="110221" y="52201"/>
                    </a:cubicBezTo>
                    <a:cubicBezTo>
                      <a:pt x="110219" y="52734"/>
                      <a:pt x="110183" y="53265"/>
                      <a:pt x="110110" y="53791"/>
                    </a:cubicBezTo>
                    <a:lnTo>
                      <a:pt x="130021" y="53791"/>
                    </a:lnTo>
                    <a:lnTo>
                      <a:pt x="130021" y="6277"/>
                    </a:lnTo>
                    <a:cubicBezTo>
                      <a:pt x="130021" y="2811"/>
                      <a:pt x="127211" y="0"/>
                      <a:pt x="1237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5"/>
              <p:cNvSpPr/>
              <p:nvPr/>
            </p:nvSpPr>
            <p:spPr>
              <a:xfrm>
                <a:off x="-3399675" y="3717688"/>
                <a:ext cx="461725" cy="1030725"/>
              </a:xfrm>
              <a:custGeom>
                <a:avLst/>
                <a:gdLst/>
                <a:ahLst/>
                <a:cxnLst/>
                <a:rect l="l" t="t" r="r" b="b"/>
                <a:pathLst>
                  <a:path w="18469" h="41229" extrusionOk="0">
                    <a:moveTo>
                      <a:pt x="2909" y="1"/>
                    </a:moveTo>
                    <a:cubicBezTo>
                      <a:pt x="1303" y="1"/>
                      <a:pt x="0" y="1303"/>
                      <a:pt x="0" y="2909"/>
                    </a:cubicBezTo>
                    <a:lnTo>
                      <a:pt x="0" y="33427"/>
                    </a:lnTo>
                    <a:cubicBezTo>
                      <a:pt x="0" y="34589"/>
                      <a:pt x="948" y="35492"/>
                      <a:pt x="2059" y="35492"/>
                    </a:cubicBezTo>
                    <a:cubicBezTo>
                      <a:pt x="2194" y="35492"/>
                      <a:pt x="2332" y="35478"/>
                      <a:pt x="2470" y="35450"/>
                    </a:cubicBezTo>
                    <a:cubicBezTo>
                      <a:pt x="3361" y="35271"/>
                      <a:pt x="4268" y="35181"/>
                      <a:pt x="5177" y="35181"/>
                    </a:cubicBezTo>
                    <a:cubicBezTo>
                      <a:pt x="9903" y="35181"/>
                      <a:pt x="14065" y="37582"/>
                      <a:pt x="16519" y="41228"/>
                    </a:cubicBezTo>
                    <a:lnTo>
                      <a:pt x="18469" y="41228"/>
                    </a:lnTo>
                    <a:lnTo>
                      <a:pt x="18469" y="2909"/>
                    </a:lnTo>
                    <a:cubicBezTo>
                      <a:pt x="18469" y="1303"/>
                      <a:pt x="17166" y="1"/>
                      <a:pt x="155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55"/>
              <p:cNvSpPr/>
              <p:nvPr/>
            </p:nvSpPr>
            <p:spPr>
              <a:xfrm>
                <a:off x="-2498775" y="3723463"/>
                <a:ext cx="1834875" cy="637950"/>
              </a:xfrm>
              <a:custGeom>
                <a:avLst/>
                <a:gdLst/>
                <a:ahLst/>
                <a:cxnLst/>
                <a:rect l="l" t="t" r="r" b="b"/>
                <a:pathLst>
                  <a:path w="73395" h="25518" extrusionOk="0">
                    <a:moveTo>
                      <a:pt x="1" y="0"/>
                    </a:moveTo>
                    <a:lnTo>
                      <a:pt x="1" y="25518"/>
                    </a:lnTo>
                    <a:lnTo>
                      <a:pt x="73395" y="25518"/>
                    </a:lnTo>
                    <a:lnTo>
                      <a:pt x="733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55"/>
              <p:cNvSpPr/>
              <p:nvPr/>
            </p:nvSpPr>
            <p:spPr>
              <a:xfrm>
                <a:off x="-2498775" y="3844663"/>
                <a:ext cx="1834875" cy="35500"/>
              </a:xfrm>
              <a:custGeom>
                <a:avLst/>
                <a:gdLst/>
                <a:ahLst/>
                <a:cxnLst/>
                <a:rect l="l" t="t" r="r" b="b"/>
                <a:pathLst>
                  <a:path w="73395" h="1420" extrusionOk="0">
                    <a:moveTo>
                      <a:pt x="1" y="0"/>
                    </a:moveTo>
                    <a:lnTo>
                      <a:pt x="1" y="1419"/>
                    </a:lnTo>
                    <a:lnTo>
                      <a:pt x="73395" y="1419"/>
                    </a:lnTo>
                    <a:lnTo>
                      <a:pt x="73395" y="0"/>
                    </a:lnTo>
                    <a:close/>
                  </a:path>
                </a:pathLst>
              </a:custGeom>
              <a:solidFill>
                <a:srgbClr val="AAD0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55"/>
              <p:cNvSpPr/>
              <p:nvPr/>
            </p:nvSpPr>
            <p:spPr>
              <a:xfrm>
                <a:off x="-2397125" y="3933113"/>
                <a:ext cx="750325" cy="309700"/>
              </a:xfrm>
              <a:custGeom>
                <a:avLst/>
                <a:gdLst/>
                <a:ahLst/>
                <a:cxnLst/>
                <a:rect l="l" t="t" r="r" b="b"/>
                <a:pathLst>
                  <a:path w="30013" h="12388" extrusionOk="0">
                    <a:moveTo>
                      <a:pt x="0" y="1"/>
                    </a:moveTo>
                    <a:lnTo>
                      <a:pt x="0" y="12387"/>
                    </a:lnTo>
                    <a:lnTo>
                      <a:pt x="30012" y="12387"/>
                    </a:lnTo>
                    <a:lnTo>
                      <a:pt x="30012" y="1"/>
                    </a:lnTo>
                    <a:close/>
                  </a:path>
                </a:pathLst>
              </a:custGeom>
              <a:solidFill>
                <a:srgbClr val="97BA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55"/>
              <p:cNvSpPr/>
              <p:nvPr/>
            </p:nvSpPr>
            <p:spPr>
              <a:xfrm>
                <a:off x="-2397125" y="3933113"/>
                <a:ext cx="292325" cy="309700"/>
              </a:xfrm>
              <a:custGeom>
                <a:avLst/>
                <a:gdLst/>
                <a:ahLst/>
                <a:cxnLst/>
                <a:rect l="l" t="t" r="r" b="b"/>
                <a:pathLst>
                  <a:path w="11693" h="12388" extrusionOk="0">
                    <a:moveTo>
                      <a:pt x="0" y="1"/>
                    </a:moveTo>
                    <a:lnTo>
                      <a:pt x="0" y="12387"/>
                    </a:lnTo>
                    <a:lnTo>
                      <a:pt x="11693" y="12387"/>
                    </a:lnTo>
                    <a:lnTo>
                      <a:pt x="11693" y="1"/>
                    </a:lnTo>
                    <a:close/>
                  </a:path>
                </a:pathLst>
              </a:custGeom>
              <a:solidFill>
                <a:srgbClr val="8DAD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55"/>
              <p:cNvSpPr/>
              <p:nvPr/>
            </p:nvSpPr>
            <p:spPr>
              <a:xfrm>
                <a:off x="-1054425" y="4868363"/>
                <a:ext cx="50367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20147" h="4416" extrusionOk="0">
                    <a:moveTo>
                      <a:pt x="1" y="1"/>
                    </a:moveTo>
                    <a:cubicBezTo>
                      <a:pt x="360" y="1443"/>
                      <a:pt x="440" y="2942"/>
                      <a:pt x="236" y="4415"/>
                    </a:cubicBezTo>
                    <a:lnTo>
                      <a:pt x="20146" y="4415"/>
                    </a:lnTo>
                    <a:lnTo>
                      <a:pt x="201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55"/>
              <p:cNvSpPr/>
              <p:nvPr/>
            </p:nvSpPr>
            <p:spPr>
              <a:xfrm>
                <a:off x="-3640200" y="4868363"/>
                <a:ext cx="8580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4416" extrusionOk="0">
                    <a:moveTo>
                      <a:pt x="359" y="1"/>
                    </a:moveTo>
                    <a:lnTo>
                      <a:pt x="1" y="4415"/>
                    </a:lnTo>
                    <a:lnTo>
                      <a:pt x="3196" y="4415"/>
                    </a:lnTo>
                    <a:cubicBezTo>
                      <a:pt x="3123" y="3887"/>
                      <a:pt x="3086" y="3356"/>
                      <a:pt x="3085" y="2825"/>
                    </a:cubicBezTo>
                    <a:cubicBezTo>
                      <a:pt x="3085" y="1873"/>
                      <a:pt x="3202" y="924"/>
                      <a:pt x="34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55"/>
              <p:cNvSpPr/>
              <p:nvPr/>
            </p:nvSpPr>
            <p:spPr>
              <a:xfrm>
                <a:off x="-2986100" y="4868363"/>
                <a:ext cx="136337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54535" h="4416" extrusionOk="0">
                    <a:moveTo>
                      <a:pt x="0" y="1"/>
                    </a:moveTo>
                    <a:cubicBezTo>
                      <a:pt x="359" y="1443"/>
                      <a:pt x="439" y="2942"/>
                      <a:pt x="235" y="4415"/>
                    </a:cubicBezTo>
                    <a:lnTo>
                      <a:pt x="54300" y="4415"/>
                    </a:lnTo>
                    <a:cubicBezTo>
                      <a:pt x="54096" y="2942"/>
                      <a:pt x="54175" y="1443"/>
                      <a:pt x="545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55"/>
              <p:cNvSpPr/>
              <p:nvPr/>
            </p:nvSpPr>
            <p:spPr>
              <a:xfrm>
                <a:off x="-3807125" y="4813113"/>
                <a:ext cx="198775" cy="212000"/>
              </a:xfrm>
              <a:custGeom>
                <a:avLst/>
                <a:gdLst/>
                <a:ahLst/>
                <a:cxnLst/>
                <a:rect l="l" t="t" r="r" b="b"/>
                <a:pathLst>
                  <a:path w="7951" h="8480" extrusionOk="0">
                    <a:moveTo>
                      <a:pt x="90" y="0"/>
                    </a:moveTo>
                    <a:cubicBezTo>
                      <a:pt x="41" y="0"/>
                      <a:pt x="1" y="40"/>
                      <a:pt x="1" y="88"/>
                    </a:cubicBezTo>
                    <a:lnTo>
                      <a:pt x="1" y="8392"/>
                    </a:lnTo>
                    <a:cubicBezTo>
                      <a:pt x="1" y="8440"/>
                      <a:pt x="41" y="8480"/>
                      <a:pt x="90" y="8480"/>
                    </a:cubicBezTo>
                    <a:lnTo>
                      <a:pt x="7951" y="8480"/>
                    </a:lnTo>
                    <a:lnTo>
                      <a:pt x="79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55"/>
              <p:cNvSpPr/>
              <p:nvPr/>
            </p:nvSpPr>
            <p:spPr>
              <a:xfrm>
                <a:off x="-656275" y="4813113"/>
                <a:ext cx="198775" cy="212000"/>
              </a:xfrm>
              <a:custGeom>
                <a:avLst/>
                <a:gdLst/>
                <a:ahLst/>
                <a:cxnLst/>
                <a:rect l="l" t="t" r="r" b="b"/>
                <a:pathLst>
                  <a:path w="7951" h="8480" extrusionOk="0">
                    <a:moveTo>
                      <a:pt x="1" y="0"/>
                    </a:moveTo>
                    <a:lnTo>
                      <a:pt x="1" y="8480"/>
                    </a:lnTo>
                    <a:lnTo>
                      <a:pt x="7862" y="8480"/>
                    </a:lnTo>
                    <a:cubicBezTo>
                      <a:pt x="7911" y="8480"/>
                      <a:pt x="7951" y="8440"/>
                      <a:pt x="7951" y="8392"/>
                    </a:cubicBezTo>
                    <a:lnTo>
                      <a:pt x="7951" y="89"/>
                    </a:lnTo>
                    <a:cubicBezTo>
                      <a:pt x="7951" y="40"/>
                      <a:pt x="7911" y="0"/>
                      <a:pt x="78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55"/>
              <p:cNvSpPr/>
              <p:nvPr/>
            </p:nvSpPr>
            <p:spPr>
              <a:xfrm>
                <a:off x="-3522000" y="4687238"/>
                <a:ext cx="503500" cy="503475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20139" extrusionOk="0">
                    <a:moveTo>
                      <a:pt x="10070" y="1"/>
                    </a:moveTo>
                    <a:cubicBezTo>
                      <a:pt x="7399" y="1"/>
                      <a:pt x="4838" y="1062"/>
                      <a:pt x="2949" y="2950"/>
                    </a:cubicBezTo>
                    <a:cubicBezTo>
                      <a:pt x="1061" y="4838"/>
                      <a:pt x="0" y="7400"/>
                      <a:pt x="0" y="10070"/>
                    </a:cubicBezTo>
                    <a:cubicBezTo>
                      <a:pt x="0" y="12740"/>
                      <a:pt x="1061" y="15302"/>
                      <a:pt x="2949" y="17190"/>
                    </a:cubicBezTo>
                    <a:cubicBezTo>
                      <a:pt x="4838" y="19078"/>
                      <a:pt x="7399" y="20139"/>
                      <a:pt x="10070" y="20139"/>
                    </a:cubicBezTo>
                    <a:cubicBezTo>
                      <a:pt x="12740" y="20139"/>
                      <a:pt x="15301" y="19078"/>
                      <a:pt x="17189" y="17190"/>
                    </a:cubicBezTo>
                    <a:cubicBezTo>
                      <a:pt x="19078" y="15302"/>
                      <a:pt x="20139" y="12740"/>
                      <a:pt x="20139" y="10070"/>
                    </a:cubicBezTo>
                    <a:cubicBezTo>
                      <a:pt x="20139" y="7400"/>
                      <a:pt x="19078" y="4838"/>
                      <a:pt x="17189" y="2950"/>
                    </a:cubicBezTo>
                    <a:cubicBezTo>
                      <a:pt x="15301" y="1062"/>
                      <a:pt x="12740" y="1"/>
                      <a:pt x="100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55"/>
              <p:cNvSpPr/>
              <p:nvPr/>
            </p:nvSpPr>
            <p:spPr>
              <a:xfrm>
                <a:off x="-3386900" y="4822363"/>
                <a:ext cx="233250" cy="233250"/>
              </a:xfrm>
              <a:custGeom>
                <a:avLst/>
                <a:gdLst/>
                <a:ahLst/>
                <a:cxnLst/>
                <a:rect l="l" t="t" r="r" b="b"/>
                <a:pathLst>
                  <a:path w="9330" h="9330" extrusionOk="0">
                    <a:moveTo>
                      <a:pt x="4666" y="0"/>
                    </a:moveTo>
                    <a:cubicBezTo>
                      <a:pt x="3428" y="0"/>
                      <a:pt x="2242" y="491"/>
                      <a:pt x="1367" y="1366"/>
                    </a:cubicBezTo>
                    <a:cubicBezTo>
                      <a:pt x="492" y="2241"/>
                      <a:pt x="1" y="3428"/>
                      <a:pt x="1" y="4665"/>
                    </a:cubicBezTo>
                    <a:cubicBezTo>
                      <a:pt x="1" y="5901"/>
                      <a:pt x="492" y="7089"/>
                      <a:pt x="1367" y="7963"/>
                    </a:cubicBezTo>
                    <a:cubicBezTo>
                      <a:pt x="2242" y="8838"/>
                      <a:pt x="3428" y="9329"/>
                      <a:pt x="4666" y="9329"/>
                    </a:cubicBezTo>
                    <a:cubicBezTo>
                      <a:pt x="5903" y="9329"/>
                      <a:pt x="7089" y="8838"/>
                      <a:pt x="7964" y="7963"/>
                    </a:cubicBezTo>
                    <a:cubicBezTo>
                      <a:pt x="8838" y="7089"/>
                      <a:pt x="9329" y="5901"/>
                      <a:pt x="9329" y="4665"/>
                    </a:cubicBezTo>
                    <a:cubicBezTo>
                      <a:pt x="9329" y="3428"/>
                      <a:pt x="8838" y="2241"/>
                      <a:pt x="7964" y="1366"/>
                    </a:cubicBezTo>
                    <a:cubicBezTo>
                      <a:pt x="7089" y="491"/>
                      <a:pt x="5903" y="0"/>
                      <a:pt x="4666" y="0"/>
                    </a:cubicBezTo>
                    <a:close/>
                  </a:path>
                </a:pathLst>
              </a:custGeom>
              <a:solidFill>
                <a:srgbClr val="9CB7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55"/>
              <p:cNvSpPr/>
              <p:nvPr/>
            </p:nvSpPr>
            <p:spPr>
              <a:xfrm>
                <a:off x="-1581850" y="4687238"/>
                <a:ext cx="503500" cy="503475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20139" extrusionOk="0">
                    <a:moveTo>
                      <a:pt x="10070" y="1"/>
                    </a:moveTo>
                    <a:cubicBezTo>
                      <a:pt x="7400" y="1"/>
                      <a:pt x="4839" y="1062"/>
                      <a:pt x="2950" y="2950"/>
                    </a:cubicBezTo>
                    <a:cubicBezTo>
                      <a:pt x="1062" y="4838"/>
                      <a:pt x="1" y="7400"/>
                      <a:pt x="1" y="10069"/>
                    </a:cubicBezTo>
                    <a:cubicBezTo>
                      <a:pt x="1" y="12740"/>
                      <a:pt x="1062" y="15302"/>
                      <a:pt x="2950" y="17190"/>
                    </a:cubicBezTo>
                    <a:cubicBezTo>
                      <a:pt x="4839" y="19078"/>
                      <a:pt x="7400" y="20139"/>
                      <a:pt x="10070" y="20139"/>
                    </a:cubicBezTo>
                    <a:cubicBezTo>
                      <a:pt x="12741" y="20139"/>
                      <a:pt x="15302" y="19078"/>
                      <a:pt x="17190" y="17190"/>
                    </a:cubicBezTo>
                    <a:cubicBezTo>
                      <a:pt x="19079" y="15302"/>
                      <a:pt x="20140" y="12740"/>
                      <a:pt x="20140" y="10069"/>
                    </a:cubicBezTo>
                    <a:cubicBezTo>
                      <a:pt x="20140" y="7400"/>
                      <a:pt x="19079" y="4838"/>
                      <a:pt x="17190" y="2950"/>
                    </a:cubicBezTo>
                    <a:cubicBezTo>
                      <a:pt x="15302" y="1062"/>
                      <a:pt x="12741" y="1"/>
                      <a:pt x="10070" y="1"/>
                    </a:cubicBezTo>
                    <a:close/>
                  </a:path>
                </a:pathLst>
              </a:custGeom>
              <a:solidFill>
                <a:srgbClr val="3B45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55"/>
              <p:cNvSpPr/>
              <p:nvPr/>
            </p:nvSpPr>
            <p:spPr>
              <a:xfrm>
                <a:off x="-1492150" y="4776913"/>
                <a:ext cx="324125" cy="324125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12965" extrusionOk="0">
                    <a:moveTo>
                      <a:pt x="6482" y="0"/>
                    </a:moveTo>
                    <a:cubicBezTo>
                      <a:pt x="4763" y="0"/>
                      <a:pt x="3114" y="684"/>
                      <a:pt x="1898" y="1899"/>
                    </a:cubicBezTo>
                    <a:cubicBezTo>
                      <a:pt x="683" y="3115"/>
                      <a:pt x="0" y="4764"/>
                      <a:pt x="0" y="6482"/>
                    </a:cubicBezTo>
                    <a:cubicBezTo>
                      <a:pt x="0" y="8202"/>
                      <a:pt x="683" y="9850"/>
                      <a:pt x="1898" y="11066"/>
                    </a:cubicBezTo>
                    <a:cubicBezTo>
                      <a:pt x="3114" y="12281"/>
                      <a:pt x="4763" y="12964"/>
                      <a:pt x="6482" y="12964"/>
                    </a:cubicBezTo>
                    <a:cubicBezTo>
                      <a:pt x="8202" y="12964"/>
                      <a:pt x="9850" y="12281"/>
                      <a:pt x="11065" y="11066"/>
                    </a:cubicBezTo>
                    <a:cubicBezTo>
                      <a:pt x="12282" y="9850"/>
                      <a:pt x="12964" y="8202"/>
                      <a:pt x="12964" y="6482"/>
                    </a:cubicBezTo>
                    <a:cubicBezTo>
                      <a:pt x="12964" y="4764"/>
                      <a:pt x="12282" y="3115"/>
                      <a:pt x="11065" y="1899"/>
                    </a:cubicBezTo>
                    <a:cubicBezTo>
                      <a:pt x="9850" y="684"/>
                      <a:pt x="8202" y="0"/>
                      <a:pt x="6482" y="0"/>
                    </a:cubicBezTo>
                    <a:close/>
                  </a:path>
                </a:pathLst>
              </a:custGeom>
              <a:solidFill>
                <a:srgbClr val="3038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55"/>
              <p:cNvSpPr/>
              <p:nvPr/>
            </p:nvSpPr>
            <p:spPr>
              <a:xfrm>
                <a:off x="-1446725" y="4822363"/>
                <a:ext cx="233275" cy="233250"/>
              </a:xfrm>
              <a:custGeom>
                <a:avLst/>
                <a:gdLst/>
                <a:ahLst/>
                <a:cxnLst/>
                <a:rect l="l" t="t" r="r" b="b"/>
                <a:pathLst>
                  <a:path w="9331" h="9330" extrusionOk="0">
                    <a:moveTo>
                      <a:pt x="4665" y="0"/>
                    </a:moveTo>
                    <a:cubicBezTo>
                      <a:pt x="3428" y="0"/>
                      <a:pt x="2242" y="491"/>
                      <a:pt x="1367" y="1366"/>
                    </a:cubicBezTo>
                    <a:cubicBezTo>
                      <a:pt x="493" y="2241"/>
                      <a:pt x="0" y="3428"/>
                      <a:pt x="0" y="4664"/>
                    </a:cubicBezTo>
                    <a:cubicBezTo>
                      <a:pt x="0" y="5901"/>
                      <a:pt x="493" y="7089"/>
                      <a:pt x="1367" y="7963"/>
                    </a:cubicBezTo>
                    <a:cubicBezTo>
                      <a:pt x="2242" y="8838"/>
                      <a:pt x="3428" y="9329"/>
                      <a:pt x="4665" y="9329"/>
                    </a:cubicBezTo>
                    <a:cubicBezTo>
                      <a:pt x="5903" y="9329"/>
                      <a:pt x="7089" y="8838"/>
                      <a:pt x="7964" y="7963"/>
                    </a:cubicBezTo>
                    <a:cubicBezTo>
                      <a:pt x="8838" y="7089"/>
                      <a:pt x="9330" y="5901"/>
                      <a:pt x="9330" y="4664"/>
                    </a:cubicBezTo>
                    <a:cubicBezTo>
                      <a:pt x="9330" y="3428"/>
                      <a:pt x="8838" y="2241"/>
                      <a:pt x="7964" y="1366"/>
                    </a:cubicBezTo>
                    <a:cubicBezTo>
                      <a:pt x="7089" y="491"/>
                      <a:pt x="5903" y="0"/>
                      <a:pt x="4665" y="0"/>
                    </a:cubicBezTo>
                    <a:close/>
                  </a:path>
                </a:pathLst>
              </a:custGeom>
              <a:solidFill>
                <a:srgbClr val="9CB7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55"/>
              <p:cNvSpPr/>
              <p:nvPr/>
            </p:nvSpPr>
            <p:spPr>
              <a:xfrm>
                <a:off x="-1419225" y="4841588"/>
                <a:ext cx="205775" cy="214025"/>
              </a:xfrm>
              <a:custGeom>
                <a:avLst/>
                <a:gdLst/>
                <a:ahLst/>
                <a:cxnLst/>
                <a:rect l="l" t="t" r="r" b="b"/>
                <a:pathLst>
                  <a:path w="8231" h="8561" extrusionOk="0">
                    <a:moveTo>
                      <a:pt x="6130" y="1"/>
                    </a:moveTo>
                    <a:lnTo>
                      <a:pt x="6130" y="1"/>
                    </a:lnTo>
                    <a:cubicBezTo>
                      <a:pt x="6840" y="841"/>
                      <a:pt x="7229" y="1905"/>
                      <a:pt x="7228" y="3005"/>
                    </a:cubicBezTo>
                    <a:cubicBezTo>
                      <a:pt x="7228" y="5581"/>
                      <a:pt x="5140" y="7670"/>
                      <a:pt x="2564" y="7670"/>
                    </a:cubicBezTo>
                    <a:cubicBezTo>
                      <a:pt x="2562" y="7670"/>
                      <a:pt x="2561" y="7670"/>
                      <a:pt x="2559" y="7670"/>
                    </a:cubicBezTo>
                    <a:cubicBezTo>
                      <a:pt x="1648" y="7670"/>
                      <a:pt x="759" y="7402"/>
                      <a:pt x="0" y="6901"/>
                    </a:cubicBezTo>
                    <a:lnTo>
                      <a:pt x="0" y="6901"/>
                    </a:lnTo>
                    <a:cubicBezTo>
                      <a:pt x="856" y="7915"/>
                      <a:pt x="2134" y="8560"/>
                      <a:pt x="3565" y="8560"/>
                    </a:cubicBezTo>
                    <a:cubicBezTo>
                      <a:pt x="6142" y="8560"/>
                      <a:pt x="8230" y="6472"/>
                      <a:pt x="8230" y="3895"/>
                    </a:cubicBezTo>
                    <a:cubicBezTo>
                      <a:pt x="8230" y="2268"/>
                      <a:pt x="7395" y="836"/>
                      <a:pt x="613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55"/>
              <p:cNvSpPr/>
              <p:nvPr/>
            </p:nvSpPr>
            <p:spPr>
              <a:xfrm>
                <a:off x="-1431975" y="4846088"/>
                <a:ext cx="17410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6964" h="6539" extrusionOk="0">
                    <a:moveTo>
                      <a:pt x="4075" y="1"/>
                    </a:moveTo>
                    <a:cubicBezTo>
                      <a:pt x="3125" y="1"/>
                      <a:pt x="2174" y="363"/>
                      <a:pt x="1448" y="1089"/>
                    </a:cubicBezTo>
                    <a:cubicBezTo>
                      <a:pt x="0" y="2538"/>
                      <a:pt x="0" y="4895"/>
                      <a:pt x="1448" y="6344"/>
                    </a:cubicBezTo>
                    <a:cubicBezTo>
                      <a:pt x="1573" y="6469"/>
                      <a:pt x="1743" y="6539"/>
                      <a:pt x="1920" y="6539"/>
                    </a:cubicBezTo>
                    <a:cubicBezTo>
                      <a:pt x="2191" y="6539"/>
                      <a:pt x="2435" y="6376"/>
                      <a:pt x="2538" y="6126"/>
                    </a:cubicBezTo>
                    <a:cubicBezTo>
                      <a:pt x="2641" y="5877"/>
                      <a:pt x="2583" y="5590"/>
                      <a:pt x="2393" y="5399"/>
                    </a:cubicBezTo>
                    <a:cubicBezTo>
                      <a:pt x="1465" y="4470"/>
                      <a:pt x="1465" y="2961"/>
                      <a:pt x="2393" y="2034"/>
                    </a:cubicBezTo>
                    <a:cubicBezTo>
                      <a:pt x="2857" y="1568"/>
                      <a:pt x="3466" y="1336"/>
                      <a:pt x="4075" y="1336"/>
                    </a:cubicBezTo>
                    <a:cubicBezTo>
                      <a:pt x="4685" y="1336"/>
                      <a:pt x="5294" y="1568"/>
                      <a:pt x="5758" y="2034"/>
                    </a:cubicBezTo>
                    <a:cubicBezTo>
                      <a:pt x="5889" y="2164"/>
                      <a:pt x="6059" y="2229"/>
                      <a:pt x="6230" y="2229"/>
                    </a:cubicBezTo>
                    <a:cubicBezTo>
                      <a:pt x="6401" y="2229"/>
                      <a:pt x="6572" y="2164"/>
                      <a:pt x="6703" y="2034"/>
                    </a:cubicBezTo>
                    <a:cubicBezTo>
                      <a:pt x="6963" y="1773"/>
                      <a:pt x="6963" y="1350"/>
                      <a:pt x="6703" y="1089"/>
                    </a:cubicBezTo>
                    <a:cubicBezTo>
                      <a:pt x="5977" y="363"/>
                      <a:pt x="5026" y="1"/>
                      <a:pt x="40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55"/>
              <p:cNvSpPr/>
              <p:nvPr/>
            </p:nvSpPr>
            <p:spPr>
              <a:xfrm>
                <a:off x="-2498600" y="4240313"/>
                <a:ext cx="1834300" cy="120775"/>
              </a:xfrm>
              <a:custGeom>
                <a:avLst/>
                <a:gdLst/>
                <a:ahLst/>
                <a:cxnLst/>
                <a:rect l="l" t="t" r="r" b="b"/>
                <a:pathLst>
                  <a:path w="73372" h="4831" extrusionOk="0">
                    <a:moveTo>
                      <a:pt x="0" y="1"/>
                    </a:moveTo>
                    <a:lnTo>
                      <a:pt x="0" y="4831"/>
                    </a:lnTo>
                    <a:lnTo>
                      <a:pt x="73371" y="4831"/>
                    </a:lnTo>
                    <a:lnTo>
                      <a:pt x="73371" y="1"/>
                    </a:lnTo>
                    <a:close/>
                  </a:path>
                </a:pathLst>
              </a:custGeom>
              <a:solidFill>
                <a:srgbClr val="AAD0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55"/>
              <p:cNvSpPr/>
              <p:nvPr/>
            </p:nvSpPr>
            <p:spPr>
              <a:xfrm>
                <a:off x="-2539675" y="4361038"/>
                <a:ext cx="19125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76503" h="1882" extrusionOk="0">
                    <a:moveTo>
                      <a:pt x="1" y="1"/>
                    </a:moveTo>
                    <a:lnTo>
                      <a:pt x="1" y="1882"/>
                    </a:lnTo>
                    <a:lnTo>
                      <a:pt x="76502" y="1882"/>
                    </a:lnTo>
                    <a:lnTo>
                      <a:pt x="76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55"/>
              <p:cNvSpPr/>
              <p:nvPr/>
            </p:nvSpPr>
            <p:spPr>
              <a:xfrm>
                <a:off x="-3307225" y="3766463"/>
                <a:ext cx="278275" cy="419225"/>
              </a:xfrm>
              <a:custGeom>
                <a:avLst/>
                <a:gdLst/>
                <a:ahLst/>
                <a:cxnLst/>
                <a:rect l="l" t="t" r="r" b="b"/>
                <a:pathLst>
                  <a:path w="11131" h="16769" extrusionOk="0">
                    <a:moveTo>
                      <a:pt x="86" y="1"/>
                    </a:moveTo>
                    <a:cubicBezTo>
                      <a:pt x="38" y="1"/>
                      <a:pt x="1" y="38"/>
                      <a:pt x="1" y="85"/>
                    </a:cubicBezTo>
                    <a:lnTo>
                      <a:pt x="1" y="16683"/>
                    </a:lnTo>
                    <a:cubicBezTo>
                      <a:pt x="1" y="16731"/>
                      <a:pt x="38" y="16768"/>
                      <a:pt x="86" y="16768"/>
                    </a:cubicBezTo>
                    <a:lnTo>
                      <a:pt x="11045" y="16768"/>
                    </a:lnTo>
                    <a:cubicBezTo>
                      <a:pt x="11092" y="16768"/>
                      <a:pt x="11130" y="16731"/>
                      <a:pt x="11130" y="16683"/>
                    </a:cubicBezTo>
                    <a:lnTo>
                      <a:pt x="11130" y="85"/>
                    </a:lnTo>
                    <a:cubicBezTo>
                      <a:pt x="11130" y="38"/>
                      <a:pt x="11092" y="1"/>
                      <a:pt x="110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55"/>
              <p:cNvSpPr/>
              <p:nvPr/>
            </p:nvSpPr>
            <p:spPr>
              <a:xfrm>
                <a:off x="-3289150" y="3766463"/>
                <a:ext cx="251725" cy="419225"/>
              </a:xfrm>
              <a:custGeom>
                <a:avLst/>
                <a:gdLst/>
                <a:ahLst/>
                <a:cxnLst/>
                <a:rect l="l" t="t" r="r" b="b"/>
                <a:pathLst>
                  <a:path w="10069" h="16769" extrusionOk="0">
                    <a:moveTo>
                      <a:pt x="2093" y="1"/>
                    </a:moveTo>
                    <a:cubicBezTo>
                      <a:pt x="1294" y="1"/>
                      <a:pt x="533" y="343"/>
                      <a:pt x="1" y="940"/>
                    </a:cubicBezTo>
                    <a:lnTo>
                      <a:pt x="7319" y="16768"/>
                    </a:lnTo>
                    <a:lnTo>
                      <a:pt x="7588" y="16768"/>
                    </a:lnTo>
                    <a:cubicBezTo>
                      <a:pt x="8623" y="16768"/>
                      <a:pt x="9576" y="16201"/>
                      <a:pt x="10069" y="15291"/>
                    </a:cubicBezTo>
                    <a:lnTo>
                      <a:pt x="2999" y="1"/>
                    </a:lnTo>
                    <a:lnTo>
                      <a:pt x="2097" y="1"/>
                    </a:lnTo>
                    <a:cubicBezTo>
                      <a:pt x="2096" y="1"/>
                      <a:pt x="2094" y="1"/>
                      <a:pt x="20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55"/>
              <p:cNvSpPr/>
              <p:nvPr/>
            </p:nvSpPr>
            <p:spPr>
              <a:xfrm>
                <a:off x="-3169800" y="3766463"/>
                <a:ext cx="140850" cy="304650"/>
              </a:xfrm>
              <a:custGeom>
                <a:avLst/>
                <a:gdLst/>
                <a:ahLst/>
                <a:cxnLst/>
                <a:rect l="l" t="t" r="r" b="b"/>
                <a:pathLst>
                  <a:path w="5634" h="12186" extrusionOk="0">
                    <a:moveTo>
                      <a:pt x="0" y="1"/>
                    </a:moveTo>
                    <a:lnTo>
                      <a:pt x="5633" y="12185"/>
                    </a:lnTo>
                    <a:lnTo>
                      <a:pt x="5633" y="7843"/>
                    </a:lnTo>
                    <a:lnTo>
                      <a:pt x="200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55"/>
              <p:cNvSpPr/>
              <p:nvPr/>
            </p:nvSpPr>
            <p:spPr>
              <a:xfrm>
                <a:off x="-2873025" y="3766463"/>
                <a:ext cx="278225" cy="419225"/>
              </a:xfrm>
              <a:custGeom>
                <a:avLst/>
                <a:gdLst/>
                <a:ahLst/>
                <a:cxnLst/>
                <a:rect l="l" t="t" r="r" b="b"/>
                <a:pathLst>
                  <a:path w="11129" h="16769" extrusionOk="0">
                    <a:moveTo>
                      <a:pt x="84" y="1"/>
                    </a:moveTo>
                    <a:cubicBezTo>
                      <a:pt x="38" y="1"/>
                      <a:pt x="0" y="38"/>
                      <a:pt x="0" y="85"/>
                    </a:cubicBezTo>
                    <a:lnTo>
                      <a:pt x="0" y="16683"/>
                    </a:lnTo>
                    <a:cubicBezTo>
                      <a:pt x="0" y="16731"/>
                      <a:pt x="38" y="16768"/>
                      <a:pt x="84" y="16768"/>
                    </a:cubicBezTo>
                    <a:lnTo>
                      <a:pt x="11044" y="16768"/>
                    </a:lnTo>
                    <a:cubicBezTo>
                      <a:pt x="11091" y="16768"/>
                      <a:pt x="11128" y="16731"/>
                      <a:pt x="11128" y="16683"/>
                    </a:cubicBezTo>
                    <a:lnTo>
                      <a:pt x="11128" y="85"/>
                    </a:lnTo>
                    <a:cubicBezTo>
                      <a:pt x="11128" y="38"/>
                      <a:pt x="11091" y="1"/>
                      <a:pt x="110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55"/>
              <p:cNvSpPr/>
              <p:nvPr/>
            </p:nvSpPr>
            <p:spPr>
              <a:xfrm>
                <a:off x="-2855000" y="3766463"/>
                <a:ext cx="251750" cy="419225"/>
              </a:xfrm>
              <a:custGeom>
                <a:avLst/>
                <a:gdLst/>
                <a:ahLst/>
                <a:cxnLst/>
                <a:rect l="l" t="t" r="r" b="b"/>
                <a:pathLst>
                  <a:path w="10070" h="16769" extrusionOk="0">
                    <a:moveTo>
                      <a:pt x="2095" y="1"/>
                    </a:moveTo>
                    <a:cubicBezTo>
                      <a:pt x="1294" y="1"/>
                      <a:pt x="533" y="343"/>
                      <a:pt x="1" y="940"/>
                    </a:cubicBezTo>
                    <a:lnTo>
                      <a:pt x="7319" y="16768"/>
                    </a:lnTo>
                    <a:lnTo>
                      <a:pt x="7589" y="16768"/>
                    </a:lnTo>
                    <a:cubicBezTo>
                      <a:pt x="8625" y="16768"/>
                      <a:pt x="9577" y="16201"/>
                      <a:pt x="10069" y="15291"/>
                    </a:cubicBezTo>
                    <a:lnTo>
                      <a:pt x="3000" y="1"/>
                    </a:lnTo>
                    <a:lnTo>
                      <a:pt x="2098" y="1"/>
                    </a:lnTo>
                    <a:cubicBezTo>
                      <a:pt x="2097" y="1"/>
                      <a:pt x="2096" y="1"/>
                      <a:pt x="20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55"/>
              <p:cNvSpPr/>
              <p:nvPr/>
            </p:nvSpPr>
            <p:spPr>
              <a:xfrm>
                <a:off x="-2735650" y="3766463"/>
                <a:ext cx="140875" cy="304650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2186" extrusionOk="0">
                    <a:moveTo>
                      <a:pt x="1" y="1"/>
                    </a:moveTo>
                    <a:lnTo>
                      <a:pt x="5635" y="12185"/>
                    </a:lnTo>
                    <a:lnTo>
                      <a:pt x="5635" y="7843"/>
                    </a:lnTo>
                    <a:lnTo>
                      <a:pt x="20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55"/>
              <p:cNvSpPr/>
              <p:nvPr/>
            </p:nvSpPr>
            <p:spPr>
              <a:xfrm>
                <a:off x="-3103125" y="4277313"/>
                <a:ext cx="114100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1337" extrusionOk="0">
                    <a:moveTo>
                      <a:pt x="668" y="0"/>
                    </a:moveTo>
                    <a:cubicBezTo>
                      <a:pt x="299" y="0"/>
                      <a:pt x="1" y="300"/>
                      <a:pt x="1" y="669"/>
                    </a:cubicBezTo>
                    <a:cubicBezTo>
                      <a:pt x="1" y="1037"/>
                      <a:pt x="299" y="1336"/>
                      <a:pt x="668" y="1336"/>
                    </a:cubicBezTo>
                    <a:lnTo>
                      <a:pt x="3895" y="1336"/>
                    </a:lnTo>
                    <a:cubicBezTo>
                      <a:pt x="4264" y="1336"/>
                      <a:pt x="4564" y="1037"/>
                      <a:pt x="4564" y="669"/>
                    </a:cubicBezTo>
                    <a:cubicBezTo>
                      <a:pt x="4564" y="300"/>
                      <a:pt x="4264" y="0"/>
                      <a:pt x="38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55"/>
              <p:cNvSpPr/>
              <p:nvPr/>
            </p:nvSpPr>
            <p:spPr>
              <a:xfrm>
                <a:off x="-1089500" y="4473263"/>
                <a:ext cx="4118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6472" h="892" extrusionOk="0">
                    <a:moveTo>
                      <a:pt x="446" y="0"/>
                    </a:moveTo>
                    <a:cubicBezTo>
                      <a:pt x="200" y="0"/>
                      <a:pt x="0" y="200"/>
                      <a:pt x="0" y="446"/>
                    </a:cubicBezTo>
                    <a:cubicBezTo>
                      <a:pt x="0" y="692"/>
                      <a:pt x="200" y="892"/>
                      <a:pt x="446" y="892"/>
                    </a:cubicBezTo>
                    <a:lnTo>
                      <a:pt x="16026" y="892"/>
                    </a:lnTo>
                    <a:cubicBezTo>
                      <a:pt x="16272" y="892"/>
                      <a:pt x="16472" y="692"/>
                      <a:pt x="16472" y="446"/>
                    </a:cubicBezTo>
                    <a:cubicBezTo>
                      <a:pt x="16472" y="200"/>
                      <a:pt x="16272" y="0"/>
                      <a:pt x="160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55"/>
              <p:cNvSpPr/>
              <p:nvPr/>
            </p:nvSpPr>
            <p:spPr>
              <a:xfrm>
                <a:off x="-1089500" y="4526138"/>
                <a:ext cx="4118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16472" h="891" extrusionOk="0">
                    <a:moveTo>
                      <a:pt x="446" y="1"/>
                    </a:moveTo>
                    <a:cubicBezTo>
                      <a:pt x="200" y="1"/>
                      <a:pt x="0" y="200"/>
                      <a:pt x="0" y="445"/>
                    </a:cubicBezTo>
                    <a:cubicBezTo>
                      <a:pt x="0" y="691"/>
                      <a:pt x="200" y="891"/>
                      <a:pt x="446" y="891"/>
                    </a:cubicBezTo>
                    <a:lnTo>
                      <a:pt x="16026" y="891"/>
                    </a:lnTo>
                    <a:cubicBezTo>
                      <a:pt x="16272" y="891"/>
                      <a:pt x="16472" y="691"/>
                      <a:pt x="16472" y="445"/>
                    </a:cubicBezTo>
                    <a:cubicBezTo>
                      <a:pt x="16472" y="200"/>
                      <a:pt x="16272" y="1"/>
                      <a:pt x="160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55"/>
              <p:cNvSpPr/>
              <p:nvPr/>
            </p:nvSpPr>
            <p:spPr>
              <a:xfrm>
                <a:off x="-1089500" y="4578988"/>
                <a:ext cx="4118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16472" h="891" extrusionOk="0">
                    <a:moveTo>
                      <a:pt x="446" y="1"/>
                    </a:moveTo>
                    <a:cubicBezTo>
                      <a:pt x="200" y="1"/>
                      <a:pt x="0" y="200"/>
                      <a:pt x="0" y="446"/>
                    </a:cubicBezTo>
                    <a:cubicBezTo>
                      <a:pt x="0" y="692"/>
                      <a:pt x="200" y="891"/>
                      <a:pt x="446" y="891"/>
                    </a:cubicBezTo>
                    <a:lnTo>
                      <a:pt x="16026" y="891"/>
                    </a:lnTo>
                    <a:cubicBezTo>
                      <a:pt x="16272" y="891"/>
                      <a:pt x="16472" y="692"/>
                      <a:pt x="16472" y="446"/>
                    </a:cubicBezTo>
                    <a:cubicBezTo>
                      <a:pt x="16472" y="200"/>
                      <a:pt x="16272" y="1"/>
                      <a:pt x="160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55"/>
              <p:cNvSpPr/>
              <p:nvPr/>
            </p:nvSpPr>
            <p:spPr>
              <a:xfrm>
                <a:off x="-1089500" y="4631863"/>
                <a:ext cx="4118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6472" h="892" extrusionOk="0">
                    <a:moveTo>
                      <a:pt x="446" y="1"/>
                    </a:moveTo>
                    <a:cubicBezTo>
                      <a:pt x="200" y="1"/>
                      <a:pt x="0" y="199"/>
                      <a:pt x="0" y="445"/>
                    </a:cubicBezTo>
                    <a:cubicBezTo>
                      <a:pt x="0" y="692"/>
                      <a:pt x="200" y="891"/>
                      <a:pt x="446" y="891"/>
                    </a:cubicBezTo>
                    <a:lnTo>
                      <a:pt x="16026" y="891"/>
                    </a:lnTo>
                    <a:cubicBezTo>
                      <a:pt x="16272" y="891"/>
                      <a:pt x="16472" y="692"/>
                      <a:pt x="16472" y="445"/>
                    </a:cubicBezTo>
                    <a:cubicBezTo>
                      <a:pt x="16472" y="199"/>
                      <a:pt x="16272" y="1"/>
                      <a:pt x="160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55"/>
              <p:cNvSpPr/>
              <p:nvPr/>
            </p:nvSpPr>
            <p:spPr>
              <a:xfrm>
                <a:off x="-1089500" y="4684738"/>
                <a:ext cx="4118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16472" h="891" extrusionOk="0">
                    <a:moveTo>
                      <a:pt x="446" y="0"/>
                    </a:moveTo>
                    <a:cubicBezTo>
                      <a:pt x="200" y="0"/>
                      <a:pt x="0" y="200"/>
                      <a:pt x="0" y="446"/>
                    </a:cubicBezTo>
                    <a:cubicBezTo>
                      <a:pt x="0" y="691"/>
                      <a:pt x="200" y="890"/>
                      <a:pt x="446" y="890"/>
                    </a:cubicBezTo>
                    <a:lnTo>
                      <a:pt x="16026" y="890"/>
                    </a:lnTo>
                    <a:cubicBezTo>
                      <a:pt x="16272" y="890"/>
                      <a:pt x="16472" y="691"/>
                      <a:pt x="16472" y="446"/>
                    </a:cubicBezTo>
                    <a:cubicBezTo>
                      <a:pt x="16472" y="200"/>
                      <a:pt x="16272" y="0"/>
                      <a:pt x="160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55"/>
              <p:cNvSpPr/>
              <p:nvPr/>
            </p:nvSpPr>
            <p:spPr>
              <a:xfrm>
                <a:off x="-3075225" y="3450263"/>
                <a:ext cx="24680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534" extrusionOk="0">
                    <a:moveTo>
                      <a:pt x="268" y="1"/>
                    </a:moveTo>
                    <a:cubicBezTo>
                      <a:pt x="121" y="1"/>
                      <a:pt x="1" y="119"/>
                      <a:pt x="1" y="267"/>
                    </a:cubicBezTo>
                    <a:cubicBezTo>
                      <a:pt x="1" y="414"/>
                      <a:pt x="121" y="534"/>
                      <a:pt x="268" y="534"/>
                    </a:cubicBezTo>
                    <a:lnTo>
                      <a:pt x="9605" y="534"/>
                    </a:lnTo>
                    <a:cubicBezTo>
                      <a:pt x="9752" y="534"/>
                      <a:pt x="9872" y="414"/>
                      <a:pt x="9872" y="267"/>
                    </a:cubicBezTo>
                    <a:cubicBezTo>
                      <a:pt x="9872" y="119"/>
                      <a:pt x="9752" y="1"/>
                      <a:pt x="96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55"/>
              <p:cNvSpPr/>
              <p:nvPr/>
            </p:nvSpPr>
            <p:spPr>
              <a:xfrm>
                <a:off x="-3075225" y="3481913"/>
                <a:ext cx="24680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534" extrusionOk="0">
                    <a:moveTo>
                      <a:pt x="268" y="1"/>
                    </a:moveTo>
                    <a:cubicBezTo>
                      <a:pt x="121" y="1"/>
                      <a:pt x="1" y="120"/>
                      <a:pt x="1" y="268"/>
                    </a:cubicBezTo>
                    <a:cubicBezTo>
                      <a:pt x="1" y="415"/>
                      <a:pt x="121" y="534"/>
                      <a:pt x="268" y="534"/>
                    </a:cubicBezTo>
                    <a:lnTo>
                      <a:pt x="9605" y="534"/>
                    </a:lnTo>
                    <a:cubicBezTo>
                      <a:pt x="9752" y="534"/>
                      <a:pt x="9872" y="415"/>
                      <a:pt x="9872" y="268"/>
                    </a:cubicBezTo>
                    <a:cubicBezTo>
                      <a:pt x="9872" y="120"/>
                      <a:pt x="9752" y="1"/>
                      <a:pt x="96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55"/>
              <p:cNvSpPr/>
              <p:nvPr/>
            </p:nvSpPr>
            <p:spPr>
              <a:xfrm>
                <a:off x="-3075225" y="3513588"/>
                <a:ext cx="24680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536" extrusionOk="0">
                    <a:moveTo>
                      <a:pt x="268" y="1"/>
                    </a:moveTo>
                    <a:cubicBezTo>
                      <a:pt x="121" y="1"/>
                      <a:pt x="1" y="120"/>
                      <a:pt x="1" y="268"/>
                    </a:cubicBezTo>
                    <a:cubicBezTo>
                      <a:pt x="1" y="415"/>
                      <a:pt x="121" y="535"/>
                      <a:pt x="268" y="535"/>
                    </a:cubicBezTo>
                    <a:lnTo>
                      <a:pt x="9605" y="535"/>
                    </a:lnTo>
                    <a:cubicBezTo>
                      <a:pt x="9752" y="535"/>
                      <a:pt x="9872" y="415"/>
                      <a:pt x="9872" y="268"/>
                    </a:cubicBezTo>
                    <a:cubicBezTo>
                      <a:pt x="9872" y="120"/>
                      <a:pt x="9752" y="1"/>
                      <a:pt x="96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55"/>
              <p:cNvSpPr/>
              <p:nvPr/>
            </p:nvSpPr>
            <p:spPr>
              <a:xfrm>
                <a:off x="-3075225" y="3545263"/>
                <a:ext cx="24680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536" extrusionOk="0">
                    <a:moveTo>
                      <a:pt x="268" y="1"/>
                    </a:moveTo>
                    <a:cubicBezTo>
                      <a:pt x="121" y="1"/>
                      <a:pt x="1" y="121"/>
                      <a:pt x="1" y="268"/>
                    </a:cubicBezTo>
                    <a:cubicBezTo>
                      <a:pt x="1" y="415"/>
                      <a:pt x="121" y="535"/>
                      <a:pt x="268" y="535"/>
                    </a:cubicBezTo>
                    <a:lnTo>
                      <a:pt x="9605" y="535"/>
                    </a:lnTo>
                    <a:cubicBezTo>
                      <a:pt x="9752" y="535"/>
                      <a:pt x="9872" y="415"/>
                      <a:pt x="9872" y="268"/>
                    </a:cubicBezTo>
                    <a:cubicBezTo>
                      <a:pt x="9872" y="121"/>
                      <a:pt x="9752" y="1"/>
                      <a:pt x="96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55"/>
              <p:cNvSpPr/>
              <p:nvPr/>
            </p:nvSpPr>
            <p:spPr>
              <a:xfrm>
                <a:off x="-3075225" y="3576938"/>
                <a:ext cx="24680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536" extrusionOk="0">
                    <a:moveTo>
                      <a:pt x="268" y="1"/>
                    </a:moveTo>
                    <a:cubicBezTo>
                      <a:pt x="121" y="1"/>
                      <a:pt x="1" y="121"/>
                      <a:pt x="1" y="268"/>
                    </a:cubicBezTo>
                    <a:cubicBezTo>
                      <a:pt x="1" y="416"/>
                      <a:pt x="121" y="535"/>
                      <a:pt x="268" y="535"/>
                    </a:cubicBezTo>
                    <a:lnTo>
                      <a:pt x="9605" y="535"/>
                    </a:lnTo>
                    <a:cubicBezTo>
                      <a:pt x="9752" y="535"/>
                      <a:pt x="9872" y="416"/>
                      <a:pt x="9872" y="268"/>
                    </a:cubicBezTo>
                    <a:cubicBezTo>
                      <a:pt x="9872" y="121"/>
                      <a:pt x="9752" y="1"/>
                      <a:pt x="96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55"/>
              <p:cNvSpPr/>
              <p:nvPr/>
            </p:nvSpPr>
            <p:spPr>
              <a:xfrm>
                <a:off x="-1257125" y="4174638"/>
                <a:ext cx="592650" cy="186425"/>
              </a:xfrm>
              <a:custGeom>
                <a:avLst/>
                <a:gdLst/>
                <a:ahLst/>
                <a:cxnLst/>
                <a:rect l="l" t="t" r="r" b="b"/>
                <a:pathLst>
                  <a:path w="23706" h="7457" extrusionOk="0">
                    <a:moveTo>
                      <a:pt x="0" y="0"/>
                    </a:moveTo>
                    <a:lnTo>
                      <a:pt x="0" y="7457"/>
                    </a:lnTo>
                    <a:lnTo>
                      <a:pt x="23706" y="7457"/>
                    </a:lnTo>
                    <a:lnTo>
                      <a:pt x="237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55"/>
              <p:cNvSpPr/>
              <p:nvPr/>
            </p:nvSpPr>
            <p:spPr>
              <a:xfrm>
                <a:off x="-3743175" y="4459088"/>
                <a:ext cx="81650" cy="189250"/>
              </a:xfrm>
              <a:custGeom>
                <a:avLst/>
                <a:gdLst/>
                <a:ahLst/>
                <a:cxnLst/>
                <a:rect l="l" t="t" r="r" b="b"/>
                <a:pathLst>
                  <a:path w="3266" h="7570" extrusionOk="0">
                    <a:moveTo>
                      <a:pt x="1633" y="1"/>
                    </a:moveTo>
                    <a:cubicBezTo>
                      <a:pt x="732" y="1"/>
                      <a:pt x="0" y="1695"/>
                      <a:pt x="0" y="3785"/>
                    </a:cubicBezTo>
                    <a:cubicBezTo>
                      <a:pt x="0" y="5874"/>
                      <a:pt x="732" y="7569"/>
                      <a:pt x="1633" y="7569"/>
                    </a:cubicBezTo>
                    <a:cubicBezTo>
                      <a:pt x="2535" y="7569"/>
                      <a:pt x="3265" y="5874"/>
                      <a:pt x="3265" y="3785"/>
                    </a:cubicBezTo>
                    <a:cubicBezTo>
                      <a:pt x="3265" y="1695"/>
                      <a:pt x="2535" y="1"/>
                      <a:pt x="16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55"/>
              <p:cNvSpPr/>
              <p:nvPr/>
            </p:nvSpPr>
            <p:spPr>
              <a:xfrm>
                <a:off x="-3743175" y="4459088"/>
                <a:ext cx="4882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7569" extrusionOk="0">
                    <a:moveTo>
                      <a:pt x="1633" y="1"/>
                    </a:moveTo>
                    <a:cubicBezTo>
                      <a:pt x="732" y="1"/>
                      <a:pt x="0" y="1695"/>
                      <a:pt x="0" y="3785"/>
                    </a:cubicBezTo>
                    <a:cubicBezTo>
                      <a:pt x="0" y="5874"/>
                      <a:pt x="732" y="7568"/>
                      <a:pt x="1633" y="7568"/>
                    </a:cubicBezTo>
                    <a:cubicBezTo>
                      <a:pt x="1744" y="7567"/>
                      <a:pt x="1853" y="7542"/>
                      <a:pt x="1953" y="7494"/>
                    </a:cubicBezTo>
                    <a:cubicBezTo>
                      <a:pt x="1205" y="7150"/>
                      <a:pt x="641" y="5620"/>
                      <a:pt x="641" y="3785"/>
                    </a:cubicBezTo>
                    <a:cubicBezTo>
                      <a:pt x="641" y="1949"/>
                      <a:pt x="1205" y="420"/>
                      <a:pt x="1953" y="75"/>
                    </a:cubicBezTo>
                    <a:cubicBezTo>
                      <a:pt x="1853" y="27"/>
                      <a:pt x="1744" y="2"/>
                      <a:pt x="16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55"/>
              <p:cNvSpPr/>
              <p:nvPr/>
            </p:nvSpPr>
            <p:spPr>
              <a:xfrm>
                <a:off x="-3585675" y="4533163"/>
                <a:ext cx="136375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1558" extrusionOk="0">
                    <a:moveTo>
                      <a:pt x="780" y="0"/>
                    </a:moveTo>
                    <a:cubicBezTo>
                      <a:pt x="350" y="0"/>
                      <a:pt x="1" y="349"/>
                      <a:pt x="2" y="779"/>
                    </a:cubicBezTo>
                    <a:cubicBezTo>
                      <a:pt x="1" y="1210"/>
                      <a:pt x="350" y="1558"/>
                      <a:pt x="780" y="1558"/>
                    </a:cubicBezTo>
                    <a:lnTo>
                      <a:pt x="4676" y="1558"/>
                    </a:lnTo>
                    <a:cubicBezTo>
                      <a:pt x="5106" y="1558"/>
                      <a:pt x="5454" y="1210"/>
                      <a:pt x="5455" y="779"/>
                    </a:cubicBezTo>
                    <a:cubicBezTo>
                      <a:pt x="5455" y="349"/>
                      <a:pt x="5106" y="0"/>
                      <a:pt x="46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55"/>
              <p:cNvSpPr/>
              <p:nvPr/>
            </p:nvSpPr>
            <p:spPr>
              <a:xfrm>
                <a:off x="-661325" y="4471288"/>
                <a:ext cx="92100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545" extrusionOk="0">
                    <a:moveTo>
                      <a:pt x="1913" y="1"/>
                    </a:moveTo>
                    <a:cubicBezTo>
                      <a:pt x="1913" y="1"/>
                      <a:pt x="1912" y="1"/>
                      <a:pt x="1911" y="1"/>
                    </a:cubicBezTo>
                    <a:cubicBezTo>
                      <a:pt x="1194" y="1"/>
                      <a:pt x="549" y="432"/>
                      <a:pt x="274" y="1095"/>
                    </a:cubicBezTo>
                    <a:cubicBezTo>
                      <a:pt x="0" y="1757"/>
                      <a:pt x="152" y="2518"/>
                      <a:pt x="659" y="3026"/>
                    </a:cubicBezTo>
                    <a:cubicBezTo>
                      <a:pt x="997" y="3365"/>
                      <a:pt x="1451" y="3544"/>
                      <a:pt x="1912" y="3544"/>
                    </a:cubicBezTo>
                    <a:cubicBezTo>
                      <a:pt x="2140" y="3544"/>
                      <a:pt x="2370" y="3500"/>
                      <a:pt x="2590" y="3410"/>
                    </a:cubicBezTo>
                    <a:cubicBezTo>
                      <a:pt x="3252" y="3136"/>
                      <a:pt x="3684" y="2489"/>
                      <a:pt x="3684" y="1772"/>
                    </a:cubicBezTo>
                    <a:cubicBezTo>
                      <a:pt x="3684" y="794"/>
                      <a:pt x="2891" y="1"/>
                      <a:pt x="19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55"/>
              <p:cNvSpPr/>
              <p:nvPr/>
            </p:nvSpPr>
            <p:spPr>
              <a:xfrm>
                <a:off x="-641150" y="4571613"/>
                <a:ext cx="51975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2001" extrusionOk="0">
                    <a:moveTo>
                      <a:pt x="1079" y="1"/>
                    </a:moveTo>
                    <a:cubicBezTo>
                      <a:pt x="674" y="1"/>
                      <a:pt x="311" y="245"/>
                      <a:pt x="155" y="618"/>
                    </a:cubicBezTo>
                    <a:cubicBezTo>
                      <a:pt x="0" y="992"/>
                      <a:pt x="87" y="1422"/>
                      <a:pt x="373" y="1708"/>
                    </a:cubicBezTo>
                    <a:cubicBezTo>
                      <a:pt x="563" y="1899"/>
                      <a:pt x="818" y="2001"/>
                      <a:pt x="1078" y="2001"/>
                    </a:cubicBezTo>
                    <a:cubicBezTo>
                      <a:pt x="1207" y="2001"/>
                      <a:pt x="1337" y="1976"/>
                      <a:pt x="1461" y="1924"/>
                    </a:cubicBezTo>
                    <a:cubicBezTo>
                      <a:pt x="1835" y="1769"/>
                      <a:pt x="2079" y="1405"/>
                      <a:pt x="2079" y="1001"/>
                    </a:cubicBezTo>
                    <a:cubicBezTo>
                      <a:pt x="2079" y="449"/>
                      <a:pt x="1631" y="1"/>
                      <a:pt x="10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55"/>
              <p:cNvSpPr/>
              <p:nvPr/>
            </p:nvSpPr>
            <p:spPr>
              <a:xfrm>
                <a:off x="-641150" y="4642038"/>
                <a:ext cx="51975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2000" extrusionOk="0">
                    <a:moveTo>
                      <a:pt x="1079" y="1"/>
                    </a:moveTo>
                    <a:cubicBezTo>
                      <a:pt x="674" y="1"/>
                      <a:pt x="311" y="244"/>
                      <a:pt x="155" y="617"/>
                    </a:cubicBezTo>
                    <a:cubicBezTo>
                      <a:pt x="0" y="991"/>
                      <a:pt x="87" y="1421"/>
                      <a:pt x="372" y="1707"/>
                    </a:cubicBezTo>
                    <a:cubicBezTo>
                      <a:pt x="563" y="1898"/>
                      <a:pt x="818" y="2000"/>
                      <a:pt x="1078" y="2000"/>
                    </a:cubicBezTo>
                    <a:cubicBezTo>
                      <a:pt x="1207" y="2000"/>
                      <a:pt x="1337" y="1975"/>
                      <a:pt x="1461" y="1923"/>
                    </a:cubicBezTo>
                    <a:cubicBezTo>
                      <a:pt x="1835" y="1769"/>
                      <a:pt x="2079" y="1404"/>
                      <a:pt x="2079" y="1000"/>
                    </a:cubicBezTo>
                    <a:cubicBezTo>
                      <a:pt x="2079" y="448"/>
                      <a:pt x="1631" y="1"/>
                      <a:pt x="10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55"/>
              <p:cNvSpPr/>
              <p:nvPr/>
            </p:nvSpPr>
            <p:spPr>
              <a:xfrm>
                <a:off x="-3767150" y="3765588"/>
                <a:ext cx="333875" cy="603475"/>
              </a:xfrm>
              <a:custGeom>
                <a:avLst/>
                <a:gdLst/>
                <a:ahLst/>
                <a:cxnLst/>
                <a:rect l="l" t="t" r="r" b="b"/>
                <a:pathLst>
                  <a:path w="13355" h="24139" extrusionOk="0">
                    <a:moveTo>
                      <a:pt x="5358" y="0"/>
                    </a:moveTo>
                    <a:cubicBezTo>
                      <a:pt x="4508" y="1525"/>
                      <a:pt x="4061" y="3242"/>
                      <a:pt x="4064" y="4988"/>
                    </a:cubicBezTo>
                    <a:lnTo>
                      <a:pt x="0" y="24139"/>
                    </a:lnTo>
                    <a:lnTo>
                      <a:pt x="10883" y="24139"/>
                    </a:lnTo>
                    <a:cubicBezTo>
                      <a:pt x="12248" y="24139"/>
                      <a:pt x="13355" y="23033"/>
                      <a:pt x="13355" y="21668"/>
                    </a:cubicBezTo>
                    <a:lnTo>
                      <a:pt x="13355" y="2472"/>
                    </a:lnTo>
                    <a:cubicBezTo>
                      <a:pt x="13355" y="1108"/>
                      <a:pt x="12248" y="0"/>
                      <a:pt x="108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55"/>
              <p:cNvSpPr/>
              <p:nvPr/>
            </p:nvSpPr>
            <p:spPr>
              <a:xfrm>
                <a:off x="-3693300" y="3889113"/>
                <a:ext cx="241500" cy="480000"/>
              </a:xfrm>
              <a:custGeom>
                <a:avLst/>
                <a:gdLst/>
                <a:ahLst/>
                <a:cxnLst/>
                <a:rect l="l" t="t" r="r" b="b"/>
                <a:pathLst>
                  <a:path w="9660" h="19200" extrusionOk="0">
                    <a:moveTo>
                      <a:pt x="1112" y="0"/>
                    </a:moveTo>
                    <a:cubicBezTo>
                      <a:pt x="1112" y="16"/>
                      <a:pt x="1110" y="31"/>
                      <a:pt x="1110" y="47"/>
                    </a:cubicBezTo>
                    <a:lnTo>
                      <a:pt x="1" y="5271"/>
                    </a:lnTo>
                    <a:lnTo>
                      <a:pt x="6441" y="19199"/>
                    </a:lnTo>
                    <a:lnTo>
                      <a:pt x="7929" y="19199"/>
                    </a:lnTo>
                    <a:cubicBezTo>
                      <a:pt x="8576" y="19199"/>
                      <a:pt x="9198" y="18944"/>
                      <a:pt x="9659" y="18490"/>
                    </a:cubicBezTo>
                    <a:lnTo>
                      <a:pt x="1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55"/>
              <p:cNvSpPr/>
              <p:nvPr/>
            </p:nvSpPr>
            <p:spPr>
              <a:xfrm>
                <a:off x="-3654100" y="3765588"/>
                <a:ext cx="220825" cy="526775"/>
              </a:xfrm>
              <a:custGeom>
                <a:avLst/>
                <a:gdLst/>
                <a:ahLst/>
                <a:cxnLst/>
                <a:rect l="l" t="t" r="r" b="b"/>
                <a:pathLst>
                  <a:path w="8833" h="21071" extrusionOk="0">
                    <a:moveTo>
                      <a:pt x="836" y="0"/>
                    </a:moveTo>
                    <a:cubicBezTo>
                      <a:pt x="490" y="624"/>
                      <a:pt x="210" y="1284"/>
                      <a:pt x="0" y="1966"/>
                    </a:cubicBezTo>
                    <a:lnTo>
                      <a:pt x="8833" y="21070"/>
                    </a:lnTo>
                    <a:lnTo>
                      <a:pt x="8833" y="16586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55"/>
              <p:cNvSpPr/>
              <p:nvPr/>
            </p:nvSpPr>
            <p:spPr>
              <a:xfrm>
                <a:off x="-3570225" y="3633963"/>
                <a:ext cx="2983475" cy="56925"/>
              </a:xfrm>
              <a:custGeom>
                <a:avLst/>
                <a:gdLst/>
                <a:ahLst/>
                <a:cxnLst/>
                <a:rect l="l" t="t" r="r" b="b"/>
                <a:pathLst>
                  <a:path w="119339" h="2277" extrusionOk="0">
                    <a:moveTo>
                      <a:pt x="6424" y="0"/>
                    </a:moveTo>
                    <a:cubicBezTo>
                      <a:pt x="4086" y="0"/>
                      <a:pt x="1818" y="804"/>
                      <a:pt x="0" y="2276"/>
                    </a:cubicBezTo>
                    <a:lnTo>
                      <a:pt x="119338" y="2276"/>
                    </a:lnTo>
                    <a:cubicBezTo>
                      <a:pt x="118186" y="886"/>
                      <a:pt x="116447" y="0"/>
                      <a:pt x="114500" y="0"/>
                    </a:cubicBezTo>
                    <a:lnTo>
                      <a:pt x="6439" y="0"/>
                    </a:lnTo>
                    <a:cubicBezTo>
                      <a:pt x="6434" y="0"/>
                      <a:pt x="6429" y="0"/>
                      <a:pt x="64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55"/>
              <p:cNvSpPr/>
              <p:nvPr/>
            </p:nvSpPr>
            <p:spPr>
              <a:xfrm>
                <a:off x="-655900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0" y="0"/>
                    </a:moveTo>
                    <a:lnTo>
                      <a:pt x="0" y="2338"/>
                    </a:lnTo>
                    <a:cubicBezTo>
                      <a:pt x="0" y="4048"/>
                      <a:pt x="1386" y="5435"/>
                      <a:pt x="3097" y="5435"/>
                    </a:cubicBezTo>
                    <a:cubicBezTo>
                      <a:pt x="4807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55"/>
              <p:cNvSpPr/>
              <p:nvPr/>
            </p:nvSpPr>
            <p:spPr>
              <a:xfrm>
                <a:off x="-810325" y="3915188"/>
                <a:ext cx="154825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3" h="5435" extrusionOk="0">
                    <a:moveTo>
                      <a:pt x="0" y="0"/>
                    </a:moveTo>
                    <a:lnTo>
                      <a:pt x="0" y="2338"/>
                    </a:lnTo>
                    <a:cubicBezTo>
                      <a:pt x="0" y="4048"/>
                      <a:pt x="1386" y="5435"/>
                      <a:pt x="3097" y="5435"/>
                    </a:cubicBezTo>
                    <a:cubicBezTo>
                      <a:pt x="4807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55"/>
              <p:cNvSpPr/>
              <p:nvPr/>
            </p:nvSpPr>
            <p:spPr>
              <a:xfrm>
                <a:off x="-965175" y="3915188"/>
                <a:ext cx="154875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5" h="5435" extrusionOk="0">
                    <a:moveTo>
                      <a:pt x="0" y="0"/>
                    </a:moveTo>
                    <a:lnTo>
                      <a:pt x="0" y="2338"/>
                    </a:lnTo>
                    <a:cubicBezTo>
                      <a:pt x="0" y="4048"/>
                      <a:pt x="1387" y="5435"/>
                      <a:pt x="3098" y="5435"/>
                    </a:cubicBezTo>
                    <a:cubicBezTo>
                      <a:pt x="4807" y="5435"/>
                      <a:pt x="6194" y="4049"/>
                      <a:pt x="6194" y="2338"/>
                    </a:cubicBezTo>
                    <a:lnTo>
                      <a:pt x="61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55"/>
              <p:cNvSpPr/>
              <p:nvPr/>
            </p:nvSpPr>
            <p:spPr>
              <a:xfrm>
                <a:off x="-1119600" y="3915188"/>
                <a:ext cx="154825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3" h="5435" extrusionOk="0">
                    <a:moveTo>
                      <a:pt x="0" y="0"/>
                    </a:moveTo>
                    <a:lnTo>
                      <a:pt x="0" y="2338"/>
                    </a:lnTo>
                    <a:cubicBezTo>
                      <a:pt x="0" y="4048"/>
                      <a:pt x="1387" y="5435"/>
                      <a:pt x="3097" y="5435"/>
                    </a:cubicBezTo>
                    <a:cubicBezTo>
                      <a:pt x="4807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55"/>
              <p:cNvSpPr/>
              <p:nvPr/>
            </p:nvSpPr>
            <p:spPr>
              <a:xfrm>
                <a:off x="-1274425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6" y="5435"/>
                      <a:pt x="3097" y="5435"/>
                    </a:cubicBezTo>
                    <a:cubicBezTo>
                      <a:pt x="4808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55"/>
              <p:cNvSpPr/>
              <p:nvPr/>
            </p:nvSpPr>
            <p:spPr>
              <a:xfrm>
                <a:off x="-1428875" y="3915188"/>
                <a:ext cx="154875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5" h="5435" extrusionOk="0">
                    <a:moveTo>
                      <a:pt x="0" y="0"/>
                    </a:moveTo>
                    <a:lnTo>
                      <a:pt x="0" y="2338"/>
                    </a:lnTo>
                    <a:cubicBezTo>
                      <a:pt x="0" y="4048"/>
                      <a:pt x="1387" y="5435"/>
                      <a:pt x="3098" y="5435"/>
                    </a:cubicBezTo>
                    <a:cubicBezTo>
                      <a:pt x="4807" y="5435"/>
                      <a:pt x="6194" y="4049"/>
                      <a:pt x="6194" y="2338"/>
                    </a:cubicBezTo>
                    <a:lnTo>
                      <a:pt x="61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55"/>
              <p:cNvSpPr/>
              <p:nvPr/>
            </p:nvSpPr>
            <p:spPr>
              <a:xfrm>
                <a:off x="-1583700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8" y="5435"/>
                      <a:pt x="3097" y="5435"/>
                    </a:cubicBezTo>
                    <a:cubicBezTo>
                      <a:pt x="4808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55"/>
              <p:cNvSpPr/>
              <p:nvPr/>
            </p:nvSpPr>
            <p:spPr>
              <a:xfrm>
                <a:off x="-1738125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7" y="5435"/>
                      <a:pt x="3097" y="5435"/>
                    </a:cubicBezTo>
                    <a:cubicBezTo>
                      <a:pt x="4807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55"/>
              <p:cNvSpPr/>
              <p:nvPr/>
            </p:nvSpPr>
            <p:spPr>
              <a:xfrm>
                <a:off x="-1892950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7" y="5435"/>
                      <a:pt x="3097" y="5435"/>
                    </a:cubicBezTo>
                    <a:cubicBezTo>
                      <a:pt x="4807" y="5435"/>
                      <a:pt x="6194" y="4049"/>
                      <a:pt x="6194" y="2338"/>
                    </a:cubicBezTo>
                    <a:lnTo>
                      <a:pt x="61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55"/>
              <p:cNvSpPr/>
              <p:nvPr/>
            </p:nvSpPr>
            <p:spPr>
              <a:xfrm>
                <a:off x="-2047400" y="3915188"/>
                <a:ext cx="154875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5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7" y="5435"/>
                      <a:pt x="3097" y="5435"/>
                    </a:cubicBezTo>
                    <a:cubicBezTo>
                      <a:pt x="4808" y="5435"/>
                      <a:pt x="6194" y="4049"/>
                      <a:pt x="6194" y="2338"/>
                    </a:cubicBezTo>
                    <a:lnTo>
                      <a:pt x="61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55"/>
              <p:cNvSpPr/>
              <p:nvPr/>
            </p:nvSpPr>
            <p:spPr>
              <a:xfrm>
                <a:off x="-2202225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7" y="5435"/>
                      <a:pt x="3097" y="5435"/>
                    </a:cubicBezTo>
                    <a:cubicBezTo>
                      <a:pt x="4808" y="5435"/>
                      <a:pt x="6194" y="4049"/>
                      <a:pt x="6194" y="2338"/>
                    </a:cubicBezTo>
                    <a:lnTo>
                      <a:pt x="61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55"/>
              <p:cNvSpPr/>
              <p:nvPr/>
            </p:nvSpPr>
            <p:spPr>
              <a:xfrm>
                <a:off x="-2356650" y="3915188"/>
                <a:ext cx="1548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35" extrusionOk="0">
                    <a:moveTo>
                      <a:pt x="1" y="0"/>
                    </a:moveTo>
                    <a:lnTo>
                      <a:pt x="1" y="2338"/>
                    </a:lnTo>
                    <a:cubicBezTo>
                      <a:pt x="1" y="4048"/>
                      <a:pt x="1387" y="5435"/>
                      <a:pt x="3097" y="5435"/>
                    </a:cubicBezTo>
                    <a:cubicBezTo>
                      <a:pt x="4808" y="5435"/>
                      <a:pt x="6193" y="4049"/>
                      <a:pt x="6193" y="2338"/>
                    </a:cubicBez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55"/>
              <p:cNvSpPr/>
              <p:nvPr/>
            </p:nvSpPr>
            <p:spPr>
              <a:xfrm>
                <a:off x="-2665925" y="3721538"/>
                <a:ext cx="293075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7747" extrusionOk="0">
                    <a:moveTo>
                      <a:pt x="6452" y="1"/>
                    </a:moveTo>
                    <a:lnTo>
                      <a:pt x="1" y="7746"/>
                    </a:lnTo>
                    <a:lnTo>
                      <a:pt x="6193" y="7746"/>
                    </a:lnTo>
                    <a:lnTo>
                      <a:pt x="117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55"/>
              <p:cNvSpPr/>
              <p:nvPr/>
            </p:nvSpPr>
            <p:spPr>
              <a:xfrm>
                <a:off x="-2511500" y="3721538"/>
                <a:ext cx="270075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10803" h="7747" extrusionOk="0">
                    <a:moveTo>
                      <a:pt x="5532" y="1"/>
                    </a:moveTo>
                    <a:lnTo>
                      <a:pt x="1" y="7746"/>
                    </a:lnTo>
                    <a:lnTo>
                      <a:pt x="6195" y="7746"/>
                    </a:lnTo>
                    <a:lnTo>
                      <a:pt x="10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55"/>
              <p:cNvSpPr/>
              <p:nvPr/>
            </p:nvSpPr>
            <p:spPr>
              <a:xfrm>
                <a:off x="-2356650" y="3721538"/>
                <a:ext cx="246975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9879" h="7747" extrusionOk="0">
                    <a:moveTo>
                      <a:pt x="4608" y="1"/>
                    </a:moveTo>
                    <a:lnTo>
                      <a:pt x="1" y="7746"/>
                    </a:lnTo>
                    <a:lnTo>
                      <a:pt x="6193" y="7746"/>
                    </a:lnTo>
                    <a:lnTo>
                      <a:pt x="98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55"/>
              <p:cNvSpPr/>
              <p:nvPr/>
            </p:nvSpPr>
            <p:spPr>
              <a:xfrm>
                <a:off x="-2202225" y="3721538"/>
                <a:ext cx="223975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8959" h="7747" extrusionOk="0">
                    <a:moveTo>
                      <a:pt x="3688" y="1"/>
                    </a:moveTo>
                    <a:lnTo>
                      <a:pt x="1" y="7746"/>
                    </a:lnTo>
                    <a:lnTo>
                      <a:pt x="6194" y="7746"/>
                    </a:lnTo>
                    <a:lnTo>
                      <a:pt x="89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55"/>
              <p:cNvSpPr/>
              <p:nvPr/>
            </p:nvSpPr>
            <p:spPr>
              <a:xfrm>
                <a:off x="-2047400" y="3721538"/>
                <a:ext cx="2009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7747" extrusionOk="0">
                    <a:moveTo>
                      <a:pt x="2765" y="1"/>
                    </a:moveTo>
                    <a:lnTo>
                      <a:pt x="1" y="7746"/>
                    </a:lnTo>
                    <a:lnTo>
                      <a:pt x="6194" y="7746"/>
                    </a:lnTo>
                    <a:lnTo>
                      <a:pt x="80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55"/>
              <p:cNvSpPr/>
              <p:nvPr/>
            </p:nvSpPr>
            <p:spPr>
              <a:xfrm>
                <a:off x="-1892975" y="3721538"/>
                <a:ext cx="1779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7747" extrusionOk="0">
                    <a:moveTo>
                      <a:pt x="1845" y="1"/>
                    </a:moveTo>
                    <a:lnTo>
                      <a:pt x="1" y="7746"/>
                    </a:lnTo>
                    <a:lnTo>
                      <a:pt x="6195" y="7746"/>
                    </a:lnTo>
                    <a:lnTo>
                      <a:pt x="711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55"/>
              <p:cNvSpPr/>
              <p:nvPr/>
            </p:nvSpPr>
            <p:spPr>
              <a:xfrm>
                <a:off x="-1738125" y="3721538"/>
                <a:ext cx="15485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747" extrusionOk="0">
                    <a:moveTo>
                      <a:pt x="922" y="1"/>
                    </a:moveTo>
                    <a:lnTo>
                      <a:pt x="1" y="7746"/>
                    </a:lnTo>
                    <a:lnTo>
                      <a:pt x="6193" y="7746"/>
                    </a:lnTo>
                    <a:lnTo>
                      <a:pt x="61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55"/>
              <p:cNvSpPr/>
              <p:nvPr/>
            </p:nvSpPr>
            <p:spPr>
              <a:xfrm>
                <a:off x="-1583700" y="3721538"/>
                <a:ext cx="15485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747" extrusionOk="0">
                    <a:moveTo>
                      <a:pt x="2" y="1"/>
                    </a:moveTo>
                    <a:lnTo>
                      <a:pt x="1" y="7746"/>
                    </a:lnTo>
                    <a:lnTo>
                      <a:pt x="6193" y="7746"/>
                    </a:lnTo>
                    <a:lnTo>
                      <a:pt x="52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55"/>
              <p:cNvSpPr/>
              <p:nvPr/>
            </p:nvSpPr>
            <p:spPr>
              <a:xfrm>
                <a:off x="-1451900" y="3721538"/>
                <a:ext cx="1779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7747" extrusionOk="0">
                    <a:moveTo>
                      <a:pt x="0" y="1"/>
                    </a:moveTo>
                    <a:lnTo>
                      <a:pt x="921" y="7746"/>
                    </a:lnTo>
                    <a:lnTo>
                      <a:pt x="7115" y="7746"/>
                    </a:lnTo>
                    <a:lnTo>
                      <a:pt x="52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55"/>
              <p:cNvSpPr/>
              <p:nvPr/>
            </p:nvSpPr>
            <p:spPr>
              <a:xfrm>
                <a:off x="-1320475" y="3721538"/>
                <a:ext cx="2009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7747" extrusionOk="0">
                    <a:moveTo>
                      <a:pt x="0" y="1"/>
                    </a:moveTo>
                    <a:lnTo>
                      <a:pt x="1843" y="7746"/>
                    </a:lnTo>
                    <a:lnTo>
                      <a:pt x="8035" y="7746"/>
                    </a:lnTo>
                    <a:lnTo>
                      <a:pt x="52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55"/>
              <p:cNvSpPr/>
              <p:nvPr/>
            </p:nvSpPr>
            <p:spPr>
              <a:xfrm>
                <a:off x="-1188725" y="3721538"/>
                <a:ext cx="2240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8960" h="7747" extrusionOk="0">
                    <a:moveTo>
                      <a:pt x="0" y="1"/>
                    </a:moveTo>
                    <a:lnTo>
                      <a:pt x="2765" y="7746"/>
                    </a:lnTo>
                    <a:lnTo>
                      <a:pt x="8959" y="7746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55"/>
              <p:cNvSpPr/>
              <p:nvPr/>
            </p:nvSpPr>
            <p:spPr>
              <a:xfrm>
                <a:off x="-1057300" y="3721538"/>
                <a:ext cx="24700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9880" h="7747" extrusionOk="0">
                    <a:moveTo>
                      <a:pt x="0" y="1"/>
                    </a:moveTo>
                    <a:lnTo>
                      <a:pt x="3685" y="7746"/>
                    </a:lnTo>
                    <a:lnTo>
                      <a:pt x="9879" y="7746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55"/>
              <p:cNvSpPr/>
              <p:nvPr/>
            </p:nvSpPr>
            <p:spPr>
              <a:xfrm>
                <a:off x="-925550" y="3721538"/>
                <a:ext cx="27005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10802" h="7747" extrusionOk="0">
                    <a:moveTo>
                      <a:pt x="1" y="1"/>
                    </a:moveTo>
                    <a:lnTo>
                      <a:pt x="4609" y="7746"/>
                    </a:lnTo>
                    <a:lnTo>
                      <a:pt x="10802" y="7746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55"/>
              <p:cNvSpPr/>
              <p:nvPr/>
            </p:nvSpPr>
            <p:spPr>
              <a:xfrm>
                <a:off x="-794125" y="3721538"/>
                <a:ext cx="293075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7747" extrusionOk="0">
                    <a:moveTo>
                      <a:pt x="1" y="1"/>
                    </a:moveTo>
                    <a:lnTo>
                      <a:pt x="5529" y="7746"/>
                    </a:lnTo>
                    <a:lnTo>
                      <a:pt x="11722" y="7746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55"/>
              <p:cNvSpPr/>
              <p:nvPr/>
            </p:nvSpPr>
            <p:spPr>
              <a:xfrm>
                <a:off x="-1507525" y="4151713"/>
                <a:ext cx="136650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3937" extrusionOk="0">
                    <a:moveTo>
                      <a:pt x="2897" y="0"/>
                    </a:moveTo>
                    <a:lnTo>
                      <a:pt x="2897" y="0"/>
                    </a:lnTo>
                    <a:cubicBezTo>
                      <a:pt x="3137" y="52"/>
                      <a:pt x="3259" y="271"/>
                      <a:pt x="3208" y="454"/>
                    </a:cubicBezTo>
                    <a:cubicBezTo>
                      <a:pt x="3156" y="637"/>
                      <a:pt x="2976" y="784"/>
                      <a:pt x="2778" y="899"/>
                    </a:cubicBezTo>
                    <a:cubicBezTo>
                      <a:pt x="2656" y="969"/>
                      <a:pt x="2523" y="1032"/>
                      <a:pt x="2422" y="1121"/>
                    </a:cubicBezTo>
                    <a:cubicBezTo>
                      <a:pt x="2323" y="1209"/>
                      <a:pt x="2285" y="1331"/>
                      <a:pt x="2330" y="1441"/>
                    </a:cubicBezTo>
                    <a:cubicBezTo>
                      <a:pt x="1951" y="1518"/>
                      <a:pt x="1568" y="1614"/>
                      <a:pt x="1269" y="1804"/>
                    </a:cubicBezTo>
                    <a:cubicBezTo>
                      <a:pt x="971" y="1994"/>
                      <a:pt x="775" y="2293"/>
                      <a:pt x="869" y="2578"/>
                    </a:cubicBezTo>
                    <a:cubicBezTo>
                      <a:pt x="536" y="2590"/>
                      <a:pt x="223" y="2764"/>
                      <a:pt x="111" y="2999"/>
                    </a:cubicBezTo>
                    <a:cubicBezTo>
                      <a:pt x="0" y="3234"/>
                      <a:pt x="97" y="3515"/>
                      <a:pt x="346" y="3681"/>
                    </a:cubicBezTo>
                    <a:cubicBezTo>
                      <a:pt x="641" y="3878"/>
                      <a:pt x="994" y="3937"/>
                      <a:pt x="1372" y="3937"/>
                    </a:cubicBezTo>
                    <a:cubicBezTo>
                      <a:pt x="1770" y="3937"/>
                      <a:pt x="2196" y="3871"/>
                      <a:pt x="2610" y="3834"/>
                    </a:cubicBezTo>
                    <a:cubicBezTo>
                      <a:pt x="3178" y="3781"/>
                      <a:pt x="3767" y="3680"/>
                      <a:pt x="4340" y="3680"/>
                    </a:cubicBezTo>
                    <a:cubicBezTo>
                      <a:pt x="4580" y="3680"/>
                      <a:pt x="4816" y="3698"/>
                      <a:pt x="5048" y="3744"/>
                    </a:cubicBezTo>
                    <a:cubicBezTo>
                      <a:pt x="5252" y="3676"/>
                      <a:pt x="5401" y="3502"/>
                      <a:pt x="5437" y="3291"/>
                    </a:cubicBezTo>
                    <a:cubicBezTo>
                      <a:pt x="5466" y="3105"/>
                      <a:pt x="5409" y="2918"/>
                      <a:pt x="5354" y="2736"/>
                    </a:cubicBezTo>
                    <a:cubicBezTo>
                      <a:pt x="5315" y="2609"/>
                      <a:pt x="5274" y="2480"/>
                      <a:pt x="5181" y="2370"/>
                    </a:cubicBezTo>
                    <a:cubicBezTo>
                      <a:pt x="5089" y="2264"/>
                      <a:pt x="4933" y="2210"/>
                      <a:pt x="4764" y="2210"/>
                    </a:cubicBezTo>
                    <a:cubicBezTo>
                      <a:pt x="4759" y="2210"/>
                      <a:pt x="4754" y="2210"/>
                      <a:pt x="4749" y="2210"/>
                    </a:cubicBezTo>
                    <a:cubicBezTo>
                      <a:pt x="4805" y="2015"/>
                      <a:pt x="4763" y="1806"/>
                      <a:pt x="4633" y="1633"/>
                    </a:cubicBezTo>
                    <a:cubicBezTo>
                      <a:pt x="4504" y="1459"/>
                      <a:pt x="4313" y="1341"/>
                      <a:pt x="4062" y="1273"/>
                    </a:cubicBezTo>
                    <a:cubicBezTo>
                      <a:pt x="4212" y="988"/>
                      <a:pt x="4161" y="648"/>
                      <a:pt x="3930" y="394"/>
                    </a:cubicBezTo>
                    <a:cubicBezTo>
                      <a:pt x="3698" y="141"/>
                      <a:pt x="3308" y="1"/>
                      <a:pt x="28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55"/>
              <p:cNvSpPr/>
              <p:nvPr/>
            </p:nvSpPr>
            <p:spPr>
              <a:xfrm>
                <a:off x="-1512600" y="4232638"/>
                <a:ext cx="1511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6047" h="1259" extrusionOk="0">
                    <a:moveTo>
                      <a:pt x="0" y="0"/>
                    </a:moveTo>
                    <a:lnTo>
                      <a:pt x="0" y="1259"/>
                    </a:lnTo>
                    <a:lnTo>
                      <a:pt x="6047" y="1259"/>
                    </a:lnTo>
                    <a:lnTo>
                      <a:pt x="6047" y="0"/>
                    </a:lnTo>
                    <a:close/>
                  </a:path>
                </a:pathLst>
              </a:custGeom>
              <a:solidFill>
                <a:srgbClr val="BFB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55"/>
              <p:cNvSpPr/>
              <p:nvPr/>
            </p:nvSpPr>
            <p:spPr>
              <a:xfrm>
                <a:off x="-1502500" y="4264088"/>
                <a:ext cx="130950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928" extrusionOk="0">
                    <a:moveTo>
                      <a:pt x="1" y="1"/>
                    </a:moveTo>
                    <a:lnTo>
                      <a:pt x="839" y="3927"/>
                    </a:lnTo>
                    <a:lnTo>
                      <a:pt x="4400" y="3927"/>
                    </a:lnTo>
                    <a:lnTo>
                      <a:pt x="5238" y="1"/>
                    </a:lnTo>
                    <a:close/>
                  </a:path>
                </a:pathLst>
              </a:custGeom>
              <a:solidFill>
                <a:srgbClr val="FFE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55"/>
              <p:cNvSpPr/>
              <p:nvPr/>
            </p:nvSpPr>
            <p:spPr>
              <a:xfrm>
                <a:off x="-1502500" y="4264088"/>
                <a:ext cx="130950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928" extrusionOk="0">
                    <a:moveTo>
                      <a:pt x="1" y="1"/>
                    </a:moveTo>
                    <a:lnTo>
                      <a:pt x="57" y="265"/>
                    </a:lnTo>
                    <a:lnTo>
                      <a:pt x="3642" y="265"/>
                    </a:lnTo>
                    <a:lnTo>
                      <a:pt x="2860" y="3927"/>
                    </a:lnTo>
                    <a:lnTo>
                      <a:pt x="4400" y="3927"/>
                    </a:lnTo>
                    <a:lnTo>
                      <a:pt x="5238" y="1"/>
                    </a:lnTo>
                    <a:close/>
                  </a:path>
                </a:pathLst>
              </a:custGeom>
              <a:solidFill>
                <a:srgbClr val="E6D4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55"/>
              <p:cNvSpPr/>
              <p:nvPr/>
            </p:nvSpPr>
            <p:spPr>
              <a:xfrm>
                <a:off x="-1704875" y="4151713"/>
                <a:ext cx="136675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5467" h="3937" extrusionOk="0">
                    <a:moveTo>
                      <a:pt x="2898" y="0"/>
                    </a:moveTo>
                    <a:lnTo>
                      <a:pt x="2898" y="0"/>
                    </a:lnTo>
                    <a:cubicBezTo>
                      <a:pt x="3138" y="52"/>
                      <a:pt x="3260" y="271"/>
                      <a:pt x="3209" y="454"/>
                    </a:cubicBezTo>
                    <a:cubicBezTo>
                      <a:pt x="3157" y="637"/>
                      <a:pt x="2977" y="784"/>
                      <a:pt x="2779" y="899"/>
                    </a:cubicBezTo>
                    <a:cubicBezTo>
                      <a:pt x="2657" y="969"/>
                      <a:pt x="2524" y="1032"/>
                      <a:pt x="2424" y="1121"/>
                    </a:cubicBezTo>
                    <a:cubicBezTo>
                      <a:pt x="2323" y="1209"/>
                      <a:pt x="2286" y="1331"/>
                      <a:pt x="2331" y="1441"/>
                    </a:cubicBezTo>
                    <a:cubicBezTo>
                      <a:pt x="1953" y="1518"/>
                      <a:pt x="1570" y="1614"/>
                      <a:pt x="1270" y="1804"/>
                    </a:cubicBezTo>
                    <a:cubicBezTo>
                      <a:pt x="972" y="1994"/>
                      <a:pt x="776" y="2293"/>
                      <a:pt x="870" y="2578"/>
                    </a:cubicBezTo>
                    <a:cubicBezTo>
                      <a:pt x="536" y="2590"/>
                      <a:pt x="224" y="2764"/>
                      <a:pt x="113" y="2999"/>
                    </a:cubicBezTo>
                    <a:cubicBezTo>
                      <a:pt x="1" y="3234"/>
                      <a:pt x="97" y="3515"/>
                      <a:pt x="347" y="3681"/>
                    </a:cubicBezTo>
                    <a:cubicBezTo>
                      <a:pt x="641" y="3878"/>
                      <a:pt x="994" y="3937"/>
                      <a:pt x="1372" y="3937"/>
                    </a:cubicBezTo>
                    <a:cubicBezTo>
                      <a:pt x="1770" y="3937"/>
                      <a:pt x="2195" y="3871"/>
                      <a:pt x="2609" y="3834"/>
                    </a:cubicBezTo>
                    <a:cubicBezTo>
                      <a:pt x="3179" y="3781"/>
                      <a:pt x="3768" y="3680"/>
                      <a:pt x="4341" y="3680"/>
                    </a:cubicBezTo>
                    <a:cubicBezTo>
                      <a:pt x="4581" y="3680"/>
                      <a:pt x="4817" y="3698"/>
                      <a:pt x="5048" y="3744"/>
                    </a:cubicBezTo>
                    <a:cubicBezTo>
                      <a:pt x="5252" y="3676"/>
                      <a:pt x="5402" y="3502"/>
                      <a:pt x="5437" y="3291"/>
                    </a:cubicBezTo>
                    <a:cubicBezTo>
                      <a:pt x="5466" y="3105"/>
                      <a:pt x="5410" y="2918"/>
                      <a:pt x="5354" y="2736"/>
                    </a:cubicBezTo>
                    <a:cubicBezTo>
                      <a:pt x="5316" y="2609"/>
                      <a:pt x="5274" y="2480"/>
                      <a:pt x="5181" y="2370"/>
                    </a:cubicBezTo>
                    <a:cubicBezTo>
                      <a:pt x="5090" y="2264"/>
                      <a:pt x="4934" y="2210"/>
                      <a:pt x="4765" y="2210"/>
                    </a:cubicBezTo>
                    <a:cubicBezTo>
                      <a:pt x="4760" y="2210"/>
                      <a:pt x="4755" y="2210"/>
                      <a:pt x="4750" y="2210"/>
                    </a:cubicBezTo>
                    <a:cubicBezTo>
                      <a:pt x="4806" y="2015"/>
                      <a:pt x="4763" y="1806"/>
                      <a:pt x="4634" y="1633"/>
                    </a:cubicBezTo>
                    <a:cubicBezTo>
                      <a:pt x="4504" y="1459"/>
                      <a:pt x="4313" y="1341"/>
                      <a:pt x="4063" y="1273"/>
                    </a:cubicBezTo>
                    <a:cubicBezTo>
                      <a:pt x="4214" y="988"/>
                      <a:pt x="4161" y="648"/>
                      <a:pt x="3931" y="394"/>
                    </a:cubicBezTo>
                    <a:cubicBezTo>
                      <a:pt x="3699" y="141"/>
                      <a:pt x="3309" y="1"/>
                      <a:pt x="28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55"/>
              <p:cNvSpPr/>
              <p:nvPr/>
            </p:nvSpPr>
            <p:spPr>
              <a:xfrm>
                <a:off x="-1709950" y="4232638"/>
                <a:ext cx="151200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6048" h="1259" extrusionOk="0">
                    <a:moveTo>
                      <a:pt x="1" y="0"/>
                    </a:moveTo>
                    <a:lnTo>
                      <a:pt x="1" y="1259"/>
                    </a:lnTo>
                    <a:lnTo>
                      <a:pt x="6047" y="1259"/>
                    </a:lnTo>
                    <a:lnTo>
                      <a:pt x="6047" y="0"/>
                    </a:lnTo>
                    <a:close/>
                  </a:path>
                </a:pathLst>
              </a:custGeom>
              <a:solidFill>
                <a:srgbClr val="BFB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55"/>
              <p:cNvSpPr/>
              <p:nvPr/>
            </p:nvSpPr>
            <p:spPr>
              <a:xfrm>
                <a:off x="-1699825" y="4264088"/>
                <a:ext cx="130950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928" extrusionOk="0">
                    <a:moveTo>
                      <a:pt x="1" y="1"/>
                    </a:moveTo>
                    <a:lnTo>
                      <a:pt x="839" y="3927"/>
                    </a:lnTo>
                    <a:lnTo>
                      <a:pt x="4400" y="3927"/>
                    </a:lnTo>
                    <a:lnTo>
                      <a:pt x="5238" y="1"/>
                    </a:lnTo>
                    <a:close/>
                  </a:path>
                </a:pathLst>
              </a:custGeom>
              <a:solidFill>
                <a:srgbClr val="FFEC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55"/>
              <p:cNvSpPr/>
              <p:nvPr/>
            </p:nvSpPr>
            <p:spPr>
              <a:xfrm>
                <a:off x="-1699825" y="4264088"/>
                <a:ext cx="130950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3928" extrusionOk="0">
                    <a:moveTo>
                      <a:pt x="1" y="1"/>
                    </a:moveTo>
                    <a:lnTo>
                      <a:pt x="57" y="265"/>
                    </a:lnTo>
                    <a:lnTo>
                      <a:pt x="3641" y="265"/>
                    </a:lnTo>
                    <a:lnTo>
                      <a:pt x="2860" y="3927"/>
                    </a:lnTo>
                    <a:lnTo>
                      <a:pt x="4400" y="3927"/>
                    </a:lnTo>
                    <a:lnTo>
                      <a:pt x="5238" y="1"/>
                    </a:lnTo>
                    <a:close/>
                  </a:path>
                </a:pathLst>
              </a:custGeom>
              <a:solidFill>
                <a:srgbClr val="E6D4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55"/>
              <p:cNvSpPr/>
              <p:nvPr/>
            </p:nvSpPr>
            <p:spPr>
              <a:xfrm>
                <a:off x="-1408575" y="2961438"/>
                <a:ext cx="406950" cy="293150"/>
              </a:xfrm>
              <a:custGeom>
                <a:avLst/>
                <a:gdLst/>
                <a:ahLst/>
                <a:cxnLst/>
                <a:rect l="l" t="t" r="r" b="b"/>
                <a:pathLst>
                  <a:path w="16278" h="11726" extrusionOk="0">
                    <a:moveTo>
                      <a:pt x="8627" y="0"/>
                    </a:moveTo>
                    <a:lnTo>
                      <a:pt x="8627" y="0"/>
                    </a:lnTo>
                    <a:cubicBezTo>
                      <a:pt x="9342" y="156"/>
                      <a:pt x="9705" y="806"/>
                      <a:pt x="9553" y="1350"/>
                    </a:cubicBezTo>
                    <a:cubicBezTo>
                      <a:pt x="9402" y="1895"/>
                      <a:pt x="8864" y="2335"/>
                      <a:pt x="8276" y="2676"/>
                    </a:cubicBezTo>
                    <a:cubicBezTo>
                      <a:pt x="7911" y="2888"/>
                      <a:pt x="7515" y="3077"/>
                      <a:pt x="7217" y="3338"/>
                    </a:cubicBezTo>
                    <a:cubicBezTo>
                      <a:pt x="6918" y="3601"/>
                      <a:pt x="6806" y="3963"/>
                      <a:pt x="6941" y="4293"/>
                    </a:cubicBezTo>
                    <a:cubicBezTo>
                      <a:pt x="5814" y="4520"/>
                      <a:pt x="4672" y="4807"/>
                      <a:pt x="3782" y="5374"/>
                    </a:cubicBezTo>
                    <a:cubicBezTo>
                      <a:pt x="2892" y="5939"/>
                      <a:pt x="2309" y="6831"/>
                      <a:pt x="2588" y="7677"/>
                    </a:cubicBezTo>
                    <a:cubicBezTo>
                      <a:pt x="1594" y="7715"/>
                      <a:pt x="663" y="8233"/>
                      <a:pt x="332" y="8932"/>
                    </a:cubicBezTo>
                    <a:cubicBezTo>
                      <a:pt x="0" y="9632"/>
                      <a:pt x="288" y="10470"/>
                      <a:pt x="1030" y="10964"/>
                    </a:cubicBezTo>
                    <a:cubicBezTo>
                      <a:pt x="1908" y="11550"/>
                      <a:pt x="2958" y="11725"/>
                      <a:pt x="4083" y="11725"/>
                    </a:cubicBezTo>
                    <a:cubicBezTo>
                      <a:pt x="5269" y="11725"/>
                      <a:pt x="6538" y="11530"/>
                      <a:pt x="7771" y="11418"/>
                    </a:cubicBezTo>
                    <a:cubicBezTo>
                      <a:pt x="9469" y="11263"/>
                      <a:pt x="11224" y="10959"/>
                      <a:pt x="12933" y="10959"/>
                    </a:cubicBezTo>
                    <a:cubicBezTo>
                      <a:pt x="13644" y="10959"/>
                      <a:pt x="14347" y="11012"/>
                      <a:pt x="15034" y="11149"/>
                    </a:cubicBezTo>
                    <a:cubicBezTo>
                      <a:pt x="15713" y="10916"/>
                      <a:pt x="16105" y="10356"/>
                      <a:pt x="16191" y="9801"/>
                    </a:cubicBezTo>
                    <a:cubicBezTo>
                      <a:pt x="16278" y="9248"/>
                      <a:pt x="16109" y="8692"/>
                      <a:pt x="15943" y="8148"/>
                    </a:cubicBezTo>
                    <a:cubicBezTo>
                      <a:pt x="15828" y="7770"/>
                      <a:pt x="15707" y="7386"/>
                      <a:pt x="15429" y="7060"/>
                    </a:cubicBezTo>
                    <a:cubicBezTo>
                      <a:pt x="15156" y="6741"/>
                      <a:pt x="14689" y="6578"/>
                      <a:pt x="14185" y="6578"/>
                    </a:cubicBezTo>
                    <a:cubicBezTo>
                      <a:pt x="14172" y="6578"/>
                      <a:pt x="14158" y="6578"/>
                      <a:pt x="14145" y="6579"/>
                    </a:cubicBezTo>
                    <a:cubicBezTo>
                      <a:pt x="14310" y="6001"/>
                      <a:pt x="14185" y="5379"/>
                      <a:pt x="13799" y="4863"/>
                    </a:cubicBezTo>
                    <a:cubicBezTo>
                      <a:pt x="13413" y="4345"/>
                      <a:pt x="12842" y="3993"/>
                      <a:pt x="12097" y="3792"/>
                    </a:cubicBezTo>
                    <a:cubicBezTo>
                      <a:pt x="12545" y="2941"/>
                      <a:pt x="12392" y="1929"/>
                      <a:pt x="11704" y="1173"/>
                    </a:cubicBezTo>
                    <a:cubicBezTo>
                      <a:pt x="11014" y="418"/>
                      <a:pt x="9853" y="2"/>
                      <a:pt x="86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55"/>
              <p:cNvSpPr/>
              <p:nvPr/>
            </p:nvSpPr>
            <p:spPr>
              <a:xfrm>
                <a:off x="-1423700" y="3202463"/>
                <a:ext cx="450250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18010" h="3749" extrusionOk="0">
                    <a:moveTo>
                      <a:pt x="1" y="1"/>
                    </a:moveTo>
                    <a:lnTo>
                      <a:pt x="1" y="3749"/>
                    </a:lnTo>
                    <a:lnTo>
                      <a:pt x="18009" y="3749"/>
                    </a:lnTo>
                    <a:lnTo>
                      <a:pt x="180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55"/>
              <p:cNvSpPr/>
              <p:nvPr/>
            </p:nvSpPr>
            <p:spPr>
              <a:xfrm>
                <a:off x="-1393575" y="3296163"/>
                <a:ext cx="389975" cy="292450"/>
              </a:xfrm>
              <a:custGeom>
                <a:avLst/>
                <a:gdLst/>
                <a:ahLst/>
                <a:cxnLst/>
                <a:rect l="l" t="t" r="r" b="b"/>
                <a:pathLst>
                  <a:path w="15599" h="11698" extrusionOk="0">
                    <a:moveTo>
                      <a:pt x="1" y="1"/>
                    </a:moveTo>
                    <a:lnTo>
                      <a:pt x="2496" y="11698"/>
                    </a:lnTo>
                    <a:lnTo>
                      <a:pt x="13104" y="11698"/>
                    </a:lnTo>
                    <a:lnTo>
                      <a:pt x="155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55"/>
              <p:cNvSpPr/>
              <p:nvPr/>
            </p:nvSpPr>
            <p:spPr>
              <a:xfrm>
                <a:off x="-1393575" y="3296163"/>
                <a:ext cx="389975" cy="292450"/>
              </a:xfrm>
              <a:custGeom>
                <a:avLst/>
                <a:gdLst/>
                <a:ahLst/>
                <a:cxnLst/>
                <a:rect l="l" t="t" r="r" b="b"/>
                <a:pathLst>
                  <a:path w="15599" h="11698" extrusionOk="0">
                    <a:moveTo>
                      <a:pt x="1" y="1"/>
                    </a:moveTo>
                    <a:lnTo>
                      <a:pt x="168" y="787"/>
                    </a:lnTo>
                    <a:lnTo>
                      <a:pt x="10844" y="787"/>
                    </a:lnTo>
                    <a:lnTo>
                      <a:pt x="8516" y="11698"/>
                    </a:lnTo>
                    <a:lnTo>
                      <a:pt x="13104" y="11698"/>
                    </a:lnTo>
                    <a:lnTo>
                      <a:pt x="155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4" name="Google Shape;1464;p55"/>
            <p:cNvSpPr/>
            <p:nvPr/>
          </p:nvSpPr>
          <p:spPr>
            <a:xfrm flipH="1">
              <a:off x="9610563" y="3406263"/>
              <a:ext cx="154850" cy="135875"/>
            </a:xfrm>
            <a:custGeom>
              <a:avLst/>
              <a:gdLst/>
              <a:ahLst/>
              <a:cxnLst/>
              <a:rect l="l" t="t" r="r" b="b"/>
              <a:pathLst>
                <a:path w="6194" h="5435" extrusionOk="0">
                  <a:moveTo>
                    <a:pt x="1" y="0"/>
                  </a:moveTo>
                  <a:lnTo>
                    <a:pt x="1" y="2338"/>
                  </a:lnTo>
                  <a:cubicBezTo>
                    <a:pt x="1" y="4048"/>
                    <a:pt x="1387" y="5435"/>
                    <a:pt x="3097" y="5435"/>
                  </a:cubicBezTo>
                  <a:cubicBezTo>
                    <a:pt x="4808" y="5435"/>
                    <a:pt x="6194" y="4049"/>
                    <a:pt x="6194" y="2338"/>
                  </a:cubicBezTo>
                  <a:lnTo>
                    <a:pt x="6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5"/>
            <p:cNvSpPr/>
            <p:nvPr/>
          </p:nvSpPr>
          <p:spPr>
            <a:xfrm flipH="1">
              <a:off x="9765188" y="3406263"/>
              <a:ext cx="154850" cy="135875"/>
            </a:xfrm>
            <a:custGeom>
              <a:avLst/>
              <a:gdLst/>
              <a:ahLst/>
              <a:cxnLst/>
              <a:rect l="l" t="t" r="r" b="b"/>
              <a:pathLst>
                <a:path w="6194" h="5435" extrusionOk="0">
                  <a:moveTo>
                    <a:pt x="1" y="0"/>
                  </a:moveTo>
                  <a:lnTo>
                    <a:pt x="1" y="2338"/>
                  </a:lnTo>
                  <a:cubicBezTo>
                    <a:pt x="1" y="4048"/>
                    <a:pt x="1387" y="5435"/>
                    <a:pt x="3097" y="5435"/>
                  </a:cubicBezTo>
                  <a:cubicBezTo>
                    <a:pt x="4808" y="5435"/>
                    <a:pt x="6193" y="4049"/>
                    <a:pt x="6193" y="2338"/>
                  </a:cubicBezTo>
                  <a:lnTo>
                    <a:pt x="6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55"/>
          <p:cNvGrpSpPr/>
          <p:nvPr/>
        </p:nvGrpSpPr>
        <p:grpSpPr>
          <a:xfrm>
            <a:off x="2084777" y="2828112"/>
            <a:ext cx="708884" cy="1553869"/>
            <a:chOff x="6794925" y="3413844"/>
            <a:chExt cx="885110" cy="1940154"/>
          </a:xfrm>
        </p:grpSpPr>
        <p:sp>
          <p:nvSpPr>
            <p:cNvPr id="1467" name="Google Shape;1467;p55"/>
            <p:cNvSpPr/>
            <p:nvPr/>
          </p:nvSpPr>
          <p:spPr>
            <a:xfrm>
              <a:off x="7198897" y="3413844"/>
              <a:ext cx="73097" cy="1940154"/>
            </a:xfrm>
            <a:custGeom>
              <a:avLst/>
              <a:gdLst/>
              <a:ahLst/>
              <a:cxnLst/>
              <a:rect l="l" t="t" r="r" b="b"/>
              <a:pathLst>
                <a:path w="5767" h="127852" extrusionOk="0">
                  <a:moveTo>
                    <a:pt x="2884" y="0"/>
                  </a:moveTo>
                  <a:cubicBezTo>
                    <a:pt x="1291" y="0"/>
                    <a:pt x="1" y="1290"/>
                    <a:pt x="1" y="2883"/>
                  </a:cubicBezTo>
                  <a:lnTo>
                    <a:pt x="1" y="127851"/>
                  </a:lnTo>
                  <a:lnTo>
                    <a:pt x="5766" y="127851"/>
                  </a:lnTo>
                  <a:lnTo>
                    <a:pt x="5766" y="2883"/>
                  </a:lnTo>
                  <a:cubicBezTo>
                    <a:pt x="5766" y="1290"/>
                    <a:pt x="4476" y="0"/>
                    <a:pt x="2884" y="0"/>
                  </a:cubicBezTo>
                  <a:close/>
                </a:path>
              </a:pathLst>
            </a:custGeom>
            <a:solidFill>
              <a:srgbClr val="B7CE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6794925" y="3495193"/>
              <a:ext cx="885110" cy="1081226"/>
            </a:xfrm>
            <a:custGeom>
              <a:avLst/>
              <a:gdLst/>
              <a:ahLst/>
              <a:cxnLst/>
              <a:rect l="l" t="t" r="r" b="b"/>
              <a:pathLst>
                <a:path w="73944" h="90328" extrusionOk="0">
                  <a:moveTo>
                    <a:pt x="8031" y="1"/>
                  </a:moveTo>
                  <a:cubicBezTo>
                    <a:pt x="3583" y="1"/>
                    <a:pt x="0" y="3583"/>
                    <a:pt x="0" y="8033"/>
                  </a:cubicBezTo>
                  <a:lnTo>
                    <a:pt x="0" y="82296"/>
                  </a:lnTo>
                  <a:cubicBezTo>
                    <a:pt x="0" y="86746"/>
                    <a:pt x="3583" y="90327"/>
                    <a:pt x="8031" y="90327"/>
                  </a:cubicBezTo>
                  <a:lnTo>
                    <a:pt x="65912" y="90327"/>
                  </a:lnTo>
                  <a:cubicBezTo>
                    <a:pt x="70361" y="90327"/>
                    <a:pt x="73943" y="86746"/>
                    <a:pt x="73943" y="82296"/>
                  </a:cubicBezTo>
                  <a:lnTo>
                    <a:pt x="73943" y="8033"/>
                  </a:lnTo>
                  <a:cubicBezTo>
                    <a:pt x="73943" y="3583"/>
                    <a:pt x="70361" y="1"/>
                    <a:pt x="65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6843846" y="3544114"/>
              <a:ext cx="787255" cy="983371"/>
            </a:xfrm>
            <a:custGeom>
              <a:avLst/>
              <a:gdLst/>
              <a:ahLst/>
              <a:cxnLst/>
              <a:rect l="l" t="t" r="r" b="b"/>
              <a:pathLst>
                <a:path w="65769" h="82153" extrusionOk="0">
                  <a:moveTo>
                    <a:pt x="61824" y="1364"/>
                  </a:moveTo>
                  <a:cubicBezTo>
                    <a:pt x="63249" y="1364"/>
                    <a:pt x="64406" y="2521"/>
                    <a:pt x="64406" y="3946"/>
                  </a:cubicBezTo>
                  <a:lnTo>
                    <a:pt x="64406" y="78209"/>
                  </a:lnTo>
                  <a:cubicBezTo>
                    <a:pt x="64406" y="79632"/>
                    <a:pt x="63249" y="80790"/>
                    <a:pt x="61824" y="80790"/>
                  </a:cubicBezTo>
                  <a:lnTo>
                    <a:pt x="3946" y="80790"/>
                  </a:lnTo>
                  <a:cubicBezTo>
                    <a:pt x="2521" y="80790"/>
                    <a:pt x="1363" y="79632"/>
                    <a:pt x="1363" y="78209"/>
                  </a:cubicBezTo>
                  <a:lnTo>
                    <a:pt x="1363" y="3946"/>
                  </a:lnTo>
                  <a:cubicBezTo>
                    <a:pt x="1363" y="2523"/>
                    <a:pt x="2521" y="1364"/>
                    <a:pt x="3946" y="1364"/>
                  </a:cubicBezTo>
                  <a:close/>
                  <a:moveTo>
                    <a:pt x="3946" y="1"/>
                  </a:moveTo>
                  <a:cubicBezTo>
                    <a:pt x="1770" y="1"/>
                    <a:pt x="2" y="1771"/>
                    <a:pt x="0" y="3946"/>
                  </a:cubicBezTo>
                  <a:lnTo>
                    <a:pt x="0" y="78209"/>
                  </a:lnTo>
                  <a:cubicBezTo>
                    <a:pt x="0" y="80383"/>
                    <a:pt x="1770" y="82153"/>
                    <a:pt x="3946" y="82153"/>
                  </a:cubicBezTo>
                  <a:lnTo>
                    <a:pt x="61824" y="82153"/>
                  </a:lnTo>
                  <a:cubicBezTo>
                    <a:pt x="63999" y="82153"/>
                    <a:pt x="65769" y="80383"/>
                    <a:pt x="65769" y="78209"/>
                  </a:cubicBezTo>
                  <a:lnTo>
                    <a:pt x="65769" y="3946"/>
                  </a:lnTo>
                  <a:cubicBezTo>
                    <a:pt x="65769" y="1771"/>
                    <a:pt x="63999" y="1"/>
                    <a:pt x="6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0" name="Google Shape;1470;p55"/>
          <p:cNvGrpSpPr/>
          <p:nvPr/>
        </p:nvGrpSpPr>
        <p:grpSpPr>
          <a:xfrm>
            <a:off x="3419240" y="2828112"/>
            <a:ext cx="708884" cy="1553869"/>
            <a:chOff x="6794925" y="3413844"/>
            <a:chExt cx="885110" cy="1940154"/>
          </a:xfrm>
        </p:grpSpPr>
        <p:sp>
          <p:nvSpPr>
            <p:cNvPr id="1471" name="Google Shape;1471;p55"/>
            <p:cNvSpPr/>
            <p:nvPr/>
          </p:nvSpPr>
          <p:spPr>
            <a:xfrm>
              <a:off x="7198897" y="3413844"/>
              <a:ext cx="73097" cy="1940154"/>
            </a:xfrm>
            <a:custGeom>
              <a:avLst/>
              <a:gdLst/>
              <a:ahLst/>
              <a:cxnLst/>
              <a:rect l="l" t="t" r="r" b="b"/>
              <a:pathLst>
                <a:path w="5767" h="127852" extrusionOk="0">
                  <a:moveTo>
                    <a:pt x="2884" y="0"/>
                  </a:moveTo>
                  <a:cubicBezTo>
                    <a:pt x="1291" y="0"/>
                    <a:pt x="1" y="1290"/>
                    <a:pt x="1" y="2883"/>
                  </a:cubicBezTo>
                  <a:lnTo>
                    <a:pt x="1" y="127851"/>
                  </a:lnTo>
                  <a:lnTo>
                    <a:pt x="5766" y="127851"/>
                  </a:lnTo>
                  <a:lnTo>
                    <a:pt x="5766" y="2883"/>
                  </a:lnTo>
                  <a:cubicBezTo>
                    <a:pt x="5766" y="1290"/>
                    <a:pt x="4476" y="0"/>
                    <a:pt x="2884" y="0"/>
                  </a:cubicBezTo>
                  <a:close/>
                </a:path>
              </a:pathLst>
            </a:custGeom>
            <a:solidFill>
              <a:srgbClr val="B7CE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6794925" y="3495193"/>
              <a:ext cx="885110" cy="1081226"/>
            </a:xfrm>
            <a:custGeom>
              <a:avLst/>
              <a:gdLst/>
              <a:ahLst/>
              <a:cxnLst/>
              <a:rect l="l" t="t" r="r" b="b"/>
              <a:pathLst>
                <a:path w="73944" h="90328" extrusionOk="0">
                  <a:moveTo>
                    <a:pt x="8031" y="1"/>
                  </a:moveTo>
                  <a:cubicBezTo>
                    <a:pt x="3583" y="1"/>
                    <a:pt x="0" y="3583"/>
                    <a:pt x="0" y="8033"/>
                  </a:cubicBezTo>
                  <a:lnTo>
                    <a:pt x="0" y="82296"/>
                  </a:lnTo>
                  <a:cubicBezTo>
                    <a:pt x="0" y="86746"/>
                    <a:pt x="3583" y="90327"/>
                    <a:pt x="8031" y="90327"/>
                  </a:cubicBezTo>
                  <a:lnTo>
                    <a:pt x="65912" y="90327"/>
                  </a:lnTo>
                  <a:cubicBezTo>
                    <a:pt x="70361" y="90327"/>
                    <a:pt x="73943" y="86746"/>
                    <a:pt x="73943" y="82296"/>
                  </a:cubicBezTo>
                  <a:lnTo>
                    <a:pt x="73943" y="8033"/>
                  </a:lnTo>
                  <a:cubicBezTo>
                    <a:pt x="73943" y="3583"/>
                    <a:pt x="70361" y="1"/>
                    <a:pt x="659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6843846" y="3544114"/>
              <a:ext cx="787255" cy="983371"/>
            </a:xfrm>
            <a:custGeom>
              <a:avLst/>
              <a:gdLst/>
              <a:ahLst/>
              <a:cxnLst/>
              <a:rect l="l" t="t" r="r" b="b"/>
              <a:pathLst>
                <a:path w="65769" h="82153" extrusionOk="0">
                  <a:moveTo>
                    <a:pt x="61824" y="1364"/>
                  </a:moveTo>
                  <a:cubicBezTo>
                    <a:pt x="63249" y="1364"/>
                    <a:pt x="64406" y="2521"/>
                    <a:pt x="64406" y="3946"/>
                  </a:cubicBezTo>
                  <a:lnTo>
                    <a:pt x="64406" y="78209"/>
                  </a:lnTo>
                  <a:cubicBezTo>
                    <a:pt x="64406" y="79632"/>
                    <a:pt x="63249" y="80790"/>
                    <a:pt x="61824" y="80790"/>
                  </a:cubicBezTo>
                  <a:lnTo>
                    <a:pt x="3946" y="80790"/>
                  </a:lnTo>
                  <a:cubicBezTo>
                    <a:pt x="2521" y="80790"/>
                    <a:pt x="1363" y="79632"/>
                    <a:pt x="1363" y="78209"/>
                  </a:cubicBezTo>
                  <a:lnTo>
                    <a:pt x="1363" y="3946"/>
                  </a:lnTo>
                  <a:cubicBezTo>
                    <a:pt x="1363" y="2523"/>
                    <a:pt x="2521" y="1364"/>
                    <a:pt x="3946" y="1364"/>
                  </a:cubicBezTo>
                  <a:close/>
                  <a:moveTo>
                    <a:pt x="3946" y="1"/>
                  </a:moveTo>
                  <a:cubicBezTo>
                    <a:pt x="1770" y="1"/>
                    <a:pt x="2" y="1771"/>
                    <a:pt x="0" y="3946"/>
                  </a:cubicBezTo>
                  <a:lnTo>
                    <a:pt x="0" y="78209"/>
                  </a:lnTo>
                  <a:cubicBezTo>
                    <a:pt x="0" y="80383"/>
                    <a:pt x="1770" y="82153"/>
                    <a:pt x="3946" y="82153"/>
                  </a:cubicBezTo>
                  <a:lnTo>
                    <a:pt x="61824" y="82153"/>
                  </a:lnTo>
                  <a:cubicBezTo>
                    <a:pt x="63999" y="82153"/>
                    <a:pt x="65769" y="80383"/>
                    <a:pt x="65769" y="78209"/>
                  </a:cubicBezTo>
                  <a:lnTo>
                    <a:pt x="65769" y="3946"/>
                  </a:lnTo>
                  <a:cubicBezTo>
                    <a:pt x="65769" y="1771"/>
                    <a:pt x="63999" y="1"/>
                    <a:pt x="6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4" name="Google Shape;1474;p55"/>
          <p:cNvGrpSpPr/>
          <p:nvPr/>
        </p:nvGrpSpPr>
        <p:grpSpPr>
          <a:xfrm>
            <a:off x="6088167" y="2828112"/>
            <a:ext cx="708884" cy="1553869"/>
            <a:chOff x="6794925" y="3413844"/>
            <a:chExt cx="885110" cy="1940154"/>
          </a:xfrm>
        </p:grpSpPr>
        <p:sp>
          <p:nvSpPr>
            <p:cNvPr id="1475" name="Google Shape;1475;p55"/>
            <p:cNvSpPr/>
            <p:nvPr/>
          </p:nvSpPr>
          <p:spPr>
            <a:xfrm>
              <a:off x="7198897" y="3413844"/>
              <a:ext cx="73097" cy="1940154"/>
            </a:xfrm>
            <a:custGeom>
              <a:avLst/>
              <a:gdLst/>
              <a:ahLst/>
              <a:cxnLst/>
              <a:rect l="l" t="t" r="r" b="b"/>
              <a:pathLst>
                <a:path w="5767" h="127852" extrusionOk="0">
                  <a:moveTo>
                    <a:pt x="2884" y="0"/>
                  </a:moveTo>
                  <a:cubicBezTo>
                    <a:pt x="1291" y="0"/>
                    <a:pt x="1" y="1290"/>
                    <a:pt x="1" y="2883"/>
                  </a:cubicBezTo>
                  <a:lnTo>
                    <a:pt x="1" y="127851"/>
                  </a:lnTo>
                  <a:lnTo>
                    <a:pt x="5766" y="127851"/>
                  </a:lnTo>
                  <a:lnTo>
                    <a:pt x="5766" y="2883"/>
                  </a:lnTo>
                  <a:cubicBezTo>
                    <a:pt x="5766" y="1290"/>
                    <a:pt x="4476" y="0"/>
                    <a:pt x="2884" y="0"/>
                  </a:cubicBezTo>
                  <a:close/>
                </a:path>
              </a:pathLst>
            </a:custGeom>
            <a:solidFill>
              <a:srgbClr val="B7CE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5"/>
            <p:cNvSpPr/>
            <p:nvPr/>
          </p:nvSpPr>
          <p:spPr>
            <a:xfrm>
              <a:off x="6794925" y="3495193"/>
              <a:ext cx="885110" cy="1081226"/>
            </a:xfrm>
            <a:custGeom>
              <a:avLst/>
              <a:gdLst/>
              <a:ahLst/>
              <a:cxnLst/>
              <a:rect l="l" t="t" r="r" b="b"/>
              <a:pathLst>
                <a:path w="73944" h="90328" extrusionOk="0">
                  <a:moveTo>
                    <a:pt x="8031" y="1"/>
                  </a:moveTo>
                  <a:cubicBezTo>
                    <a:pt x="3583" y="1"/>
                    <a:pt x="0" y="3583"/>
                    <a:pt x="0" y="8033"/>
                  </a:cubicBezTo>
                  <a:lnTo>
                    <a:pt x="0" y="82296"/>
                  </a:lnTo>
                  <a:cubicBezTo>
                    <a:pt x="0" y="86746"/>
                    <a:pt x="3583" y="90327"/>
                    <a:pt x="8031" y="90327"/>
                  </a:cubicBezTo>
                  <a:lnTo>
                    <a:pt x="65912" y="90327"/>
                  </a:lnTo>
                  <a:cubicBezTo>
                    <a:pt x="70361" y="90327"/>
                    <a:pt x="73943" y="86746"/>
                    <a:pt x="73943" y="82296"/>
                  </a:cubicBezTo>
                  <a:lnTo>
                    <a:pt x="73943" y="8033"/>
                  </a:lnTo>
                  <a:cubicBezTo>
                    <a:pt x="73943" y="3583"/>
                    <a:pt x="70361" y="1"/>
                    <a:pt x="65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5"/>
            <p:cNvSpPr/>
            <p:nvPr/>
          </p:nvSpPr>
          <p:spPr>
            <a:xfrm>
              <a:off x="6843846" y="3544114"/>
              <a:ext cx="787255" cy="983371"/>
            </a:xfrm>
            <a:custGeom>
              <a:avLst/>
              <a:gdLst/>
              <a:ahLst/>
              <a:cxnLst/>
              <a:rect l="l" t="t" r="r" b="b"/>
              <a:pathLst>
                <a:path w="65769" h="82153" extrusionOk="0">
                  <a:moveTo>
                    <a:pt x="61824" y="1364"/>
                  </a:moveTo>
                  <a:cubicBezTo>
                    <a:pt x="63249" y="1364"/>
                    <a:pt x="64406" y="2521"/>
                    <a:pt x="64406" y="3946"/>
                  </a:cubicBezTo>
                  <a:lnTo>
                    <a:pt x="64406" y="78209"/>
                  </a:lnTo>
                  <a:cubicBezTo>
                    <a:pt x="64406" y="79632"/>
                    <a:pt x="63249" y="80790"/>
                    <a:pt x="61824" y="80790"/>
                  </a:cubicBezTo>
                  <a:lnTo>
                    <a:pt x="3946" y="80790"/>
                  </a:lnTo>
                  <a:cubicBezTo>
                    <a:pt x="2521" y="80790"/>
                    <a:pt x="1363" y="79632"/>
                    <a:pt x="1363" y="78209"/>
                  </a:cubicBezTo>
                  <a:lnTo>
                    <a:pt x="1363" y="3946"/>
                  </a:lnTo>
                  <a:cubicBezTo>
                    <a:pt x="1363" y="2523"/>
                    <a:pt x="2521" y="1364"/>
                    <a:pt x="3946" y="1364"/>
                  </a:cubicBezTo>
                  <a:close/>
                  <a:moveTo>
                    <a:pt x="3946" y="1"/>
                  </a:moveTo>
                  <a:cubicBezTo>
                    <a:pt x="1770" y="1"/>
                    <a:pt x="2" y="1771"/>
                    <a:pt x="0" y="3946"/>
                  </a:cubicBezTo>
                  <a:lnTo>
                    <a:pt x="0" y="78209"/>
                  </a:lnTo>
                  <a:cubicBezTo>
                    <a:pt x="0" y="80383"/>
                    <a:pt x="1770" y="82153"/>
                    <a:pt x="3946" y="82153"/>
                  </a:cubicBezTo>
                  <a:lnTo>
                    <a:pt x="61824" y="82153"/>
                  </a:lnTo>
                  <a:cubicBezTo>
                    <a:pt x="63999" y="82153"/>
                    <a:pt x="65769" y="80383"/>
                    <a:pt x="65769" y="78209"/>
                  </a:cubicBezTo>
                  <a:lnTo>
                    <a:pt x="65769" y="3946"/>
                  </a:lnTo>
                  <a:cubicBezTo>
                    <a:pt x="65769" y="1771"/>
                    <a:pt x="63999" y="1"/>
                    <a:pt x="6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8" name="Google Shape;1478;p55"/>
          <p:cNvGrpSpPr/>
          <p:nvPr/>
        </p:nvGrpSpPr>
        <p:grpSpPr>
          <a:xfrm>
            <a:off x="7422631" y="2828112"/>
            <a:ext cx="708884" cy="1553869"/>
            <a:chOff x="6794925" y="3413844"/>
            <a:chExt cx="885110" cy="1940154"/>
          </a:xfrm>
        </p:grpSpPr>
        <p:sp>
          <p:nvSpPr>
            <p:cNvPr id="1479" name="Google Shape;1479;p55"/>
            <p:cNvSpPr/>
            <p:nvPr/>
          </p:nvSpPr>
          <p:spPr>
            <a:xfrm>
              <a:off x="7198897" y="3413844"/>
              <a:ext cx="73097" cy="1940154"/>
            </a:xfrm>
            <a:custGeom>
              <a:avLst/>
              <a:gdLst/>
              <a:ahLst/>
              <a:cxnLst/>
              <a:rect l="l" t="t" r="r" b="b"/>
              <a:pathLst>
                <a:path w="5767" h="127852" extrusionOk="0">
                  <a:moveTo>
                    <a:pt x="2884" y="0"/>
                  </a:moveTo>
                  <a:cubicBezTo>
                    <a:pt x="1291" y="0"/>
                    <a:pt x="1" y="1290"/>
                    <a:pt x="1" y="2883"/>
                  </a:cubicBezTo>
                  <a:lnTo>
                    <a:pt x="1" y="127851"/>
                  </a:lnTo>
                  <a:lnTo>
                    <a:pt x="5766" y="127851"/>
                  </a:lnTo>
                  <a:lnTo>
                    <a:pt x="5766" y="2883"/>
                  </a:lnTo>
                  <a:cubicBezTo>
                    <a:pt x="5766" y="1290"/>
                    <a:pt x="4476" y="0"/>
                    <a:pt x="2884" y="0"/>
                  </a:cubicBezTo>
                  <a:close/>
                </a:path>
              </a:pathLst>
            </a:custGeom>
            <a:solidFill>
              <a:srgbClr val="B7CE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5"/>
            <p:cNvSpPr/>
            <p:nvPr/>
          </p:nvSpPr>
          <p:spPr>
            <a:xfrm>
              <a:off x="6794925" y="3495193"/>
              <a:ext cx="885110" cy="1081226"/>
            </a:xfrm>
            <a:custGeom>
              <a:avLst/>
              <a:gdLst/>
              <a:ahLst/>
              <a:cxnLst/>
              <a:rect l="l" t="t" r="r" b="b"/>
              <a:pathLst>
                <a:path w="73944" h="90328" extrusionOk="0">
                  <a:moveTo>
                    <a:pt x="8031" y="1"/>
                  </a:moveTo>
                  <a:cubicBezTo>
                    <a:pt x="3583" y="1"/>
                    <a:pt x="0" y="3583"/>
                    <a:pt x="0" y="8033"/>
                  </a:cubicBezTo>
                  <a:lnTo>
                    <a:pt x="0" y="82296"/>
                  </a:lnTo>
                  <a:cubicBezTo>
                    <a:pt x="0" y="86746"/>
                    <a:pt x="3583" y="90327"/>
                    <a:pt x="8031" y="90327"/>
                  </a:cubicBezTo>
                  <a:lnTo>
                    <a:pt x="65912" y="90327"/>
                  </a:lnTo>
                  <a:cubicBezTo>
                    <a:pt x="70361" y="90327"/>
                    <a:pt x="73943" y="86746"/>
                    <a:pt x="73943" y="82296"/>
                  </a:cubicBezTo>
                  <a:lnTo>
                    <a:pt x="73943" y="8033"/>
                  </a:lnTo>
                  <a:cubicBezTo>
                    <a:pt x="73943" y="3583"/>
                    <a:pt x="70361" y="1"/>
                    <a:pt x="659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5"/>
            <p:cNvSpPr/>
            <p:nvPr/>
          </p:nvSpPr>
          <p:spPr>
            <a:xfrm>
              <a:off x="6843846" y="3544114"/>
              <a:ext cx="787255" cy="983371"/>
            </a:xfrm>
            <a:custGeom>
              <a:avLst/>
              <a:gdLst/>
              <a:ahLst/>
              <a:cxnLst/>
              <a:rect l="l" t="t" r="r" b="b"/>
              <a:pathLst>
                <a:path w="65769" h="82153" extrusionOk="0">
                  <a:moveTo>
                    <a:pt x="61824" y="1364"/>
                  </a:moveTo>
                  <a:cubicBezTo>
                    <a:pt x="63249" y="1364"/>
                    <a:pt x="64406" y="2521"/>
                    <a:pt x="64406" y="3946"/>
                  </a:cubicBezTo>
                  <a:lnTo>
                    <a:pt x="64406" y="78209"/>
                  </a:lnTo>
                  <a:cubicBezTo>
                    <a:pt x="64406" y="79632"/>
                    <a:pt x="63249" y="80790"/>
                    <a:pt x="61824" y="80790"/>
                  </a:cubicBezTo>
                  <a:lnTo>
                    <a:pt x="3946" y="80790"/>
                  </a:lnTo>
                  <a:cubicBezTo>
                    <a:pt x="2521" y="80790"/>
                    <a:pt x="1363" y="79632"/>
                    <a:pt x="1363" y="78209"/>
                  </a:cubicBezTo>
                  <a:lnTo>
                    <a:pt x="1363" y="3946"/>
                  </a:lnTo>
                  <a:cubicBezTo>
                    <a:pt x="1363" y="2523"/>
                    <a:pt x="2521" y="1364"/>
                    <a:pt x="3946" y="1364"/>
                  </a:cubicBezTo>
                  <a:close/>
                  <a:moveTo>
                    <a:pt x="3946" y="1"/>
                  </a:moveTo>
                  <a:cubicBezTo>
                    <a:pt x="1770" y="1"/>
                    <a:pt x="2" y="1771"/>
                    <a:pt x="0" y="3946"/>
                  </a:cubicBezTo>
                  <a:lnTo>
                    <a:pt x="0" y="78209"/>
                  </a:lnTo>
                  <a:cubicBezTo>
                    <a:pt x="0" y="80383"/>
                    <a:pt x="1770" y="82153"/>
                    <a:pt x="3946" y="82153"/>
                  </a:cubicBezTo>
                  <a:lnTo>
                    <a:pt x="61824" y="82153"/>
                  </a:lnTo>
                  <a:cubicBezTo>
                    <a:pt x="63999" y="82153"/>
                    <a:pt x="65769" y="80383"/>
                    <a:pt x="65769" y="78209"/>
                  </a:cubicBezTo>
                  <a:lnTo>
                    <a:pt x="65769" y="3946"/>
                  </a:lnTo>
                  <a:cubicBezTo>
                    <a:pt x="65769" y="1771"/>
                    <a:pt x="63999" y="1"/>
                    <a:pt x="6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2" name="Google Shape;1482;p55"/>
          <p:cNvSpPr txBox="1">
            <a:spLocks noGrp="1"/>
          </p:cNvSpPr>
          <p:nvPr>
            <p:ph type="title" idx="4294967295"/>
          </p:nvPr>
        </p:nvSpPr>
        <p:spPr>
          <a:xfrm>
            <a:off x="1786400" y="1619837"/>
            <a:ext cx="13056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Mudah</a:t>
            </a:r>
            <a:endParaRPr sz="2000" dirty="0"/>
          </a:p>
        </p:txBody>
      </p:sp>
      <p:sp>
        <p:nvSpPr>
          <p:cNvPr id="1483" name="Google Shape;1483;p55"/>
          <p:cNvSpPr txBox="1">
            <a:spLocks noGrp="1"/>
          </p:cNvSpPr>
          <p:nvPr>
            <p:ph type="subTitle" idx="4294967295"/>
          </p:nvPr>
        </p:nvSpPr>
        <p:spPr>
          <a:xfrm flipH="1">
            <a:off x="1786400" y="2059587"/>
            <a:ext cx="13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 smtClean="0"/>
              <a:t>Mudah diInstal (apk)</a:t>
            </a:r>
            <a:endParaRPr sz="1200" dirty="0"/>
          </a:p>
        </p:txBody>
      </p:sp>
      <p:sp>
        <p:nvSpPr>
          <p:cNvPr id="1484" name="Google Shape;1484;p55"/>
          <p:cNvSpPr txBox="1">
            <a:spLocks noGrp="1"/>
          </p:cNvSpPr>
          <p:nvPr>
            <p:ph type="title" idx="4294967295"/>
          </p:nvPr>
        </p:nvSpPr>
        <p:spPr>
          <a:xfrm>
            <a:off x="3120875" y="1619837"/>
            <a:ext cx="13056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Fleksibel</a:t>
            </a:r>
            <a:endParaRPr sz="2000" dirty="0"/>
          </a:p>
        </p:txBody>
      </p:sp>
      <p:sp>
        <p:nvSpPr>
          <p:cNvPr id="1485" name="Google Shape;1485;p55"/>
          <p:cNvSpPr txBox="1">
            <a:spLocks noGrp="1"/>
          </p:cNvSpPr>
          <p:nvPr>
            <p:ph type="subTitle" idx="4294967295"/>
          </p:nvPr>
        </p:nvSpPr>
        <p:spPr>
          <a:xfrm flipH="1">
            <a:off x="3120875" y="2059587"/>
            <a:ext cx="13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 smtClean="0"/>
              <a:t>Berbasis Android, Jadi bisa dibawa kemana-mana </a:t>
            </a:r>
            <a:endParaRPr sz="1200" dirty="0"/>
          </a:p>
        </p:txBody>
      </p:sp>
      <p:sp>
        <p:nvSpPr>
          <p:cNvPr id="1486" name="Google Shape;1486;p55"/>
          <p:cNvSpPr txBox="1">
            <a:spLocks noGrp="1"/>
          </p:cNvSpPr>
          <p:nvPr>
            <p:ph type="title" idx="4294967295"/>
          </p:nvPr>
        </p:nvSpPr>
        <p:spPr>
          <a:xfrm>
            <a:off x="5789800" y="1619837"/>
            <a:ext cx="13056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Profitable</a:t>
            </a:r>
            <a:endParaRPr sz="2000" dirty="0"/>
          </a:p>
        </p:txBody>
      </p:sp>
      <p:sp>
        <p:nvSpPr>
          <p:cNvPr id="1487" name="Google Shape;1487;p55"/>
          <p:cNvSpPr txBox="1">
            <a:spLocks noGrp="1"/>
          </p:cNvSpPr>
          <p:nvPr>
            <p:ph type="subTitle" idx="4294967295"/>
          </p:nvPr>
        </p:nvSpPr>
        <p:spPr>
          <a:xfrm flipH="1">
            <a:off x="5707781" y="2059587"/>
            <a:ext cx="14822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 smtClean="0"/>
              <a:t>Menguntungkan bagi pedagang maupun pelanggan</a:t>
            </a:r>
            <a:endParaRPr sz="1200" dirty="0"/>
          </a:p>
        </p:txBody>
      </p:sp>
      <p:sp>
        <p:nvSpPr>
          <p:cNvPr id="1488" name="Google Shape;1488;p55"/>
          <p:cNvSpPr txBox="1">
            <a:spLocks noGrp="1"/>
          </p:cNvSpPr>
          <p:nvPr>
            <p:ph type="title" idx="4294967295"/>
          </p:nvPr>
        </p:nvSpPr>
        <p:spPr>
          <a:xfrm>
            <a:off x="7124263" y="1619837"/>
            <a:ext cx="13056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Terpecaya</a:t>
            </a:r>
            <a:endParaRPr sz="2000" dirty="0"/>
          </a:p>
        </p:txBody>
      </p:sp>
      <p:sp>
        <p:nvSpPr>
          <p:cNvPr id="1489" name="Google Shape;1489;p55"/>
          <p:cNvSpPr txBox="1">
            <a:spLocks noGrp="1"/>
          </p:cNvSpPr>
          <p:nvPr>
            <p:ph type="subTitle" idx="4294967295"/>
          </p:nvPr>
        </p:nvSpPr>
        <p:spPr>
          <a:xfrm flipH="1">
            <a:off x="7124263" y="2059587"/>
            <a:ext cx="13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 smtClean="0"/>
              <a:t>Memberikan rasa percaya kepada pelanggan</a:t>
            </a:r>
            <a:endParaRPr sz="1200" dirty="0"/>
          </a:p>
        </p:txBody>
      </p:sp>
      <p:grpSp>
        <p:nvGrpSpPr>
          <p:cNvPr id="1490" name="Google Shape;1490;p55"/>
          <p:cNvGrpSpPr/>
          <p:nvPr/>
        </p:nvGrpSpPr>
        <p:grpSpPr>
          <a:xfrm>
            <a:off x="4753704" y="2828112"/>
            <a:ext cx="708884" cy="1553869"/>
            <a:chOff x="6794925" y="3413844"/>
            <a:chExt cx="885110" cy="1940154"/>
          </a:xfrm>
        </p:grpSpPr>
        <p:sp>
          <p:nvSpPr>
            <p:cNvPr id="1491" name="Google Shape;1491;p55"/>
            <p:cNvSpPr/>
            <p:nvPr/>
          </p:nvSpPr>
          <p:spPr>
            <a:xfrm>
              <a:off x="7198897" y="3413844"/>
              <a:ext cx="73097" cy="1940154"/>
            </a:xfrm>
            <a:custGeom>
              <a:avLst/>
              <a:gdLst/>
              <a:ahLst/>
              <a:cxnLst/>
              <a:rect l="l" t="t" r="r" b="b"/>
              <a:pathLst>
                <a:path w="5767" h="127852" extrusionOk="0">
                  <a:moveTo>
                    <a:pt x="2884" y="0"/>
                  </a:moveTo>
                  <a:cubicBezTo>
                    <a:pt x="1291" y="0"/>
                    <a:pt x="1" y="1290"/>
                    <a:pt x="1" y="2883"/>
                  </a:cubicBezTo>
                  <a:lnTo>
                    <a:pt x="1" y="127851"/>
                  </a:lnTo>
                  <a:lnTo>
                    <a:pt x="5766" y="127851"/>
                  </a:lnTo>
                  <a:lnTo>
                    <a:pt x="5766" y="2883"/>
                  </a:lnTo>
                  <a:cubicBezTo>
                    <a:pt x="5766" y="1290"/>
                    <a:pt x="4476" y="0"/>
                    <a:pt x="2884" y="0"/>
                  </a:cubicBezTo>
                  <a:close/>
                </a:path>
              </a:pathLst>
            </a:custGeom>
            <a:solidFill>
              <a:srgbClr val="B7CE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6794925" y="3495193"/>
              <a:ext cx="885110" cy="1081226"/>
            </a:xfrm>
            <a:custGeom>
              <a:avLst/>
              <a:gdLst/>
              <a:ahLst/>
              <a:cxnLst/>
              <a:rect l="l" t="t" r="r" b="b"/>
              <a:pathLst>
                <a:path w="73944" h="90328" extrusionOk="0">
                  <a:moveTo>
                    <a:pt x="8031" y="1"/>
                  </a:moveTo>
                  <a:cubicBezTo>
                    <a:pt x="3583" y="1"/>
                    <a:pt x="0" y="3583"/>
                    <a:pt x="0" y="8033"/>
                  </a:cubicBezTo>
                  <a:lnTo>
                    <a:pt x="0" y="82296"/>
                  </a:lnTo>
                  <a:cubicBezTo>
                    <a:pt x="0" y="86746"/>
                    <a:pt x="3583" y="90327"/>
                    <a:pt x="8031" y="90327"/>
                  </a:cubicBezTo>
                  <a:lnTo>
                    <a:pt x="65912" y="90327"/>
                  </a:lnTo>
                  <a:cubicBezTo>
                    <a:pt x="70361" y="90327"/>
                    <a:pt x="73943" y="86746"/>
                    <a:pt x="73943" y="82296"/>
                  </a:cubicBezTo>
                  <a:lnTo>
                    <a:pt x="73943" y="8033"/>
                  </a:lnTo>
                  <a:cubicBezTo>
                    <a:pt x="73943" y="3583"/>
                    <a:pt x="70361" y="1"/>
                    <a:pt x="65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6843846" y="3544114"/>
              <a:ext cx="787255" cy="983371"/>
            </a:xfrm>
            <a:custGeom>
              <a:avLst/>
              <a:gdLst/>
              <a:ahLst/>
              <a:cxnLst/>
              <a:rect l="l" t="t" r="r" b="b"/>
              <a:pathLst>
                <a:path w="65769" h="82153" extrusionOk="0">
                  <a:moveTo>
                    <a:pt x="61824" y="1364"/>
                  </a:moveTo>
                  <a:cubicBezTo>
                    <a:pt x="63249" y="1364"/>
                    <a:pt x="64406" y="2521"/>
                    <a:pt x="64406" y="3946"/>
                  </a:cubicBezTo>
                  <a:lnTo>
                    <a:pt x="64406" y="78209"/>
                  </a:lnTo>
                  <a:cubicBezTo>
                    <a:pt x="64406" y="79632"/>
                    <a:pt x="63249" y="80790"/>
                    <a:pt x="61824" y="80790"/>
                  </a:cubicBezTo>
                  <a:lnTo>
                    <a:pt x="3946" y="80790"/>
                  </a:lnTo>
                  <a:cubicBezTo>
                    <a:pt x="2521" y="80790"/>
                    <a:pt x="1363" y="79632"/>
                    <a:pt x="1363" y="78209"/>
                  </a:cubicBezTo>
                  <a:lnTo>
                    <a:pt x="1363" y="3946"/>
                  </a:lnTo>
                  <a:cubicBezTo>
                    <a:pt x="1363" y="2523"/>
                    <a:pt x="2521" y="1364"/>
                    <a:pt x="3946" y="1364"/>
                  </a:cubicBezTo>
                  <a:close/>
                  <a:moveTo>
                    <a:pt x="3946" y="1"/>
                  </a:moveTo>
                  <a:cubicBezTo>
                    <a:pt x="1770" y="1"/>
                    <a:pt x="2" y="1771"/>
                    <a:pt x="0" y="3946"/>
                  </a:cubicBezTo>
                  <a:lnTo>
                    <a:pt x="0" y="78209"/>
                  </a:lnTo>
                  <a:cubicBezTo>
                    <a:pt x="0" y="80383"/>
                    <a:pt x="1770" y="82153"/>
                    <a:pt x="3946" y="82153"/>
                  </a:cubicBezTo>
                  <a:lnTo>
                    <a:pt x="61824" y="82153"/>
                  </a:lnTo>
                  <a:cubicBezTo>
                    <a:pt x="63999" y="82153"/>
                    <a:pt x="65769" y="80383"/>
                    <a:pt x="65769" y="78209"/>
                  </a:cubicBezTo>
                  <a:lnTo>
                    <a:pt x="65769" y="3946"/>
                  </a:lnTo>
                  <a:cubicBezTo>
                    <a:pt x="65769" y="1771"/>
                    <a:pt x="63999" y="1"/>
                    <a:pt x="6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4" name="Google Shape;1494;p55"/>
          <p:cNvSpPr txBox="1">
            <a:spLocks noGrp="1"/>
          </p:cNvSpPr>
          <p:nvPr>
            <p:ph type="title" idx="4294967295"/>
          </p:nvPr>
        </p:nvSpPr>
        <p:spPr>
          <a:xfrm>
            <a:off x="4455338" y="1619837"/>
            <a:ext cx="13056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Friendly</a:t>
            </a:r>
            <a:endParaRPr sz="2000" dirty="0"/>
          </a:p>
        </p:txBody>
      </p:sp>
      <p:sp>
        <p:nvSpPr>
          <p:cNvPr id="1495" name="Google Shape;1495;p55"/>
          <p:cNvSpPr txBox="1">
            <a:spLocks noGrp="1"/>
          </p:cNvSpPr>
          <p:nvPr>
            <p:ph type="subTitle" idx="4294967295"/>
          </p:nvPr>
        </p:nvSpPr>
        <p:spPr>
          <a:xfrm flipH="1">
            <a:off x="4455338" y="2059587"/>
            <a:ext cx="13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 smtClean="0"/>
              <a:t>Mudah</a:t>
            </a:r>
            <a:r>
              <a:rPr lang="en-US" sz="1200" dirty="0" smtClean="0"/>
              <a:t> </a:t>
            </a:r>
            <a:r>
              <a:rPr lang="en-US" sz="1200" dirty="0" err="1" smtClean="0"/>
              <a:t>dimengerti</a:t>
            </a:r>
            <a:r>
              <a:rPr lang="en-US" sz="1200" dirty="0" smtClean="0"/>
              <a:t> </a:t>
            </a:r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 smtClean="0"/>
              <a:t>penggunaan</a:t>
            </a:r>
            <a:endParaRPr sz="1200" dirty="0"/>
          </a:p>
        </p:txBody>
      </p:sp>
      <p:sp>
        <p:nvSpPr>
          <p:cNvPr id="1496" name="Google Shape;1496;p55"/>
          <p:cNvSpPr/>
          <p:nvPr/>
        </p:nvSpPr>
        <p:spPr>
          <a:xfrm>
            <a:off x="2299100" y="3537325"/>
            <a:ext cx="280200" cy="7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5"/>
          <p:cNvSpPr/>
          <p:nvPr/>
        </p:nvSpPr>
        <p:spPr>
          <a:xfrm>
            <a:off x="2299125" y="3037550"/>
            <a:ext cx="280200" cy="455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5"/>
          <p:cNvSpPr/>
          <p:nvPr/>
        </p:nvSpPr>
        <p:spPr>
          <a:xfrm>
            <a:off x="3633563" y="3537325"/>
            <a:ext cx="280200" cy="7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55"/>
          <p:cNvSpPr/>
          <p:nvPr/>
        </p:nvSpPr>
        <p:spPr>
          <a:xfrm>
            <a:off x="3633600" y="3037550"/>
            <a:ext cx="280200" cy="334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55"/>
          <p:cNvSpPr/>
          <p:nvPr/>
        </p:nvSpPr>
        <p:spPr>
          <a:xfrm>
            <a:off x="3633563" y="3416450"/>
            <a:ext cx="280200" cy="7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55"/>
          <p:cNvSpPr/>
          <p:nvPr/>
        </p:nvSpPr>
        <p:spPr>
          <a:xfrm>
            <a:off x="4968025" y="3537325"/>
            <a:ext cx="280200" cy="7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55"/>
          <p:cNvSpPr/>
          <p:nvPr/>
        </p:nvSpPr>
        <p:spPr>
          <a:xfrm>
            <a:off x="4968075" y="3037550"/>
            <a:ext cx="280200" cy="258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55"/>
          <p:cNvSpPr/>
          <p:nvPr/>
        </p:nvSpPr>
        <p:spPr>
          <a:xfrm>
            <a:off x="4968025" y="3416450"/>
            <a:ext cx="280200" cy="7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55"/>
          <p:cNvSpPr/>
          <p:nvPr/>
        </p:nvSpPr>
        <p:spPr>
          <a:xfrm>
            <a:off x="7637000" y="3537325"/>
            <a:ext cx="280200" cy="7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55"/>
          <p:cNvSpPr/>
          <p:nvPr/>
        </p:nvSpPr>
        <p:spPr>
          <a:xfrm>
            <a:off x="7637000" y="3416450"/>
            <a:ext cx="280200" cy="7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55"/>
          <p:cNvSpPr/>
          <p:nvPr/>
        </p:nvSpPr>
        <p:spPr>
          <a:xfrm>
            <a:off x="7636950" y="3295550"/>
            <a:ext cx="280200" cy="7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55"/>
          <p:cNvSpPr/>
          <p:nvPr/>
        </p:nvSpPr>
        <p:spPr>
          <a:xfrm>
            <a:off x="7636950" y="3174675"/>
            <a:ext cx="280200" cy="7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55"/>
          <p:cNvSpPr/>
          <p:nvPr/>
        </p:nvSpPr>
        <p:spPr>
          <a:xfrm>
            <a:off x="7636950" y="3046400"/>
            <a:ext cx="280200" cy="7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55"/>
          <p:cNvSpPr/>
          <p:nvPr/>
        </p:nvSpPr>
        <p:spPr>
          <a:xfrm>
            <a:off x="4968050" y="3339600"/>
            <a:ext cx="280200" cy="3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55"/>
          <p:cNvSpPr/>
          <p:nvPr/>
        </p:nvSpPr>
        <p:spPr>
          <a:xfrm>
            <a:off x="6302488" y="3537325"/>
            <a:ext cx="280200" cy="7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55"/>
          <p:cNvSpPr/>
          <p:nvPr/>
        </p:nvSpPr>
        <p:spPr>
          <a:xfrm>
            <a:off x="6302550" y="3037550"/>
            <a:ext cx="280200" cy="76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55"/>
          <p:cNvSpPr/>
          <p:nvPr/>
        </p:nvSpPr>
        <p:spPr>
          <a:xfrm>
            <a:off x="6302488" y="3416450"/>
            <a:ext cx="280200" cy="7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55"/>
          <p:cNvSpPr/>
          <p:nvPr/>
        </p:nvSpPr>
        <p:spPr>
          <a:xfrm>
            <a:off x="6302513" y="3295575"/>
            <a:ext cx="280200" cy="7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55"/>
          <p:cNvSpPr/>
          <p:nvPr/>
        </p:nvSpPr>
        <p:spPr>
          <a:xfrm>
            <a:off x="6302500" y="3166563"/>
            <a:ext cx="280200" cy="7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2" grpId="0"/>
      <p:bldP spid="1483" grpId="0" build="p"/>
      <p:bldP spid="1484" grpId="0"/>
      <p:bldP spid="1485" grpId="0" build="p"/>
      <p:bldP spid="1486" grpId="0"/>
      <p:bldP spid="1487" grpId="0" build="p"/>
      <p:bldP spid="1488" grpId="0"/>
      <p:bldP spid="1489" grpId="0" build="p"/>
      <p:bldP spid="1494" grpId="0"/>
      <p:bldP spid="1495" grpId="0" build="p"/>
      <p:bldP spid="1496" grpId="0" animBg="1"/>
      <p:bldP spid="1497" grpId="0" animBg="1"/>
      <p:bldP spid="1498" grpId="0" animBg="1"/>
      <p:bldP spid="1499" grpId="0" animBg="1"/>
      <p:bldP spid="1500" grpId="0" animBg="1"/>
      <p:bldP spid="1501" grpId="0" animBg="1"/>
      <p:bldP spid="1502" grpId="0" animBg="1"/>
      <p:bldP spid="1503" grpId="0" animBg="1"/>
      <p:bldP spid="1504" grpId="0" animBg="1"/>
      <p:bldP spid="1505" grpId="0" animBg="1"/>
      <p:bldP spid="1506" grpId="0" animBg="1"/>
      <p:bldP spid="1507" grpId="0" animBg="1"/>
      <p:bldP spid="1508" grpId="0" animBg="1"/>
      <p:bldP spid="1509" grpId="0" animBg="1"/>
      <p:bldP spid="1510" grpId="0" animBg="1"/>
      <p:bldP spid="1511" grpId="0" animBg="1"/>
      <p:bldP spid="1512" grpId="0" animBg="1"/>
      <p:bldP spid="1513" grpId="0" animBg="1"/>
      <p:bldP spid="15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61"/>
          <p:cNvSpPr txBox="1">
            <a:spLocks noGrp="1"/>
          </p:cNvSpPr>
          <p:nvPr>
            <p:ph type="title"/>
          </p:nvPr>
        </p:nvSpPr>
        <p:spPr>
          <a:xfrm>
            <a:off x="4751750" y="1345881"/>
            <a:ext cx="413633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Anggaran Biaya</a:t>
            </a:r>
            <a:endParaRPr dirty="0"/>
          </a:p>
        </p:txBody>
      </p:sp>
      <p:sp>
        <p:nvSpPr>
          <p:cNvPr id="1706" name="Google Shape;1706;p61"/>
          <p:cNvSpPr txBox="1">
            <a:spLocks noGrp="1"/>
          </p:cNvSpPr>
          <p:nvPr>
            <p:ph type="title" idx="2"/>
          </p:nvPr>
        </p:nvSpPr>
        <p:spPr>
          <a:xfrm>
            <a:off x="4751750" y="830925"/>
            <a:ext cx="1719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708" name="Google Shape;1708;p61"/>
          <p:cNvGrpSpPr/>
          <p:nvPr/>
        </p:nvGrpSpPr>
        <p:grpSpPr>
          <a:xfrm>
            <a:off x="6767672" y="2898314"/>
            <a:ext cx="2312279" cy="2279874"/>
            <a:chOff x="4673175" y="3210375"/>
            <a:chExt cx="610100" cy="601550"/>
          </a:xfrm>
        </p:grpSpPr>
        <p:sp>
          <p:nvSpPr>
            <p:cNvPr id="1709" name="Google Shape;1709;p61"/>
            <p:cNvSpPr/>
            <p:nvPr/>
          </p:nvSpPr>
          <p:spPr>
            <a:xfrm>
              <a:off x="4952750" y="3644575"/>
              <a:ext cx="50950" cy="167350"/>
            </a:xfrm>
            <a:custGeom>
              <a:avLst/>
              <a:gdLst/>
              <a:ahLst/>
              <a:cxnLst/>
              <a:rect l="l" t="t" r="r" b="b"/>
              <a:pathLst>
                <a:path w="2038" h="6694" extrusionOk="0">
                  <a:moveTo>
                    <a:pt x="237" y="0"/>
                  </a:moveTo>
                  <a:lnTo>
                    <a:pt x="9" y="6281"/>
                  </a:lnTo>
                  <a:cubicBezTo>
                    <a:pt x="0" y="6507"/>
                    <a:pt x="181" y="6694"/>
                    <a:pt x="407" y="6694"/>
                  </a:cubicBezTo>
                  <a:lnTo>
                    <a:pt x="1631" y="6694"/>
                  </a:lnTo>
                  <a:cubicBezTo>
                    <a:pt x="1857" y="6694"/>
                    <a:pt x="2037" y="6507"/>
                    <a:pt x="2029" y="6281"/>
                  </a:cubicBezTo>
                  <a:lnTo>
                    <a:pt x="1999" y="5442"/>
                  </a:lnTo>
                  <a:lnTo>
                    <a:pt x="1981" y="4979"/>
                  </a:lnTo>
                  <a:lnTo>
                    <a:pt x="1936" y="3718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1"/>
            <p:cNvSpPr/>
            <p:nvPr/>
          </p:nvSpPr>
          <p:spPr>
            <a:xfrm>
              <a:off x="4907825" y="3539025"/>
              <a:ext cx="140775" cy="120625"/>
            </a:xfrm>
            <a:custGeom>
              <a:avLst/>
              <a:gdLst/>
              <a:ahLst/>
              <a:cxnLst/>
              <a:rect l="l" t="t" r="r" b="b"/>
              <a:pathLst>
                <a:path w="5631" h="4825" extrusionOk="0">
                  <a:moveTo>
                    <a:pt x="366" y="1"/>
                  </a:moveTo>
                  <a:cubicBezTo>
                    <a:pt x="167" y="1"/>
                    <a:pt x="4" y="160"/>
                    <a:pt x="1" y="359"/>
                  </a:cubicBezTo>
                  <a:lnTo>
                    <a:pt x="1" y="1915"/>
                  </a:lnTo>
                  <a:cubicBezTo>
                    <a:pt x="2" y="2692"/>
                    <a:pt x="268" y="3445"/>
                    <a:pt x="756" y="4048"/>
                  </a:cubicBezTo>
                  <a:cubicBezTo>
                    <a:pt x="767" y="4060"/>
                    <a:pt x="776" y="4070"/>
                    <a:pt x="788" y="4081"/>
                  </a:cubicBezTo>
                  <a:cubicBezTo>
                    <a:pt x="1303" y="4575"/>
                    <a:pt x="1701" y="4825"/>
                    <a:pt x="1970" y="4825"/>
                  </a:cubicBezTo>
                  <a:lnTo>
                    <a:pt x="3662" y="4825"/>
                  </a:lnTo>
                  <a:cubicBezTo>
                    <a:pt x="3930" y="4825"/>
                    <a:pt x="4328" y="4575"/>
                    <a:pt x="4844" y="4081"/>
                  </a:cubicBezTo>
                  <a:cubicBezTo>
                    <a:pt x="4855" y="4070"/>
                    <a:pt x="4865" y="4060"/>
                    <a:pt x="4876" y="4048"/>
                  </a:cubicBezTo>
                  <a:cubicBezTo>
                    <a:pt x="5364" y="3445"/>
                    <a:pt x="5630" y="2692"/>
                    <a:pt x="5631" y="1915"/>
                  </a:cubicBezTo>
                  <a:lnTo>
                    <a:pt x="5631" y="359"/>
                  </a:lnTo>
                  <a:cubicBezTo>
                    <a:pt x="5627" y="160"/>
                    <a:pt x="5465" y="1"/>
                    <a:pt x="5265" y="1"/>
                  </a:cubicBezTo>
                  <a:cubicBezTo>
                    <a:pt x="5066" y="1"/>
                    <a:pt x="4904" y="160"/>
                    <a:pt x="4899" y="359"/>
                  </a:cubicBezTo>
                  <a:lnTo>
                    <a:pt x="4899" y="1915"/>
                  </a:lnTo>
                  <a:cubicBezTo>
                    <a:pt x="4898" y="2516"/>
                    <a:pt x="4695" y="3099"/>
                    <a:pt x="4321" y="3569"/>
                  </a:cubicBezTo>
                  <a:cubicBezTo>
                    <a:pt x="4066" y="3810"/>
                    <a:pt x="3751" y="4051"/>
                    <a:pt x="3637" y="4093"/>
                  </a:cubicBezTo>
                  <a:lnTo>
                    <a:pt x="1993" y="4093"/>
                  </a:lnTo>
                  <a:cubicBezTo>
                    <a:pt x="1881" y="4051"/>
                    <a:pt x="1566" y="3810"/>
                    <a:pt x="1311" y="3569"/>
                  </a:cubicBezTo>
                  <a:cubicBezTo>
                    <a:pt x="936" y="3099"/>
                    <a:pt x="732" y="2516"/>
                    <a:pt x="732" y="1915"/>
                  </a:cubicBezTo>
                  <a:lnTo>
                    <a:pt x="732" y="359"/>
                  </a:lnTo>
                  <a:cubicBezTo>
                    <a:pt x="727" y="160"/>
                    <a:pt x="565" y="1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1"/>
            <p:cNvSpPr/>
            <p:nvPr/>
          </p:nvSpPr>
          <p:spPr>
            <a:xfrm>
              <a:off x="5183800" y="3403875"/>
              <a:ext cx="99475" cy="94325"/>
            </a:xfrm>
            <a:custGeom>
              <a:avLst/>
              <a:gdLst/>
              <a:ahLst/>
              <a:cxnLst/>
              <a:rect l="l" t="t" r="r" b="b"/>
              <a:pathLst>
                <a:path w="3979" h="3773" extrusionOk="0">
                  <a:moveTo>
                    <a:pt x="2350" y="0"/>
                  </a:moveTo>
                  <a:cubicBezTo>
                    <a:pt x="1465" y="0"/>
                    <a:pt x="174" y="2586"/>
                    <a:pt x="0" y="2945"/>
                  </a:cubicBezTo>
                  <a:cubicBezTo>
                    <a:pt x="292" y="3067"/>
                    <a:pt x="2028" y="3773"/>
                    <a:pt x="3070" y="3773"/>
                  </a:cubicBezTo>
                  <a:cubicBezTo>
                    <a:pt x="3381" y="3773"/>
                    <a:pt x="3629" y="3710"/>
                    <a:pt x="3760" y="3551"/>
                  </a:cubicBezTo>
                  <a:cubicBezTo>
                    <a:pt x="3978" y="3284"/>
                    <a:pt x="3945" y="2596"/>
                    <a:pt x="3533" y="2124"/>
                  </a:cubicBezTo>
                  <a:cubicBezTo>
                    <a:pt x="3316" y="1874"/>
                    <a:pt x="3195" y="1554"/>
                    <a:pt x="3192" y="1223"/>
                  </a:cubicBezTo>
                  <a:cubicBezTo>
                    <a:pt x="3186" y="601"/>
                    <a:pt x="2759" y="61"/>
                    <a:pt x="2420" y="6"/>
                  </a:cubicBezTo>
                  <a:cubicBezTo>
                    <a:pt x="2397" y="2"/>
                    <a:pt x="2374" y="0"/>
                    <a:pt x="2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1"/>
            <p:cNvSpPr/>
            <p:nvPr/>
          </p:nvSpPr>
          <p:spPr>
            <a:xfrm>
              <a:off x="4673175" y="3403875"/>
              <a:ext cx="99475" cy="94325"/>
            </a:xfrm>
            <a:custGeom>
              <a:avLst/>
              <a:gdLst/>
              <a:ahLst/>
              <a:cxnLst/>
              <a:rect l="l" t="t" r="r" b="b"/>
              <a:pathLst>
                <a:path w="3979" h="3773" extrusionOk="0">
                  <a:moveTo>
                    <a:pt x="1627" y="0"/>
                  </a:moveTo>
                  <a:cubicBezTo>
                    <a:pt x="1603" y="0"/>
                    <a:pt x="1580" y="2"/>
                    <a:pt x="1557" y="6"/>
                  </a:cubicBezTo>
                  <a:cubicBezTo>
                    <a:pt x="1219" y="61"/>
                    <a:pt x="791" y="601"/>
                    <a:pt x="785" y="1223"/>
                  </a:cubicBezTo>
                  <a:cubicBezTo>
                    <a:pt x="783" y="1554"/>
                    <a:pt x="662" y="1874"/>
                    <a:pt x="444" y="2124"/>
                  </a:cubicBezTo>
                  <a:cubicBezTo>
                    <a:pt x="32" y="2596"/>
                    <a:pt x="0" y="3284"/>
                    <a:pt x="217" y="3551"/>
                  </a:cubicBezTo>
                  <a:cubicBezTo>
                    <a:pt x="348" y="3710"/>
                    <a:pt x="597" y="3773"/>
                    <a:pt x="907" y="3773"/>
                  </a:cubicBezTo>
                  <a:cubicBezTo>
                    <a:pt x="1950" y="3773"/>
                    <a:pt x="3687" y="3067"/>
                    <a:pt x="3979" y="2945"/>
                  </a:cubicBezTo>
                  <a:cubicBezTo>
                    <a:pt x="3804" y="2586"/>
                    <a:pt x="2514" y="0"/>
                    <a:pt x="1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1"/>
            <p:cNvSpPr/>
            <p:nvPr/>
          </p:nvSpPr>
          <p:spPr>
            <a:xfrm>
              <a:off x="4723600" y="3424925"/>
              <a:ext cx="509050" cy="146550"/>
            </a:xfrm>
            <a:custGeom>
              <a:avLst/>
              <a:gdLst/>
              <a:ahLst/>
              <a:cxnLst/>
              <a:rect l="l" t="t" r="r" b="b"/>
              <a:pathLst>
                <a:path w="20362" h="5862" extrusionOk="0">
                  <a:moveTo>
                    <a:pt x="17575" y="0"/>
                  </a:moveTo>
                  <a:cubicBezTo>
                    <a:pt x="17374" y="0"/>
                    <a:pt x="17171" y="25"/>
                    <a:pt x="16969" y="77"/>
                  </a:cubicBezTo>
                  <a:cubicBezTo>
                    <a:pt x="14725" y="651"/>
                    <a:pt x="12451" y="938"/>
                    <a:pt x="10178" y="938"/>
                  </a:cubicBezTo>
                  <a:cubicBezTo>
                    <a:pt x="7916" y="938"/>
                    <a:pt x="5654" y="654"/>
                    <a:pt x="3422" y="86"/>
                  </a:cubicBezTo>
                  <a:cubicBezTo>
                    <a:pt x="3217" y="34"/>
                    <a:pt x="3010" y="9"/>
                    <a:pt x="2806" y="9"/>
                  </a:cubicBezTo>
                  <a:cubicBezTo>
                    <a:pt x="1786" y="9"/>
                    <a:pt x="841" y="642"/>
                    <a:pt x="485" y="1644"/>
                  </a:cubicBezTo>
                  <a:cubicBezTo>
                    <a:pt x="1" y="3005"/>
                    <a:pt x="787" y="4495"/>
                    <a:pt x="2186" y="4852"/>
                  </a:cubicBezTo>
                  <a:cubicBezTo>
                    <a:pt x="4822" y="5525"/>
                    <a:pt x="7501" y="5861"/>
                    <a:pt x="10179" y="5861"/>
                  </a:cubicBezTo>
                  <a:cubicBezTo>
                    <a:pt x="12871" y="5861"/>
                    <a:pt x="15562" y="5522"/>
                    <a:pt x="18210" y="4843"/>
                  </a:cubicBezTo>
                  <a:cubicBezTo>
                    <a:pt x="19588" y="4489"/>
                    <a:pt x="20362" y="3023"/>
                    <a:pt x="19887" y="1682"/>
                  </a:cubicBezTo>
                  <a:cubicBezTo>
                    <a:pt x="19878" y="1659"/>
                    <a:pt x="19871" y="1636"/>
                    <a:pt x="19863" y="1612"/>
                  </a:cubicBezTo>
                  <a:cubicBezTo>
                    <a:pt x="19511" y="625"/>
                    <a:pt x="18580" y="0"/>
                    <a:pt x="17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1"/>
            <p:cNvSpPr/>
            <p:nvPr/>
          </p:nvSpPr>
          <p:spPr>
            <a:xfrm>
              <a:off x="4723600" y="3451925"/>
              <a:ext cx="509050" cy="119525"/>
            </a:xfrm>
            <a:custGeom>
              <a:avLst/>
              <a:gdLst/>
              <a:ahLst/>
              <a:cxnLst/>
              <a:rect l="l" t="t" r="r" b="b"/>
              <a:pathLst>
                <a:path w="20362" h="4781" extrusionOk="0">
                  <a:moveTo>
                    <a:pt x="773" y="0"/>
                  </a:moveTo>
                  <a:cubicBezTo>
                    <a:pt x="653" y="175"/>
                    <a:pt x="555" y="365"/>
                    <a:pt x="485" y="564"/>
                  </a:cubicBezTo>
                  <a:cubicBezTo>
                    <a:pt x="1" y="1925"/>
                    <a:pt x="787" y="3415"/>
                    <a:pt x="2186" y="3772"/>
                  </a:cubicBezTo>
                  <a:cubicBezTo>
                    <a:pt x="4822" y="4444"/>
                    <a:pt x="7501" y="4781"/>
                    <a:pt x="10179" y="4781"/>
                  </a:cubicBezTo>
                  <a:cubicBezTo>
                    <a:pt x="12871" y="4781"/>
                    <a:pt x="15562" y="4441"/>
                    <a:pt x="18210" y="3761"/>
                  </a:cubicBezTo>
                  <a:cubicBezTo>
                    <a:pt x="19588" y="3409"/>
                    <a:pt x="20362" y="1943"/>
                    <a:pt x="19887" y="601"/>
                  </a:cubicBezTo>
                  <a:cubicBezTo>
                    <a:pt x="19878" y="579"/>
                    <a:pt x="19870" y="555"/>
                    <a:pt x="19862" y="532"/>
                  </a:cubicBezTo>
                  <a:cubicBezTo>
                    <a:pt x="19795" y="348"/>
                    <a:pt x="19707" y="171"/>
                    <a:pt x="19600" y="7"/>
                  </a:cubicBezTo>
                  <a:cubicBezTo>
                    <a:pt x="19270" y="491"/>
                    <a:pt x="18776" y="836"/>
                    <a:pt x="18210" y="981"/>
                  </a:cubicBezTo>
                  <a:cubicBezTo>
                    <a:pt x="15562" y="1660"/>
                    <a:pt x="12871" y="2000"/>
                    <a:pt x="10181" y="2000"/>
                  </a:cubicBezTo>
                  <a:cubicBezTo>
                    <a:pt x="7502" y="2000"/>
                    <a:pt x="4822" y="1663"/>
                    <a:pt x="2186" y="991"/>
                  </a:cubicBezTo>
                  <a:cubicBezTo>
                    <a:pt x="1610" y="845"/>
                    <a:pt x="1106" y="492"/>
                    <a:pt x="773" y="0"/>
                  </a:cubicBezTo>
                  <a:close/>
                </a:path>
              </a:pathLst>
            </a:custGeom>
            <a:solidFill>
              <a:srgbClr val="C15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1"/>
            <p:cNvSpPr/>
            <p:nvPr/>
          </p:nvSpPr>
          <p:spPr>
            <a:xfrm>
              <a:off x="4859100" y="3265625"/>
              <a:ext cx="53425" cy="121450"/>
            </a:xfrm>
            <a:custGeom>
              <a:avLst/>
              <a:gdLst/>
              <a:ahLst/>
              <a:cxnLst/>
              <a:rect l="l" t="t" r="r" b="b"/>
              <a:pathLst>
                <a:path w="2137" h="4858" extrusionOk="0">
                  <a:moveTo>
                    <a:pt x="626" y="1"/>
                  </a:moveTo>
                  <a:cubicBezTo>
                    <a:pt x="516" y="1"/>
                    <a:pt x="406" y="50"/>
                    <a:pt x="333" y="149"/>
                  </a:cubicBezTo>
                  <a:cubicBezTo>
                    <a:pt x="215" y="312"/>
                    <a:pt x="134" y="499"/>
                    <a:pt x="96" y="698"/>
                  </a:cubicBezTo>
                  <a:cubicBezTo>
                    <a:pt x="1" y="1193"/>
                    <a:pt x="172" y="1730"/>
                    <a:pt x="604" y="2295"/>
                  </a:cubicBezTo>
                  <a:cubicBezTo>
                    <a:pt x="944" y="2738"/>
                    <a:pt x="1054" y="3195"/>
                    <a:pt x="931" y="3651"/>
                  </a:cubicBezTo>
                  <a:cubicBezTo>
                    <a:pt x="871" y="3867"/>
                    <a:pt x="768" y="4069"/>
                    <a:pt x="627" y="4242"/>
                  </a:cubicBezTo>
                  <a:cubicBezTo>
                    <a:pt x="489" y="4391"/>
                    <a:pt x="498" y="4622"/>
                    <a:pt x="647" y="4760"/>
                  </a:cubicBezTo>
                  <a:cubicBezTo>
                    <a:pt x="717" y="4825"/>
                    <a:pt x="806" y="4857"/>
                    <a:pt x="895" y="4857"/>
                  </a:cubicBezTo>
                  <a:cubicBezTo>
                    <a:pt x="993" y="4857"/>
                    <a:pt x="1091" y="4818"/>
                    <a:pt x="1163" y="4740"/>
                  </a:cubicBezTo>
                  <a:cubicBezTo>
                    <a:pt x="1586" y="4283"/>
                    <a:pt x="2136" y="3090"/>
                    <a:pt x="1185" y="1849"/>
                  </a:cubicBezTo>
                  <a:cubicBezTo>
                    <a:pt x="893" y="1468"/>
                    <a:pt x="763" y="1120"/>
                    <a:pt x="812" y="845"/>
                  </a:cubicBezTo>
                  <a:cubicBezTo>
                    <a:pt x="830" y="747"/>
                    <a:pt x="869" y="656"/>
                    <a:pt x="927" y="576"/>
                  </a:cubicBezTo>
                  <a:cubicBezTo>
                    <a:pt x="1011" y="458"/>
                    <a:pt x="1016" y="301"/>
                    <a:pt x="939" y="177"/>
                  </a:cubicBezTo>
                  <a:cubicBezTo>
                    <a:pt x="869" y="60"/>
                    <a:pt x="748" y="1"/>
                    <a:pt x="626" y="1"/>
                  </a:cubicBezTo>
                  <a:close/>
                </a:path>
              </a:pathLst>
            </a:custGeom>
            <a:solidFill>
              <a:srgbClr val="C9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1"/>
            <p:cNvSpPr/>
            <p:nvPr/>
          </p:nvSpPr>
          <p:spPr>
            <a:xfrm>
              <a:off x="5052800" y="3264950"/>
              <a:ext cx="53400" cy="122100"/>
            </a:xfrm>
            <a:custGeom>
              <a:avLst/>
              <a:gdLst/>
              <a:ahLst/>
              <a:cxnLst/>
              <a:rect l="l" t="t" r="r" b="b"/>
              <a:pathLst>
                <a:path w="2136" h="4884" extrusionOk="0">
                  <a:moveTo>
                    <a:pt x="646" y="1"/>
                  </a:moveTo>
                  <a:cubicBezTo>
                    <a:pt x="542" y="1"/>
                    <a:pt x="438" y="44"/>
                    <a:pt x="365" y="135"/>
                  </a:cubicBezTo>
                  <a:cubicBezTo>
                    <a:pt x="229" y="306"/>
                    <a:pt x="136" y="510"/>
                    <a:pt x="96" y="725"/>
                  </a:cubicBezTo>
                  <a:cubicBezTo>
                    <a:pt x="1" y="1219"/>
                    <a:pt x="172" y="1757"/>
                    <a:pt x="604" y="2321"/>
                  </a:cubicBezTo>
                  <a:cubicBezTo>
                    <a:pt x="943" y="2765"/>
                    <a:pt x="1054" y="3221"/>
                    <a:pt x="930" y="3678"/>
                  </a:cubicBezTo>
                  <a:cubicBezTo>
                    <a:pt x="872" y="3894"/>
                    <a:pt x="768" y="4096"/>
                    <a:pt x="626" y="4269"/>
                  </a:cubicBezTo>
                  <a:cubicBezTo>
                    <a:pt x="489" y="4418"/>
                    <a:pt x="498" y="4649"/>
                    <a:pt x="647" y="4786"/>
                  </a:cubicBezTo>
                  <a:cubicBezTo>
                    <a:pt x="717" y="4851"/>
                    <a:pt x="805" y="4884"/>
                    <a:pt x="894" y="4884"/>
                  </a:cubicBezTo>
                  <a:cubicBezTo>
                    <a:pt x="993" y="4884"/>
                    <a:pt x="1091" y="4844"/>
                    <a:pt x="1163" y="4767"/>
                  </a:cubicBezTo>
                  <a:cubicBezTo>
                    <a:pt x="1586" y="4310"/>
                    <a:pt x="2136" y="3117"/>
                    <a:pt x="1185" y="1876"/>
                  </a:cubicBezTo>
                  <a:cubicBezTo>
                    <a:pt x="892" y="1494"/>
                    <a:pt x="763" y="1147"/>
                    <a:pt x="812" y="872"/>
                  </a:cubicBezTo>
                  <a:cubicBezTo>
                    <a:pt x="831" y="768"/>
                    <a:pt x="873" y="670"/>
                    <a:pt x="939" y="588"/>
                  </a:cubicBezTo>
                  <a:cubicBezTo>
                    <a:pt x="1021" y="481"/>
                    <a:pt x="1037" y="336"/>
                    <a:pt x="980" y="214"/>
                  </a:cubicBezTo>
                  <a:cubicBezTo>
                    <a:pt x="916" y="75"/>
                    <a:pt x="781" y="1"/>
                    <a:pt x="646" y="1"/>
                  </a:cubicBezTo>
                  <a:close/>
                </a:path>
              </a:pathLst>
            </a:custGeom>
            <a:solidFill>
              <a:srgbClr val="C9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1"/>
            <p:cNvSpPr/>
            <p:nvPr/>
          </p:nvSpPr>
          <p:spPr>
            <a:xfrm>
              <a:off x="4955950" y="3210375"/>
              <a:ext cx="53375" cy="121875"/>
            </a:xfrm>
            <a:custGeom>
              <a:avLst/>
              <a:gdLst/>
              <a:ahLst/>
              <a:cxnLst/>
              <a:rect l="l" t="t" r="r" b="b"/>
              <a:pathLst>
                <a:path w="2135" h="4875" extrusionOk="0">
                  <a:moveTo>
                    <a:pt x="642" y="1"/>
                  </a:moveTo>
                  <a:cubicBezTo>
                    <a:pt x="530" y="1"/>
                    <a:pt x="420" y="52"/>
                    <a:pt x="349" y="149"/>
                  </a:cubicBezTo>
                  <a:cubicBezTo>
                    <a:pt x="222" y="316"/>
                    <a:pt x="135" y="510"/>
                    <a:pt x="95" y="715"/>
                  </a:cubicBezTo>
                  <a:cubicBezTo>
                    <a:pt x="1" y="1210"/>
                    <a:pt x="172" y="1747"/>
                    <a:pt x="604" y="2313"/>
                  </a:cubicBezTo>
                  <a:cubicBezTo>
                    <a:pt x="944" y="2756"/>
                    <a:pt x="1054" y="3213"/>
                    <a:pt x="931" y="3669"/>
                  </a:cubicBezTo>
                  <a:cubicBezTo>
                    <a:pt x="871" y="3886"/>
                    <a:pt x="768" y="4087"/>
                    <a:pt x="627" y="4261"/>
                  </a:cubicBezTo>
                  <a:cubicBezTo>
                    <a:pt x="489" y="4409"/>
                    <a:pt x="498" y="4640"/>
                    <a:pt x="646" y="4778"/>
                  </a:cubicBezTo>
                  <a:cubicBezTo>
                    <a:pt x="716" y="4843"/>
                    <a:pt x="805" y="4875"/>
                    <a:pt x="894" y="4875"/>
                  </a:cubicBezTo>
                  <a:cubicBezTo>
                    <a:pt x="993" y="4875"/>
                    <a:pt x="1090" y="4836"/>
                    <a:pt x="1162" y="4758"/>
                  </a:cubicBezTo>
                  <a:cubicBezTo>
                    <a:pt x="1586" y="4301"/>
                    <a:pt x="2135" y="3108"/>
                    <a:pt x="1185" y="1868"/>
                  </a:cubicBezTo>
                  <a:cubicBezTo>
                    <a:pt x="893" y="1486"/>
                    <a:pt x="763" y="1138"/>
                    <a:pt x="812" y="863"/>
                  </a:cubicBezTo>
                  <a:cubicBezTo>
                    <a:pt x="830" y="764"/>
                    <a:pt x="870" y="670"/>
                    <a:pt x="931" y="589"/>
                  </a:cubicBezTo>
                  <a:cubicBezTo>
                    <a:pt x="1055" y="429"/>
                    <a:pt x="1024" y="197"/>
                    <a:pt x="863" y="75"/>
                  </a:cubicBezTo>
                  <a:cubicBezTo>
                    <a:pt x="797" y="25"/>
                    <a:pt x="719" y="1"/>
                    <a:pt x="642" y="1"/>
                  </a:cubicBezTo>
                  <a:close/>
                </a:path>
              </a:pathLst>
            </a:custGeom>
            <a:solidFill>
              <a:srgbClr val="C9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1"/>
            <p:cNvSpPr/>
            <p:nvPr/>
          </p:nvSpPr>
          <p:spPr>
            <a:xfrm>
              <a:off x="4908800" y="3445775"/>
              <a:ext cx="31700" cy="44325"/>
            </a:xfrm>
            <a:custGeom>
              <a:avLst/>
              <a:gdLst/>
              <a:ahLst/>
              <a:cxnLst/>
              <a:rect l="l" t="t" r="r" b="b"/>
              <a:pathLst>
                <a:path w="1268" h="1773" extrusionOk="0">
                  <a:moveTo>
                    <a:pt x="415" y="1"/>
                  </a:moveTo>
                  <a:cubicBezTo>
                    <a:pt x="161" y="384"/>
                    <a:pt x="12" y="883"/>
                    <a:pt x="4" y="1402"/>
                  </a:cubicBezTo>
                  <a:cubicBezTo>
                    <a:pt x="1" y="1604"/>
                    <a:pt x="162" y="1770"/>
                    <a:pt x="364" y="1772"/>
                  </a:cubicBezTo>
                  <a:lnTo>
                    <a:pt x="370" y="1772"/>
                  </a:lnTo>
                  <a:cubicBezTo>
                    <a:pt x="570" y="1772"/>
                    <a:pt x="732" y="1612"/>
                    <a:pt x="736" y="1413"/>
                  </a:cubicBezTo>
                  <a:cubicBezTo>
                    <a:pt x="742" y="939"/>
                    <a:pt x="911" y="482"/>
                    <a:pt x="1174" y="219"/>
                  </a:cubicBezTo>
                  <a:cubicBezTo>
                    <a:pt x="1218" y="175"/>
                    <a:pt x="1250" y="122"/>
                    <a:pt x="1268" y="62"/>
                  </a:cubicBezTo>
                  <a:cubicBezTo>
                    <a:pt x="983" y="46"/>
                    <a:pt x="699" y="25"/>
                    <a:pt x="415" y="1"/>
                  </a:cubicBezTo>
                  <a:close/>
                </a:path>
              </a:pathLst>
            </a:custGeom>
            <a:solidFill>
              <a:srgbClr val="C15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1"/>
            <p:cNvSpPr/>
            <p:nvPr/>
          </p:nvSpPr>
          <p:spPr>
            <a:xfrm>
              <a:off x="4966550" y="3448125"/>
              <a:ext cx="30100" cy="44975"/>
            </a:xfrm>
            <a:custGeom>
              <a:avLst/>
              <a:gdLst/>
              <a:ahLst/>
              <a:cxnLst/>
              <a:rect l="l" t="t" r="r" b="b"/>
              <a:pathLst>
                <a:path w="1204" h="1799" extrusionOk="0">
                  <a:moveTo>
                    <a:pt x="1204" y="0"/>
                  </a:moveTo>
                  <a:cubicBezTo>
                    <a:pt x="957" y="7"/>
                    <a:pt x="709" y="10"/>
                    <a:pt x="462" y="10"/>
                  </a:cubicBezTo>
                  <a:cubicBezTo>
                    <a:pt x="425" y="10"/>
                    <a:pt x="389" y="10"/>
                    <a:pt x="353" y="10"/>
                  </a:cubicBezTo>
                  <a:cubicBezTo>
                    <a:pt x="121" y="412"/>
                    <a:pt x="1" y="927"/>
                    <a:pt x="28" y="1453"/>
                  </a:cubicBezTo>
                  <a:cubicBezTo>
                    <a:pt x="39" y="1646"/>
                    <a:pt x="199" y="1798"/>
                    <a:pt x="394" y="1798"/>
                  </a:cubicBezTo>
                  <a:lnTo>
                    <a:pt x="413" y="1798"/>
                  </a:lnTo>
                  <a:cubicBezTo>
                    <a:pt x="615" y="1788"/>
                    <a:pt x="769" y="1615"/>
                    <a:pt x="758" y="1414"/>
                  </a:cubicBezTo>
                  <a:cubicBezTo>
                    <a:pt x="733" y="941"/>
                    <a:pt x="871" y="473"/>
                    <a:pt x="1116" y="194"/>
                  </a:cubicBezTo>
                  <a:cubicBezTo>
                    <a:pt x="1164" y="139"/>
                    <a:pt x="1194" y="72"/>
                    <a:pt x="1204" y="0"/>
                  </a:cubicBezTo>
                  <a:close/>
                </a:path>
              </a:pathLst>
            </a:custGeom>
            <a:solidFill>
              <a:srgbClr val="C15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1"/>
            <p:cNvSpPr/>
            <p:nvPr/>
          </p:nvSpPr>
          <p:spPr>
            <a:xfrm>
              <a:off x="4794725" y="3427225"/>
              <a:ext cx="35925" cy="43150"/>
            </a:xfrm>
            <a:custGeom>
              <a:avLst/>
              <a:gdLst/>
              <a:ahLst/>
              <a:cxnLst/>
              <a:rect l="l" t="t" r="r" b="b"/>
              <a:pathLst>
                <a:path w="1437" h="1726" extrusionOk="0">
                  <a:moveTo>
                    <a:pt x="602" y="0"/>
                  </a:moveTo>
                  <a:cubicBezTo>
                    <a:pt x="311" y="344"/>
                    <a:pt x="105" y="807"/>
                    <a:pt x="30" y="1305"/>
                  </a:cubicBezTo>
                  <a:cubicBezTo>
                    <a:pt x="0" y="1505"/>
                    <a:pt x="138" y="1691"/>
                    <a:pt x="337" y="1721"/>
                  </a:cubicBezTo>
                  <a:cubicBezTo>
                    <a:pt x="356" y="1724"/>
                    <a:pt x="375" y="1725"/>
                    <a:pt x="393" y="1725"/>
                  </a:cubicBezTo>
                  <a:cubicBezTo>
                    <a:pt x="571" y="1725"/>
                    <a:pt x="726" y="1595"/>
                    <a:pt x="753" y="1415"/>
                  </a:cubicBezTo>
                  <a:cubicBezTo>
                    <a:pt x="824" y="946"/>
                    <a:pt x="1052" y="516"/>
                    <a:pt x="1350" y="292"/>
                  </a:cubicBezTo>
                  <a:cubicBezTo>
                    <a:pt x="1384" y="266"/>
                    <a:pt x="1413" y="234"/>
                    <a:pt x="1437" y="199"/>
                  </a:cubicBezTo>
                  <a:cubicBezTo>
                    <a:pt x="1158" y="137"/>
                    <a:pt x="880" y="70"/>
                    <a:pt x="602" y="0"/>
                  </a:cubicBezTo>
                  <a:close/>
                </a:path>
              </a:pathLst>
            </a:custGeom>
            <a:solidFill>
              <a:srgbClr val="C15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1"/>
            <p:cNvSpPr/>
            <p:nvPr/>
          </p:nvSpPr>
          <p:spPr>
            <a:xfrm>
              <a:off x="4851100" y="3438675"/>
              <a:ext cx="33925" cy="43750"/>
            </a:xfrm>
            <a:custGeom>
              <a:avLst/>
              <a:gdLst/>
              <a:ahLst/>
              <a:cxnLst/>
              <a:rect l="l" t="t" r="r" b="b"/>
              <a:pathLst>
                <a:path w="1357" h="1750" extrusionOk="0">
                  <a:moveTo>
                    <a:pt x="510" y="1"/>
                  </a:moveTo>
                  <a:cubicBezTo>
                    <a:pt x="238" y="364"/>
                    <a:pt x="58" y="845"/>
                    <a:pt x="17" y="1355"/>
                  </a:cubicBezTo>
                  <a:cubicBezTo>
                    <a:pt x="0" y="1555"/>
                    <a:pt x="150" y="1732"/>
                    <a:pt x="352" y="1749"/>
                  </a:cubicBezTo>
                  <a:cubicBezTo>
                    <a:pt x="361" y="1749"/>
                    <a:pt x="372" y="1750"/>
                    <a:pt x="381" y="1750"/>
                  </a:cubicBezTo>
                  <a:cubicBezTo>
                    <a:pt x="571" y="1750"/>
                    <a:pt x="729" y="1604"/>
                    <a:pt x="746" y="1414"/>
                  </a:cubicBezTo>
                  <a:cubicBezTo>
                    <a:pt x="784" y="942"/>
                    <a:pt x="984" y="497"/>
                    <a:pt x="1264" y="254"/>
                  </a:cubicBezTo>
                  <a:cubicBezTo>
                    <a:pt x="1303" y="219"/>
                    <a:pt x="1334" y="178"/>
                    <a:pt x="1356" y="131"/>
                  </a:cubicBezTo>
                  <a:cubicBezTo>
                    <a:pt x="1074" y="92"/>
                    <a:pt x="791" y="48"/>
                    <a:pt x="510" y="1"/>
                  </a:cubicBezTo>
                  <a:close/>
                </a:path>
              </a:pathLst>
            </a:custGeom>
            <a:solidFill>
              <a:srgbClr val="C15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1"/>
            <p:cNvSpPr/>
            <p:nvPr/>
          </p:nvSpPr>
          <p:spPr>
            <a:xfrm>
              <a:off x="5142400" y="3424950"/>
              <a:ext cx="25050" cy="47250"/>
            </a:xfrm>
            <a:custGeom>
              <a:avLst/>
              <a:gdLst/>
              <a:ahLst/>
              <a:cxnLst/>
              <a:rect l="l" t="t" r="r" b="b"/>
              <a:pathLst>
                <a:path w="1002" h="1890" extrusionOk="0">
                  <a:moveTo>
                    <a:pt x="818" y="0"/>
                  </a:moveTo>
                  <a:cubicBezTo>
                    <a:pt x="615" y="0"/>
                    <a:pt x="413" y="26"/>
                    <a:pt x="217" y="76"/>
                  </a:cubicBezTo>
                  <a:cubicBezTo>
                    <a:pt x="207" y="79"/>
                    <a:pt x="198" y="81"/>
                    <a:pt x="188" y="83"/>
                  </a:cubicBezTo>
                  <a:cubicBezTo>
                    <a:pt x="22" y="534"/>
                    <a:pt x="1" y="1085"/>
                    <a:pt x="138" y="1615"/>
                  </a:cubicBezTo>
                  <a:cubicBezTo>
                    <a:pt x="181" y="1776"/>
                    <a:pt x="326" y="1889"/>
                    <a:pt x="492" y="1889"/>
                  </a:cubicBezTo>
                  <a:cubicBezTo>
                    <a:pt x="523" y="1889"/>
                    <a:pt x="555" y="1885"/>
                    <a:pt x="585" y="1877"/>
                  </a:cubicBezTo>
                  <a:cubicBezTo>
                    <a:pt x="781" y="1826"/>
                    <a:pt x="897" y="1627"/>
                    <a:pt x="846" y="1431"/>
                  </a:cubicBezTo>
                  <a:cubicBezTo>
                    <a:pt x="727" y="972"/>
                    <a:pt x="768" y="488"/>
                    <a:pt x="954" y="165"/>
                  </a:cubicBezTo>
                  <a:cubicBezTo>
                    <a:pt x="982" y="116"/>
                    <a:pt x="998" y="63"/>
                    <a:pt x="1002" y="7"/>
                  </a:cubicBezTo>
                  <a:cubicBezTo>
                    <a:pt x="940" y="2"/>
                    <a:pt x="879" y="0"/>
                    <a:pt x="818" y="0"/>
                  </a:cubicBezTo>
                  <a:close/>
                </a:path>
              </a:pathLst>
            </a:custGeom>
            <a:solidFill>
              <a:srgbClr val="C15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1"/>
            <p:cNvSpPr/>
            <p:nvPr/>
          </p:nvSpPr>
          <p:spPr>
            <a:xfrm>
              <a:off x="5025050" y="3444150"/>
              <a:ext cx="28550" cy="47050"/>
            </a:xfrm>
            <a:custGeom>
              <a:avLst/>
              <a:gdLst/>
              <a:ahLst/>
              <a:cxnLst/>
              <a:rect l="l" t="t" r="r" b="b"/>
              <a:pathLst>
                <a:path w="1142" h="1882" extrusionOk="0">
                  <a:moveTo>
                    <a:pt x="1139" y="0"/>
                  </a:moveTo>
                  <a:lnTo>
                    <a:pt x="1139" y="0"/>
                  </a:lnTo>
                  <a:cubicBezTo>
                    <a:pt x="860" y="32"/>
                    <a:pt x="580" y="58"/>
                    <a:pt x="299" y="81"/>
                  </a:cubicBezTo>
                  <a:cubicBezTo>
                    <a:pt x="87" y="501"/>
                    <a:pt x="0" y="1030"/>
                    <a:pt x="63" y="1559"/>
                  </a:cubicBezTo>
                  <a:cubicBezTo>
                    <a:pt x="86" y="1742"/>
                    <a:pt x="241" y="1880"/>
                    <a:pt x="426" y="1881"/>
                  </a:cubicBezTo>
                  <a:lnTo>
                    <a:pt x="426" y="1881"/>
                  </a:lnTo>
                  <a:cubicBezTo>
                    <a:pt x="441" y="1881"/>
                    <a:pt x="455" y="1880"/>
                    <a:pt x="470" y="1879"/>
                  </a:cubicBezTo>
                  <a:cubicBezTo>
                    <a:pt x="671" y="1854"/>
                    <a:pt x="814" y="1672"/>
                    <a:pt x="790" y="1472"/>
                  </a:cubicBezTo>
                  <a:cubicBezTo>
                    <a:pt x="733" y="1001"/>
                    <a:pt x="839" y="525"/>
                    <a:pt x="1064" y="231"/>
                  </a:cubicBezTo>
                  <a:cubicBezTo>
                    <a:pt x="1115" y="165"/>
                    <a:pt x="1141" y="83"/>
                    <a:pt x="1139" y="0"/>
                  </a:cubicBezTo>
                  <a:close/>
                  <a:moveTo>
                    <a:pt x="426" y="1881"/>
                  </a:moveTo>
                  <a:cubicBezTo>
                    <a:pt x="426" y="1881"/>
                    <a:pt x="426" y="1881"/>
                    <a:pt x="425" y="1881"/>
                  </a:cubicBezTo>
                  <a:lnTo>
                    <a:pt x="426" y="1881"/>
                  </a:lnTo>
                  <a:cubicBezTo>
                    <a:pt x="426" y="1881"/>
                    <a:pt x="426" y="1881"/>
                    <a:pt x="426" y="1881"/>
                  </a:cubicBezTo>
                  <a:close/>
                </a:path>
              </a:pathLst>
            </a:custGeom>
            <a:solidFill>
              <a:srgbClr val="C15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1"/>
            <p:cNvSpPr/>
            <p:nvPr/>
          </p:nvSpPr>
          <p:spPr>
            <a:xfrm>
              <a:off x="5083700" y="3435325"/>
              <a:ext cx="27100" cy="48925"/>
            </a:xfrm>
            <a:custGeom>
              <a:avLst/>
              <a:gdLst/>
              <a:ahLst/>
              <a:cxnLst/>
              <a:rect l="l" t="t" r="r" b="b"/>
              <a:pathLst>
                <a:path w="1084" h="1957" extrusionOk="0">
                  <a:moveTo>
                    <a:pt x="1067" y="1"/>
                  </a:moveTo>
                  <a:lnTo>
                    <a:pt x="1067" y="1"/>
                  </a:lnTo>
                  <a:cubicBezTo>
                    <a:pt x="794" y="54"/>
                    <a:pt x="520" y="104"/>
                    <a:pt x="245" y="150"/>
                  </a:cubicBezTo>
                  <a:cubicBezTo>
                    <a:pt x="55" y="586"/>
                    <a:pt x="1" y="1128"/>
                    <a:pt x="102" y="1658"/>
                  </a:cubicBezTo>
                  <a:cubicBezTo>
                    <a:pt x="135" y="1831"/>
                    <a:pt x="285" y="1955"/>
                    <a:pt x="460" y="1955"/>
                  </a:cubicBezTo>
                  <a:lnTo>
                    <a:pt x="460" y="1956"/>
                  </a:lnTo>
                  <a:cubicBezTo>
                    <a:pt x="483" y="1956"/>
                    <a:pt x="507" y="1954"/>
                    <a:pt x="529" y="1949"/>
                  </a:cubicBezTo>
                  <a:cubicBezTo>
                    <a:pt x="728" y="1911"/>
                    <a:pt x="858" y="1720"/>
                    <a:pt x="820" y="1522"/>
                  </a:cubicBezTo>
                  <a:cubicBezTo>
                    <a:pt x="731" y="1056"/>
                    <a:pt x="806" y="575"/>
                    <a:pt x="1011" y="265"/>
                  </a:cubicBezTo>
                  <a:cubicBezTo>
                    <a:pt x="1064" y="188"/>
                    <a:pt x="1084" y="93"/>
                    <a:pt x="1067" y="1"/>
                  </a:cubicBezTo>
                  <a:close/>
                </a:path>
              </a:pathLst>
            </a:custGeom>
            <a:solidFill>
              <a:srgbClr val="C15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5" name="Google Shape;1725;p61"/>
          <p:cNvGrpSpPr/>
          <p:nvPr/>
        </p:nvGrpSpPr>
        <p:grpSpPr>
          <a:xfrm rot="-700488">
            <a:off x="-1015863" y="256460"/>
            <a:ext cx="3578780" cy="1251288"/>
            <a:chOff x="7728651" y="357232"/>
            <a:chExt cx="2090013" cy="730754"/>
          </a:xfrm>
        </p:grpSpPr>
        <p:sp>
          <p:nvSpPr>
            <p:cNvPr id="1726" name="Google Shape;1726;p61"/>
            <p:cNvSpPr/>
            <p:nvPr/>
          </p:nvSpPr>
          <p:spPr>
            <a:xfrm>
              <a:off x="7728651" y="444522"/>
              <a:ext cx="237288" cy="237876"/>
            </a:xfrm>
            <a:custGeom>
              <a:avLst/>
              <a:gdLst/>
              <a:ahLst/>
              <a:cxnLst/>
              <a:rect l="l" t="t" r="r" b="b"/>
              <a:pathLst>
                <a:path w="20589" h="20640" extrusionOk="0">
                  <a:moveTo>
                    <a:pt x="12586" y="1"/>
                  </a:moveTo>
                  <a:lnTo>
                    <a:pt x="0" y="11742"/>
                  </a:lnTo>
                  <a:lnTo>
                    <a:pt x="1154" y="12015"/>
                  </a:lnTo>
                  <a:cubicBezTo>
                    <a:pt x="1844" y="12178"/>
                    <a:pt x="2760" y="12392"/>
                    <a:pt x="3706" y="12561"/>
                  </a:cubicBezTo>
                  <a:lnTo>
                    <a:pt x="7421" y="13247"/>
                  </a:lnTo>
                  <a:lnTo>
                    <a:pt x="7639" y="14402"/>
                  </a:lnTo>
                  <a:cubicBezTo>
                    <a:pt x="7777" y="15094"/>
                    <a:pt x="7944" y="16041"/>
                    <a:pt x="8154" y="16957"/>
                  </a:cubicBezTo>
                  <a:cubicBezTo>
                    <a:pt x="8598" y="18798"/>
                    <a:pt x="9042" y="20639"/>
                    <a:pt x="9042" y="20639"/>
                  </a:cubicBezTo>
                  <a:lnTo>
                    <a:pt x="20589" y="7873"/>
                  </a:lnTo>
                  <a:lnTo>
                    <a:pt x="19287" y="6695"/>
                  </a:lnTo>
                  <a:cubicBezTo>
                    <a:pt x="18903" y="6336"/>
                    <a:pt x="18425" y="5948"/>
                    <a:pt x="17967" y="5474"/>
                  </a:cubicBezTo>
                  <a:lnTo>
                    <a:pt x="16505" y="4021"/>
                  </a:lnTo>
                  <a:cubicBezTo>
                    <a:pt x="15512" y="3027"/>
                    <a:pt x="14505" y="2049"/>
                    <a:pt x="13771" y="1295"/>
                  </a:cubicBezTo>
                  <a:lnTo>
                    <a:pt x="12586" y="1"/>
                  </a:lnTo>
                  <a:close/>
                </a:path>
              </a:pathLst>
            </a:custGeom>
            <a:solidFill>
              <a:srgbClr val="EA88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1"/>
            <p:cNvSpPr/>
            <p:nvPr/>
          </p:nvSpPr>
          <p:spPr>
            <a:xfrm>
              <a:off x="7974029" y="589518"/>
              <a:ext cx="180724" cy="208268"/>
            </a:xfrm>
            <a:custGeom>
              <a:avLst/>
              <a:gdLst/>
              <a:ahLst/>
              <a:cxnLst/>
              <a:rect l="l" t="t" r="r" b="b"/>
              <a:pathLst>
                <a:path w="15681" h="18071" extrusionOk="0">
                  <a:moveTo>
                    <a:pt x="4849" y="1"/>
                  </a:moveTo>
                  <a:cubicBezTo>
                    <a:pt x="4849" y="1"/>
                    <a:pt x="4500" y="1113"/>
                    <a:pt x="3977" y="2781"/>
                  </a:cubicBezTo>
                  <a:cubicBezTo>
                    <a:pt x="3721" y="3614"/>
                    <a:pt x="3418" y="4608"/>
                    <a:pt x="3122" y="5652"/>
                  </a:cubicBezTo>
                  <a:cubicBezTo>
                    <a:pt x="2826" y="6694"/>
                    <a:pt x="2517" y="7812"/>
                    <a:pt x="2218" y="8938"/>
                  </a:cubicBezTo>
                  <a:cubicBezTo>
                    <a:pt x="1010" y="13430"/>
                    <a:pt x="0" y="18071"/>
                    <a:pt x="0" y="18071"/>
                  </a:cubicBezTo>
                  <a:lnTo>
                    <a:pt x="2524" y="16583"/>
                  </a:lnTo>
                  <a:cubicBezTo>
                    <a:pt x="4027" y="15686"/>
                    <a:pt x="6047" y="14413"/>
                    <a:pt x="8006" y="13138"/>
                  </a:cubicBezTo>
                  <a:cubicBezTo>
                    <a:pt x="11949" y="10583"/>
                    <a:pt x="15681" y="7890"/>
                    <a:pt x="15681" y="7890"/>
                  </a:cubicBezTo>
                  <a:lnTo>
                    <a:pt x="13947" y="6717"/>
                  </a:lnTo>
                  <a:lnTo>
                    <a:pt x="12167" y="5518"/>
                  </a:lnTo>
                  <a:cubicBezTo>
                    <a:pt x="11844" y="5295"/>
                    <a:pt x="11502" y="5077"/>
                    <a:pt x="11167" y="4835"/>
                  </a:cubicBezTo>
                  <a:lnTo>
                    <a:pt x="10167" y="4086"/>
                  </a:lnTo>
                  <a:lnTo>
                    <a:pt x="6472" y="1329"/>
                  </a:lnTo>
                  <a:lnTo>
                    <a:pt x="4849" y="1"/>
                  </a:lnTo>
                  <a:close/>
                </a:path>
              </a:pathLst>
            </a:custGeom>
            <a:solidFill>
              <a:srgbClr val="FBD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1"/>
            <p:cNvSpPr/>
            <p:nvPr/>
          </p:nvSpPr>
          <p:spPr>
            <a:xfrm>
              <a:off x="8127658" y="724407"/>
              <a:ext cx="212786" cy="239086"/>
            </a:xfrm>
            <a:custGeom>
              <a:avLst/>
              <a:gdLst/>
              <a:ahLst/>
              <a:cxnLst/>
              <a:rect l="l" t="t" r="r" b="b"/>
              <a:pathLst>
                <a:path w="18463" h="20745" extrusionOk="0">
                  <a:moveTo>
                    <a:pt x="8520" y="1"/>
                  </a:moveTo>
                  <a:lnTo>
                    <a:pt x="0" y="14957"/>
                  </a:lnTo>
                  <a:cubicBezTo>
                    <a:pt x="0" y="14957"/>
                    <a:pt x="1932" y="14792"/>
                    <a:pt x="3818" y="14597"/>
                  </a:cubicBezTo>
                  <a:cubicBezTo>
                    <a:pt x="5707" y="14407"/>
                    <a:pt x="7550" y="14189"/>
                    <a:pt x="7550" y="14189"/>
                  </a:cubicBezTo>
                  <a:lnTo>
                    <a:pt x="7701" y="14477"/>
                  </a:lnTo>
                  <a:lnTo>
                    <a:pt x="8119" y="15212"/>
                  </a:lnTo>
                  <a:lnTo>
                    <a:pt x="9415" y="17452"/>
                  </a:lnTo>
                  <a:cubicBezTo>
                    <a:pt x="10368" y="19088"/>
                    <a:pt x="11374" y="20745"/>
                    <a:pt x="11374" y="20745"/>
                  </a:cubicBezTo>
                  <a:lnTo>
                    <a:pt x="18463" y="5058"/>
                  </a:lnTo>
                  <a:lnTo>
                    <a:pt x="13435" y="2653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rgbClr val="79C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1"/>
            <p:cNvSpPr/>
            <p:nvPr/>
          </p:nvSpPr>
          <p:spPr>
            <a:xfrm>
              <a:off x="8417327" y="814187"/>
              <a:ext cx="145768" cy="215033"/>
            </a:xfrm>
            <a:custGeom>
              <a:avLst/>
              <a:gdLst/>
              <a:ahLst/>
              <a:cxnLst/>
              <a:rect l="l" t="t" r="r" b="b"/>
              <a:pathLst>
                <a:path w="12648" h="1865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7" y="4587"/>
                    <a:pt x="324" y="9273"/>
                  </a:cubicBezTo>
                  <a:cubicBezTo>
                    <a:pt x="464" y="11612"/>
                    <a:pt x="659" y="13970"/>
                    <a:pt x="832" y="15746"/>
                  </a:cubicBezTo>
                  <a:cubicBezTo>
                    <a:pt x="1012" y="17491"/>
                    <a:pt x="1160" y="18657"/>
                    <a:pt x="1160" y="18657"/>
                  </a:cubicBezTo>
                  <a:cubicBezTo>
                    <a:pt x="1160" y="18657"/>
                    <a:pt x="4301" y="15067"/>
                    <a:pt x="7153" y="11393"/>
                  </a:cubicBezTo>
                  <a:cubicBezTo>
                    <a:pt x="8590" y="9548"/>
                    <a:pt x="9959" y="7734"/>
                    <a:pt x="10980" y="6280"/>
                  </a:cubicBezTo>
                  <a:cubicBezTo>
                    <a:pt x="11997" y="4849"/>
                    <a:pt x="12648" y="3888"/>
                    <a:pt x="12648" y="3888"/>
                  </a:cubicBezTo>
                  <a:lnTo>
                    <a:pt x="12097" y="3763"/>
                  </a:lnTo>
                  <a:cubicBezTo>
                    <a:pt x="11746" y="3673"/>
                    <a:pt x="11237" y="3597"/>
                    <a:pt x="10643" y="3407"/>
                  </a:cubicBezTo>
                  <a:lnTo>
                    <a:pt x="6274" y="2140"/>
                  </a:lnTo>
                  <a:cubicBezTo>
                    <a:pt x="5878" y="2020"/>
                    <a:pt x="5477" y="1927"/>
                    <a:pt x="5092" y="1787"/>
                  </a:cubicBezTo>
                  <a:lnTo>
                    <a:pt x="3963" y="1388"/>
                  </a:lnTo>
                  <a:lnTo>
                    <a:pt x="1958" y="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1"/>
            <p:cNvSpPr/>
            <p:nvPr/>
          </p:nvSpPr>
          <p:spPr>
            <a:xfrm>
              <a:off x="8610786" y="875845"/>
              <a:ext cx="158665" cy="212141"/>
            </a:xfrm>
            <a:custGeom>
              <a:avLst/>
              <a:gdLst/>
              <a:ahLst/>
              <a:cxnLst/>
              <a:rect l="l" t="t" r="r" b="b"/>
              <a:pathLst>
                <a:path w="13767" h="18407" extrusionOk="0">
                  <a:moveTo>
                    <a:pt x="2857" y="1"/>
                  </a:moveTo>
                  <a:lnTo>
                    <a:pt x="0" y="16974"/>
                  </a:lnTo>
                  <a:cubicBezTo>
                    <a:pt x="0" y="16974"/>
                    <a:pt x="1775" y="16189"/>
                    <a:pt x="3483" y="15390"/>
                  </a:cubicBezTo>
                  <a:cubicBezTo>
                    <a:pt x="3910" y="15198"/>
                    <a:pt x="4338" y="14980"/>
                    <a:pt x="4739" y="14767"/>
                  </a:cubicBezTo>
                  <a:lnTo>
                    <a:pt x="5824" y="14194"/>
                  </a:lnTo>
                  <a:lnTo>
                    <a:pt x="6873" y="13633"/>
                  </a:lnTo>
                  <a:cubicBezTo>
                    <a:pt x="6873" y="13633"/>
                    <a:pt x="8301" y="14854"/>
                    <a:pt x="9796" y="16080"/>
                  </a:cubicBezTo>
                  <a:cubicBezTo>
                    <a:pt x="10169" y="16384"/>
                    <a:pt x="10544" y="16697"/>
                    <a:pt x="10901" y="16976"/>
                  </a:cubicBezTo>
                  <a:lnTo>
                    <a:pt x="11884" y="17700"/>
                  </a:lnTo>
                  <a:lnTo>
                    <a:pt x="12854" y="18407"/>
                  </a:lnTo>
                  <a:lnTo>
                    <a:pt x="13767" y="1217"/>
                  </a:lnTo>
                  <a:lnTo>
                    <a:pt x="12056" y="1150"/>
                  </a:lnTo>
                  <a:lnTo>
                    <a:pt x="8301" y="762"/>
                  </a:lnTo>
                  <a:lnTo>
                    <a:pt x="6295" y="558"/>
                  </a:lnTo>
                  <a:cubicBezTo>
                    <a:pt x="5655" y="487"/>
                    <a:pt x="5064" y="360"/>
                    <a:pt x="4555" y="283"/>
                  </a:cubicBezTo>
                  <a:lnTo>
                    <a:pt x="2857" y="1"/>
                  </a:lnTo>
                  <a:close/>
                </a:path>
              </a:pathLst>
            </a:custGeom>
            <a:solidFill>
              <a:srgbClr val="FF8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1"/>
            <p:cNvSpPr/>
            <p:nvPr/>
          </p:nvSpPr>
          <p:spPr>
            <a:xfrm>
              <a:off x="8850955" y="875684"/>
              <a:ext cx="149018" cy="208752"/>
            </a:xfrm>
            <a:custGeom>
              <a:avLst/>
              <a:gdLst/>
              <a:ahLst/>
              <a:cxnLst/>
              <a:rect l="l" t="t" r="r" b="b"/>
              <a:pathLst>
                <a:path w="12930" h="18113" extrusionOk="0">
                  <a:moveTo>
                    <a:pt x="12929" y="1"/>
                  </a:moveTo>
                  <a:lnTo>
                    <a:pt x="12379" y="102"/>
                  </a:lnTo>
                  <a:cubicBezTo>
                    <a:pt x="12030" y="173"/>
                    <a:pt x="11526" y="245"/>
                    <a:pt x="10921" y="335"/>
                  </a:cubicBezTo>
                  <a:lnTo>
                    <a:pt x="8858" y="641"/>
                  </a:lnTo>
                  <a:lnTo>
                    <a:pt x="6482" y="913"/>
                  </a:lnTo>
                  <a:cubicBezTo>
                    <a:pt x="5675" y="1013"/>
                    <a:pt x="4864" y="1050"/>
                    <a:pt x="4104" y="1120"/>
                  </a:cubicBezTo>
                  <a:lnTo>
                    <a:pt x="3009" y="1208"/>
                  </a:lnTo>
                  <a:lnTo>
                    <a:pt x="2027" y="1250"/>
                  </a:lnTo>
                  <a:lnTo>
                    <a:pt x="1" y="1340"/>
                  </a:lnTo>
                  <a:cubicBezTo>
                    <a:pt x="1" y="1340"/>
                    <a:pt x="428" y="2402"/>
                    <a:pt x="1118" y="3996"/>
                  </a:cubicBezTo>
                  <a:cubicBezTo>
                    <a:pt x="1805" y="5585"/>
                    <a:pt x="2769" y="7717"/>
                    <a:pt x="3803" y="9817"/>
                  </a:cubicBezTo>
                  <a:cubicBezTo>
                    <a:pt x="4833" y="11902"/>
                    <a:pt x="5935" y="13983"/>
                    <a:pt x="6795" y="15539"/>
                  </a:cubicBezTo>
                  <a:cubicBezTo>
                    <a:pt x="7655" y="17105"/>
                    <a:pt x="8255" y="18113"/>
                    <a:pt x="8255" y="18113"/>
                  </a:cubicBezTo>
                  <a:cubicBezTo>
                    <a:pt x="8255" y="18113"/>
                    <a:pt x="8635" y="16982"/>
                    <a:pt x="9158" y="15290"/>
                  </a:cubicBezTo>
                  <a:cubicBezTo>
                    <a:pt x="9683" y="13594"/>
                    <a:pt x="10342" y="11362"/>
                    <a:pt x="10920" y="9077"/>
                  </a:cubicBezTo>
                  <a:cubicBezTo>
                    <a:pt x="11505" y="6803"/>
                    <a:pt x="12019" y="4543"/>
                    <a:pt x="12373" y="2851"/>
                  </a:cubicBezTo>
                  <a:cubicBezTo>
                    <a:pt x="12725" y="1136"/>
                    <a:pt x="12929" y="1"/>
                    <a:pt x="12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1"/>
            <p:cNvSpPr/>
            <p:nvPr/>
          </p:nvSpPr>
          <p:spPr>
            <a:xfrm>
              <a:off x="9079680" y="819315"/>
              <a:ext cx="192744" cy="231157"/>
            </a:xfrm>
            <a:custGeom>
              <a:avLst/>
              <a:gdLst/>
              <a:ahLst/>
              <a:cxnLst/>
              <a:rect l="l" t="t" r="r" b="b"/>
              <a:pathLst>
                <a:path w="16724" h="20057" extrusionOk="0">
                  <a:moveTo>
                    <a:pt x="10370" y="1"/>
                  </a:moveTo>
                  <a:lnTo>
                    <a:pt x="9935" y="175"/>
                  </a:lnTo>
                  <a:cubicBezTo>
                    <a:pt x="9659" y="290"/>
                    <a:pt x="9262" y="448"/>
                    <a:pt x="8779" y="617"/>
                  </a:cubicBezTo>
                  <a:cubicBezTo>
                    <a:pt x="7815" y="963"/>
                    <a:pt x="6541" y="1454"/>
                    <a:pt x="5236" y="1859"/>
                  </a:cubicBezTo>
                  <a:cubicBezTo>
                    <a:pt x="3944" y="2303"/>
                    <a:pt x="2630" y="2674"/>
                    <a:pt x="1647" y="2959"/>
                  </a:cubicBezTo>
                  <a:cubicBezTo>
                    <a:pt x="1156" y="3103"/>
                    <a:pt x="747" y="3223"/>
                    <a:pt x="455" y="3292"/>
                  </a:cubicBezTo>
                  <a:lnTo>
                    <a:pt x="1" y="3407"/>
                  </a:lnTo>
                  <a:lnTo>
                    <a:pt x="4368" y="20057"/>
                  </a:lnTo>
                  <a:lnTo>
                    <a:pt x="5178" y="19161"/>
                  </a:lnTo>
                  <a:lnTo>
                    <a:pt x="6898" y="17136"/>
                  </a:lnTo>
                  <a:cubicBezTo>
                    <a:pt x="7514" y="16405"/>
                    <a:pt x="8114" y="15672"/>
                    <a:pt x="8550" y="15099"/>
                  </a:cubicBezTo>
                  <a:lnTo>
                    <a:pt x="9276" y="14161"/>
                  </a:lnTo>
                  <a:lnTo>
                    <a:pt x="10418" y="14488"/>
                  </a:lnTo>
                  <a:cubicBezTo>
                    <a:pt x="11109" y="14692"/>
                    <a:pt x="12024" y="14916"/>
                    <a:pt x="12955" y="15147"/>
                  </a:cubicBezTo>
                  <a:cubicBezTo>
                    <a:pt x="13884" y="15371"/>
                    <a:pt x="14831" y="15603"/>
                    <a:pt x="15539" y="15756"/>
                  </a:cubicBezTo>
                  <a:lnTo>
                    <a:pt x="16723" y="15997"/>
                  </a:lnTo>
                  <a:lnTo>
                    <a:pt x="16723" y="15997"/>
                  </a:lnTo>
                  <a:lnTo>
                    <a:pt x="103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1"/>
            <p:cNvSpPr/>
            <p:nvPr/>
          </p:nvSpPr>
          <p:spPr>
            <a:xfrm>
              <a:off x="9273508" y="709920"/>
              <a:ext cx="167159" cy="212141"/>
            </a:xfrm>
            <a:custGeom>
              <a:avLst/>
              <a:gdLst/>
              <a:ahLst/>
              <a:cxnLst/>
              <a:rect l="l" t="t" r="r" b="b"/>
              <a:pathLst>
                <a:path w="14504" h="18407" extrusionOk="0">
                  <a:moveTo>
                    <a:pt x="11207" y="1"/>
                  </a:moveTo>
                  <a:cubicBezTo>
                    <a:pt x="11207" y="1"/>
                    <a:pt x="11047" y="125"/>
                    <a:pt x="10748" y="318"/>
                  </a:cubicBezTo>
                  <a:lnTo>
                    <a:pt x="9522" y="1133"/>
                  </a:lnTo>
                  <a:cubicBezTo>
                    <a:pt x="8522" y="1824"/>
                    <a:pt x="7125" y="2659"/>
                    <a:pt x="5735" y="3505"/>
                  </a:cubicBezTo>
                  <a:lnTo>
                    <a:pt x="3659" y="4689"/>
                  </a:lnTo>
                  <a:cubicBezTo>
                    <a:pt x="2994" y="5061"/>
                    <a:pt x="2355" y="5379"/>
                    <a:pt x="1816" y="5667"/>
                  </a:cubicBezTo>
                  <a:cubicBezTo>
                    <a:pt x="742" y="6248"/>
                    <a:pt x="0" y="6589"/>
                    <a:pt x="0" y="6589"/>
                  </a:cubicBezTo>
                  <a:cubicBezTo>
                    <a:pt x="0" y="6589"/>
                    <a:pt x="843" y="7390"/>
                    <a:pt x="2137" y="8552"/>
                  </a:cubicBezTo>
                  <a:cubicBezTo>
                    <a:pt x="3425" y="9704"/>
                    <a:pt x="5181" y="11223"/>
                    <a:pt x="7000" y="12709"/>
                  </a:cubicBezTo>
                  <a:cubicBezTo>
                    <a:pt x="8822" y="14208"/>
                    <a:pt x="10671" y="15606"/>
                    <a:pt x="12101" y="16667"/>
                  </a:cubicBezTo>
                  <a:cubicBezTo>
                    <a:pt x="13527" y="17720"/>
                    <a:pt x="14503" y="18407"/>
                    <a:pt x="14503" y="18407"/>
                  </a:cubicBezTo>
                  <a:cubicBezTo>
                    <a:pt x="14503" y="18407"/>
                    <a:pt x="14470" y="18114"/>
                    <a:pt x="14416" y="17600"/>
                  </a:cubicBezTo>
                  <a:cubicBezTo>
                    <a:pt x="14352" y="17084"/>
                    <a:pt x="14260" y="16349"/>
                    <a:pt x="14151" y="15465"/>
                  </a:cubicBezTo>
                  <a:cubicBezTo>
                    <a:pt x="13922" y="13703"/>
                    <a:pt x="13578" y="11376"/>
                    <a:pt x="13171" y="9088"/>
                  </a:cubicBezTo>
                  <a:cubicBezTo>
                    <a:pt x="12752" y="6771"/>
                    <a:pt x="12273" y="4494"/>
                    <a:pt x="11883" y="2806"/>
                  </a:cubicBezTo>
                  <a:cubicBezTo>
                    <a:pt x="11685" y="1965"/>
                    <a:pt x="11520" y="1265"/>
                    <a:pt x="11403" y="775"/>
                  </a:cubicBezTo>
                  <a:cubicBezTo>
                    <a:pt x="11277" y="282"/>
                    <a:pt x="11207" y="1"/>
                    <a:pt x="11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1"/>
            <p:cNvSpPr/>
            <p:nvPr/>
          </p:nvSpPr>
          <p:spPr>
            <a:xfrm>
              <a:off x="9467255" y="575573"/>
              <a:ext cx="236528" cy="238176"/>
            </a:xfrm>
            <a:custGeom>
              <a:avLst/>
              <a:gdLst/>
              <a:ahLst/>
              <a:cxnLst/>
              <a:rect l="l" t="t" r="r" b="b"/>
              <a:pathLst>
                <a:path w="20523" h="20666" extrusionOk="0">
                  <a:moveTo>
                    <a:pt x="7790" y="0"/>
                  </a:moveTo>
                  <a:lnTo>
                    <a:pt x="7485" y="346"/>
                  </a:lnTo>
                  <a:lnTo>
                    <a:pt x="6642" y="1225"/>
                  </a:lnTo>
                  <a:lnTo>
                    <a:pt x="5452" y="2468"/>
                  </a:lnTo>
                  <a:lnTo>
                    <a:pt x="4030" y="3841"/>
                  </a:lnTo>
                  <a:lnTo>
                    <a:pt x="3306" y="4539"/>
                  </a:lnTo>
                  <a:lnTo>
                    <a:pt x="2580" y="5189"/>
                  </a:lnTo>
                  <a:lnTo>
                    <a:pt x="1295" y="6344"/>
                  </a:lnTo>
                  <a:lnTo>
                    <a:pt x="1" y="7429"/>
                  </a:lnTo>
                  <a:lnTo>
                    <a:pt x="11005" y="20665"/>
                  </a:lnTo>
                  <a:lnTo>
                    <a:pt x="11360" y="19500"/>
                  </a:lnTo>
                  <a:cubicBezTo>
                    <a:pt x="11578" y="18812"/>
                    <a:pt x="11832" y="17866"/>
                    <a:pt x="12075" y="16930"/>
                  </a:cubicBezTo>
                  <a:cubicBezTo>
                    <a:pt x="12318" y="15994"/>
                    <a:pt x="12553" y="15075"/>
                    <a:pt x="12715" y="14380"/>
                  </a:cubicBezTo>
                  <a:cubicBezTo>
                    <a:pt x="12868" y="13678"/>
                    <a:pt x="12968" y="13210"/>
                    <a:pt x="12968" y="13210"/>
                  </a:cubicBezTo>
                  <a:lnTo>
                    <a:pt x="14139" y="13005"/>
                  </a:lnTo>
                  <a:cubicBezTo>
                    <a:pt x="14845" y="12877"/>
                    <a:pt x="15799" y="12710"/>
                    <a:pt x="16731" y="12492"/>
                  </a:cubicBezTo>
                  <a:lnTo>
                    <a:pt x="19337" y="11893"/>
                  </a:lnTo>
                  <a:cubicBezTo>
                    <a:pt x="19698" y="11810"/>
                    <a:pt x="19994" y="11732"/>
                    <a:pt x="20198" y="11675"/>
                  </a:cubicBezTo>
                  <a:lnTo>
                    <a:pt x="20522" y="11586"/>
                  </a:lnTo>
                  <a:lnTo>
                    <a:pt x="7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1"/>
            <p:cNvSpPr/>
            <p:nvPr/>
          </p:nvSpPr>
          <p:spPr>
            <a:xfrm>
              <a:off x="9607652" y="389075"/>
              <a:ext cx="211011" cy="168426"/>
            </a:xfrm>
            <a:custGeom>
              <a:avLst/>
              <a:gdLst/>
              <a:ahLst/>
              <a:cxnLst/>
              <a:rect l="l" t="t" r="r" b="b"/>
              <a:pathLst>
                <a:path w="18309" h="14614" extrusionOk="0">
                  <a:moveTo>
                    <a:pt x="6669" y="0"/>
                  </a:moveTo>
                  <a:lnTo>
                    <a:pt x="5755" y="1759"/>
                  </a:lnTo>
                  <a:lnTo>
                    <a:pt x="5311" y="2609"/>
                  </a:lnTo>
                  <a:lnTo>
                    <a:pt x="4775" y="3539"/>
                  </a:lnTo>
                  <a:cubicBezTo>
                    <a:pt x="4393" y="4178"/>
                    <a:pt x="4032" y="4885"/>
                    <a:pt x="3589" y="5547"/>
                  </a:cubicBezTo>
                  <a:lnTo>
                    <a:pt x="2339" y="7520"/>
                  </a:lnTo>
                  <a:cubicBezTo>
                    <a:pt x="1913" y="8134"/>
                    <a:pt x="1516" y="8707"/>
                    <a:pt x="1177" y="9198"/>
                  </a:cubicBezTo>
                  <a:cubicBezTo>
                    <a:pt x="843" y="9693"/>
                    <a:pt x="546" y="10094"/>
                    <a:pt x="331" y="10369"/>
                  </a:cubicBezTo>
                  <a:lnTo>
                    <a:pt x="1" y="10809"/>
                  </a:lnTo>
                  <a:cubicBezTo>
                    <a:pt x="1" y="10809"/>
                    <a:pt x="1100" y="11142"/>
                    <a:pt x="2784" y="11603"/>
                  </a:cubicBezTo>
                  <a:cubicBezTo>
                    <a:pt x="4462" y="12058"/>
                    <a:pt x="6698" y="12600"/>
                    <a:pt x="8999" y="13083"/>
                  </a:cubicBezTo>
                  <a:cubicBezTo>
                    <a:pt x="11306" y="13573"/>
                    <a:pt x="13611" y="13956"/>
                    <a:pt x="15365" y="14215"/>
                  </a:cubicBezTo>
                  <a:cubicBezTo>
                    <a:pt x="17120" y="14474"/>
                    <a:pt x="18309" y="14614"/>
                    <a:pt x="18309" y="14614"/>
                  </a:cubicBezTo>
                  <a:lnTo>
                    <a:pt x="17857" y="13938"/>
                  </a:lnTo>
                  <a:cubicBezTo>
                    <a:pt x="17571" y="13511"/>
                    <a:pt x="17156" y="12900"/>
                    <a:pt x="16636" y="12168"/>
                  </a:cubicBezTo>
                  <a:cubicBezTo>
                    <a:pt x="15606" y="10710"/>
                    <a:pt x="14205" y="8812"/>
                    <a:pt x="12759" y="6992"/>
                  </a:cubicBezTo>
                  <a:cubicBezTo>
                    <a:pt x="11309" y="5164"/>
                    <a:pt x="9769" y="3391"/>
                    <a:pt x="8616" y="2109"/>
                  </a:cubicBezTo>
                  <a:cubicBezTo>
                    <a:pt x="7457" y="823"/>
                    <a:pt x="6669" y="0"/>
                    <a:pt x="666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1"/>
            <p:cNvSpPr/>
            <p:nvPr/>
          </p:nvSpPr>
          <p:spPr>
            <a:xfrm>
              <a:off x="7838691" y="357232"/>
              <a:ext cx="1863224" cy="537757"/>
            </a:xfrm>
            <a:custGeom>
              <a:avLst/>
              <a:gdLst/>
              <a:ahLst/>
              <a:cxnLst/>
              <a:rect l="l" t="t" r="r" b="b"/>
              <a:pathLst>
                <a:path w="161668" h="46660" extrusionOk="0">
                  <a:moveTo>
                    <a:pt x="161110" y="0"/>
                  </a:moveTo>
                  <a:cubicBezTo>
                    <a:pt x="161110" y="0"/>
                    <a:pt x="160865" y="522"/>
                    <a:pt x="160440" y="1433"/>
                  </a:cubicBezTo>
                  <a:cubicBezTo>
                    <a:pt x="160039" y="2357"/>
                    <a:pt x="159362" y="3628"/>
                    <a:pt x="158568" y="5162"/>
                  </a:cubicBezTo>
                  <a:lnTo>
                    <a:pt x="157173" y="7584"/>
                  </a:lnTo>
                  <a:cubicBezTo>
                    <a:pt x="156641" y="8422"/>
                    <a:pt x="156089" y="9313"/>
                    <a:pt x="155497" y="10221"/>
                  </a:cubicBezTo>
                  <a:cubicBezTo>
                    <a:pt x="154272" y="12012"/>
                    <a:pt x="152929" y="13905"/>
                    <a:pt x="151440" y="15693"/>
                  </a:cubicBezTo>
                  <a:cubicBezTo>
                    <a:pt x="148507" y="19305"/>
                    <a:pt x="145174" y="22612"/>
                    <a:pt x="142507" y="24911"/>
                  </a:cubicBezTo>
                  <a:cubicBezTo>
                    <a:pt x="141846" y="25494"/>
                    <a:pt x="141213" y="25997"/>
                    <a:pt x="140666" y="26459"/>
                  </a:cubicBezTo>
                  <a:cubicBezTo>
                    <a:pt x="140124" y="26927"/>
                    <a:pt x="139627" y="27305"/>
                    <a:pt x="139217" y="27618"/>
                  </a:cubicBezTo>
                  <a:lnTo>
                    <a:pt x="137937" y="28609"/>
                  </a:lnTo>
                  <a:cubicBezTo>
                    <a:pt x="137937" y="28609"/>
                    <a:pt x="137823" y="28702"/>
                    <a:pt x="137599" y="28864"/>
                  </a:cubicBezTo>
                  <a:lnTo>
                    <a:pt x="136625" y="29562"/>
                  </a:lnTo>
                  <a:cubicBezTo>
                    <a:pt x="136205" y="29860"/>
                    <a:pt x="135703" y="30236"/>
                    <a:pt x="135110" y="30641"/>
                  </a:cubicBezTo>
                  <a:lnTo>
                    <a:pt x="133097" y="31981"/>
                  </a:lnTo>
                  <a:cubicBezTo>
                    <a:pt x="132354" y="32464"/>
                    <a:pt x="131526" y="32955"/>
                    <a:pt x="130664" y="33492"/>
                  </a:cubicBezTo>
                  <a:cubicBezTo>
                    <a:pt x="129795" y="34018"/>
                    <a:pt x="128851" y="34532"/>
                    <a:pt x="127892" y="35088"/>
                  </a:cubicBezTo>
                  <a:cubicBezTo>
                    <a:pt x="126910" y="35609"/>
                    <a:pt x="125898" y="36151"/>
                    <a:pt x="124858" y="36677"/>
                  </a:cubicBezTo>
                  <a:lnTo>
                    <a:pt x="123269" y="37445"/>
                  </a:lnTo>
                  <a:lnTo>
                    <a:pt x="122471" y="37831"/>
                  </a:lnTo>
                  <a:lnTo>
                    <a:pt x="121658" y="38191"/>
                  </a:lnTo>
                  <a:cubicBezTo>
                    <a:pt x="117331" y="40148"/>
                    <a:pt x="112830" y="41708"/>
                    <a:pt x="109400" y="42671"/>
                  </a:cubicBezTo>
                  <a:cubicBezTo>
                    <a:pt x="108548" y="42933"/>
                    <a:pt x="107755" y="43126"/>
                    <a:pt x="107054" y="43303"/>
                  </a:cubicBezTo>
                  <a:cubicBezTo>
                    <a:pt x="106351" y="43478"/>
                    <a:pt x="105744" y="43651"/>
                    <a:pt x="105236" y="43757"/>
                  </a:cubicBezTo>
                  <a:lnTo>
                    <a:pt x="103643" y="44107"/>
                  </a:lnTo>
                  <a:lnTo>
                    <a:pt x="103225" y="44199"/>
                  </a:lnTo>
                  <a:cubicBezTo>
                    <a:pt x="102954" y="44260"/>
                    <a:pt x="102557" y="44350"/>
                    <a:pt x="102045" y="44437"/>
                  </a:cubicBezTo>
                  <a:cubicBezTo>
                    <a:pt x="101024" y="44624"/>
                    <a:pt x="99570" y="44912"/>
                    <a:pt x="97808" y="45152"/>
                  </a:cubicBezTo>
                  <a:cubicBezTo>
                    <a:pt x="94477" y="45642"/>
                    <a:pt x="90060" y="46047"/>
                    <a:pt x="85593" y="46047"/>
                  </a:cubicBezTo>
                  <a:cubicBezTo>
                    <a:pt x="85346" y="46047"/>
                    <a:pt x="85099" y="46046"/>
                    <a:pt x="84852" y="46043"/>
                  </a:cubicBezTo>
                  <a:lnTo>
                    <a:pt x="81297" y="45894"/>
                  </a:lnTo>
                  <a:cubicBezTo>
                    <a:pt x="80126" y="45839"/>
                    <a:pt x="78970" y="45838"/>
                    <a:pt x="77858" y="45685"/>
                  </a:cubicBezTo>
                  <a:lnTo>
                    <a:pt x="74645" y="45350"/>
                  </a:lnTo>
                  <a:lnTo>
                    <a:pt x="73157" y="45199"/>
                  </a:lnTo>
                  <a:cubicBezTo>
                    <a:pt x="72679" y="45130"/>
                    <a:pt x="72218" y="45043"/>
                    <a:pt x="71774" y="44973"/>
                  </a:cubicBezTo>
                  <a:lnTo>
                    <a:pt x="67490" y="44263"/>
                  </a:lnTo>
                  <a:cubicBezTo>
                    <a:pt x="66973" y="44183"/>
                    <a:pt x="66576" y="44063"/>
                    <a:pt x="66299" y="44009"/>
                  </a:cubicBezTo>
                  <a:lnTo>
                    <a:pt x="65878" y="43911"/>
                  </a:lnTo>
                  <a:lnTo>
                    <a:pt x="64269" y="43543"/>
                  </a:lnTo>
                  <a:lnTo>
                    <a:pt x="62422" y="43127"/>
                  </a:lnTo>
                  <a:cubicBezTo>
                    <a:pt x="62065" y="43043"/>
                    <a:pt x="61684" y="42965"/>
                    <a:pt x="61286" y="42864"/>
                  </a:cubicBezTo>
                  <a:lnTo>
                    <a:pt x="60042" y="42503"/>
                  </a:lnTo>
                  <a:cubicBezTo>
                    <a:pt x="56565" y="41535"/>
                    <a:pt x="51952" y="40104"/>
                    <a:pt x="47487" y="38219"/>
                  </a:cubicBezTo>
                  <a:cubicBezTo>
                    <a:pt x="46372" y="37752"/>
                    <a:pt x="45246" y="37308"/>
                    <a:pt x="44153" y="36833"/>
                  </a:cubicBezTo>
                  <a:lnTo>
                    <a:pt x="40986" y="35324"/>
                  </a:lnTo>
                  <a:cubicBezTo>
                    <a:pt x="38911" y="34394"/>
                    <a:pt x="37062" y="33331"/>
                    <a:pt x="35455" y="32473"/>
                  </a:cubicBezTo>
                  <a:cubicBezTo>
                    <a:pt x="34656" y="32034"/>
                    <a:pt x="33910" y="31657"/>
                    <a:pt x="33271" y="31280"/>
                  </a:cubicBezTo>
                  <a:lnTo>
                    <a:pt x="31628" y="30282"/>
                  </a:lnTo>
                  <a:lnTo>
                    <a:pt x="30196" y="29414"/>
                  </a:lnTo>
                  <a:lnTo>
                    <a:pt x="28763" y="28546"/>
                  </a:lnTo>
                  <a:cubicBezTo>
                    <a:pt x="28299" y="28283"/>
                    <a:pt x="27771" y="27906"/>
                    <a:pt x="27154" y="27494"/>
                  </a:cubicBezTo>
                  <a:lnTo>
                    <a:pt x="25084" y="26096"/>
                  </a:lnTo>
                  <a:lnTo>
                    <a:pt x="23902" y="25297"/>
                  </a:lnTo>
                  <a:cubicBezTo>
                    <a:pt x="23489" y="25025"/>
                    <a:pt x="23069" y="24738"/>
                    <a:pt x="22654" y="24416"/>
                  </a:cubicBezTo>
                  <a:lnTo>
                    <a:pt x="20009" y="22439"/>
                  </a:lnTo>
                  <a:cubicBezTo>
                    <a:pt x="18140" y="21115"/>
                    <a:pt x="16305" y="19494"/>
                    <a:pt x="14405" y="17958"/>
                  </a:cubicBezTo>
                  <a:cubicBezTo>
                    <a:pt x="13443" y="17202"/>
                    <a:pt x="12564" y="16349"/>
                    <a:pt x="11665" y="15548"/>
                  </a:cubicBezTo>
                  <a:lnTo>
                    <a:pt x="9044" y="13179"/>
                  </a:lnTo>
                  <a:lnTo>
                    <a:pt x="4594" y="8765"/>
                  </a:lnTo>
                  <a:lnTo>
                    <a:pt x="460" y="4259"/>
                  </a:lnTo>
                  <a:lnTo>
                    <a:pt x="0" y="4662"/>
                  </a:lnTo>
                  <a:lnTo>
                    <a:pt x="4153" y="9188"/>
                  </a:lnTo>
                  <a:lnTo>
                    <a:pt x="8623" y="13623"/>
                  </a:lnTo>
                  <a:lnTo>
                    <a:pt x="11257" y="16005"/>
                  </a:lnTo>
                  <a:cubicBezTo>
                    <a:pt x="12161" y="16808"/>
                    <a:pt x="13044" y="17667"/>
                    <a:pt x="14010" y="18425"/>
                  </a:cubicBezTo>
                  <a:cubicBezTo>
                    <a:pt x="15919" y="19967"/>
                    <a:pt x="17763" y="21596"/>
                    <a:pt x="19642" y="22928"/>
                  </a:cubicBezTo>
                  <a:lnTo>
                    <a:pt x="22298" y="24914"/>
                  </a:lnTo>
                  <a:cubicBezTo>
                    <a:pt x="22713" y="25238"/>
                    <a:pt x="23137" y="25526"/>
                    <a:pt x="23551" y="25799"/>
                  </a:cubicBezTo>
                  <a:lnTo>
                    <a:pt x="24740" y="26601"/>
                  </a:lnTo>
                  <a:lnTo>
                    <a:pt x="26819" y="28004"/>
                  </a:lnTo>
                  <a:cubicBezTo>
                    <a:pt x="27439" y="28420"/>
                    <a:pt x="27970" y="28799"/>
                    <a:pt x="28435" y="29064"/>
                  </a:cubicBezTo>
                  <a:lnTo>
                    <a:pt x="29875" y="29934"/>
                  </a:lnTo>
                  <a:lnTo>
                    <a:pt x="31313" y="30807"/>
                  </a:lnTo>
                  <a:lnTo>
                    <a:pt x="32964" y="31810"/>
                  </a:lnTo>
                  <a:cubicBezTo>
                    <a:pt x="33606" y="32190"/>
                    <a:pt x="34357" y="32568"/>
                    <a:pt x="35159" y="33009"/>
                  </a:cubicBezTo>
                  <a:cubicBezTo>
                    <a:pt x="36776" y="33870"/>
                    <a:pt x="38634" y="34939"/>
                    <a:pt x="40720" y="35874"/>
                  </a:cubicBezTo>
                  <a:lnTo>
                    <a:pt x="43902" y="37391"/>
                  </a:lnTo>
                  <a:cubicBezTo>
                    <a:pt x="45001" y="37869"/>
                    <a:pt x="46134" y="38314"/>
                    <a:pt x="47255" y="38785"/>
                  </a:cubicBezTo>
                  <a:cubicBezTo>
                    <a:pt x="51743" y="40679"/>
                    <a:pt x="56383" y="42120"/>
                    <a:pt x="59880" y="43092"/>
                  </a:cubicBezTo>
                  <a:lnTo>
                    <a:pt x="61132" y="43456"/>
                  </a:lnTo>
                  <a:cubicBezTo>
                    <a:pt x="61532" y="43557"/>
                    <a:pt x="61916" y="43635"/>
                    <a:pt x="62274" y="43719"/>
                  </a:cubicBezTo>
                  <a:lnTo>
                    <a:pt x="64134" y="44141"/>
                  </a:lnTo>
                  <a:lnTo>
                    <a:pt x="65752" y="44510"/>
                  </a:lnTo>
                  <a:lnTo>
                    <a:pt x="66176" y="44609"/>
                  </a:lnTo>
                  <a:cubicBezTo>
                    <a:pt x="66453" y="44663"/>
                    <a:pt x="66853" y="44783"/>
                    <a:pt x="67375" y="44864"/>
                  </a:cubicBezTo>
                  <a:lnTo>
                    <a:pt x="71683" y="45579"/>
                  </a:lnTo>
                  <a:cubicBezTo>
                    <a:pt x="72131" y="45651"/>
                    <a:pt x="72593" y="45738"/>
                    <a:pt x="73074" y="45806"/>
                  </a:cubicBezTo>
                  <a:lnTo>
                    <a:pt x="74573" y="45959"/>
                  </a:lnTo>
                  <a:lnTo>
                    <a:pt x="77805" y="46296"/>
                  </a:lnTo>
                  <a:cubicBezTo>
                    <a:pt x="78925" y="46448"/>
                    <a:pt x="80087" y="46451"/>
                    <a:pt x="81268" y="46506"/>
                  </a:cubicBezTo>
                  <a:lnTo>
                    <a:pt x="84845" y="46655"/>
                  </a:lnTo>
                  <a:cubicBezTo>
                    <a:pt x="85099" y="46658"/>
                    <a:pt x="85353" y="46659"/>
                    <a:pt x="85607" y="46659"/>
                  </a:cubicBezTo>
                  <a:cubicBezTo>
                    <a:pt x="90101" y="46659"/>
                    <a:pt x="94544" y="46251"/>
                    <a:pt x="97894" y="45760"/>
                  </a:cubicBezTo>
                  <a:cubicBezTo>
                    <a:pt x="99668" y="45517"/>
                    <a:pt x="101133" y="45227"/>
                    <a:pt x="102160" y="45039"/>
                  </a:cubicBezTo>
                  <a:cubicBezTo>
                    <a:pt x="102675" y="44951"/>
                    <a:pt x="103076" y="44861"/>
                    <a:pt x="103350" y="44799"/>
                  </a:cubicBezTo>
                  <a:lnTo>
                    <a:pt x="103769" y="44707"/>
                  </a:lnTo>
                  <a:lnTo>
                    <a:pt x="105373" y="44355"/>
                  </a:lnTo>
                  <a:cubicBezTo>
                    <a:pt x="105886" y="44247"/>
                    <a:pt x="106496" y="44073"/>
                    <a:pt x="107203" y="43898"/>
                  </a:cubicBezTo>
                  <a:cubicBezTo>
                    <a:pt x="107911" y="43719"/>
                    <a:pt x="108708" y="43525"/>
                    <a:pt x="109566" y="43261"/>
                  </a:cubicBezTo>
                  <a:cubicBezTo>
                    <a:pt x="113020" y="42292"/>
                    <a:pt x="117551" y="40721"/>
                    <a:pt x="121907" y="38750"/>
                  </a:cubicBezTo>
                  <a:lnTo>
                    <a:pt x="122727" y="38389"/>
                  </a:lnTo>
                  <a:lnTo>
                    <a:pt x="123530" y="38000"/>
                  </a:lnTo>
                  <a:lnTo>
                    <a:pt x="125129" y="37227"/>
                  </a:lnTo>
                  <a:cubicBezTo>
                    <a:pt x="126177" y="36696"/>
                    <a:pt x="127197" y="36151"/>
                    <a:pt x="128186" y="35627"/>
                  </a:cubicBezTo>
                  <a:cubicBezTo>
                    <a:pt x="129153" y="35067"/>
                    <a:pt x="130104" y="34550"/>
                    <a:pt x="130979" y="34018"/>
                  </a:cubicBezTo>
                  <a:cubicBezTo>
                    <a:pt x="131847" y="33476"/>
                    <a:pt x="132680" y="32983"/>
                    <a:pt x="133428" y="32497"/>
                  </a:cubicBezTo>
                  <a:lnTo>
                    <a:pt x="135456" y="31148"/>
                  </a:lnTo>
                  <a:cubicBezTo>
                    <a:pt x="136054" y="30740"/>
                    <a:pt x="136558" y="30361"/>
                    <a:pt x="136984" y="30060"/>
                  </a:cubicBezTo>
                  <a:lnTo>
                    <a:pt x="137963" y="29358"/>
                  </a:lnTo>
                  <a:cubicBezTo>
                    <a:pt x="138189" y="29194"/>
                    <a:pt x="138303" y="29101"/>
                    <a:pt x="138303" y="29101"/>
                  </a:cubicBezTo>
                  <a:lnTo>
                    <a:pt x="139593" y="28103"/>
                  </a:lnTo>
                  <a:cubicBezTo>
                    <a:pt x="140005" y="27788"/>
                    <a:pt x="140505" y="27405"/>
                    <a:pt x="141054" y="26934"/>
                  </a:cubicBezTo>
                  <a:cubicBezTo>
                    <a:pt x="141603" y="26467"/>
                    <a:pt x="142244" y="25961"/>
                    <a:pt x="142907" y="25375"/>
                  </a:cubicBezTo>
                  <a:cubicBezTo>
                    <a:pt x="145594" y="23057"/>
                    <a:pt x="148955" y="19724"/>
                    <a:pt x="151913" y="16081"/>
                  </a:cubicBezTo>
                  <a:cubicBezTo>
                    <a:pt x="153415" y="14277"/>
                    <a:pt x="154768" y="12369"/>
                    <a:pt x="156005" y="10562"/>
                  </a:cubicBezTo>
                  <a:cubicBezTo>
                    <a:pt x="156603" y="9646"/>
                    <a:pt x="157159" y="8748"/>
                    <a:pt x="157697" y="7902"/>
                  </a:cubicBezTo>
                  <a:lnTo>
                    <a:pt x="159102" y="5458"/>
                  </a:lnTo>
                  <a:cubicBezTo>
                    <a:pt x="159906" y="3910"/>
                    <a:pt x="160589" y="2626"/>
                    <a:pt x="160993" y="1695"/>
                  </a:cubicBezTo>
                  <a:lnTo>
                    <a:pt x="161667" y="248"/>
                  </a:lnTo>
                  <a:lnTo>
                    <a:pt x="161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5" grpId="0"/>
      <p:bldP spid="17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Penunjang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 smtClean="0"/>
              <a:t>Server </a:t>
            </a:r>
            <a:r>
              <a:rPr lang="en-US" dirty="0" err="1" smtClean="0"/>
              <a:t>dan</a:t>
            </a:r>
            <a:r>
              <a:rPr lang="en-US" dirty="0" smtClean="0"/>
              <a:t> Hosting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 err="1" smtClean="0"/>
              <a:t>Rp</a:t>
            </a:r>
            <a:r>
              <a:rPr lang="en-US" sz="1400" dirty="0" smtClean="0"/>
              <a:t>. 1.000.000</a:t>
            </a:r>
            <a:endParaRPr lang="en-US" sz="1400" dirty="0"/>
          </a:p>
        </p:txBody>
      </p:sp>
      <p:sp>
        <p:nvSpPr>
          <p:cNvPr id="6" name="Title 5"/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Google Maps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sz="1400" dirty="0" err="1" smtClean="0"/>
              <a:t>Rp</a:t>
            </a:r>
            <a:r>
              <a:rPr lang="en-US" sz="1400" dirty="0" smtClean="0"/>
              <a:t>. 700.000</a:t>
            </a:r>
            <a:endParaRPr lang="en-US" sz="1400" dirty="0"/>
          </a:p>
        </p:txBody>
      </p:sp>
      <p:sp>
        <p:nvSpPr>
          <p:cNvPr id="9" name="Title 8"/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dirty="0" smtClean="0"/>
              <a:t>1 Unit PC + Monitor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US" sz="1400" dirty="0" err="1" smtClean="0"/>
              <a:t>Rp</a:t>
            </a:r>
            <a:r>
              <a:rPr lang="en-US" sz="1400" dirty="0" smtClean="0"/>
              <a:t>. 6.500.000</a:t>
            </a:r>
            <a:endParaRPr lang="en-US" sz="1400" dirty="0"/>
          </a:p>
        </p:txBody>
      </p:sp>
      <p:sp>
        <p:nvSpPr>
          <p:cNvPr id="12" name="Title 11"/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r>
              <a:rPr lang="en-US" dirty="0" smtClean="0"/>
              <a:t>Upgrade H. Ware Laptop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sz="1400" dirty="0" err="1" smtClean="0"/>
              <a:t>Rp</a:t>
            </a:r>
            <a:r>
              <a:rPr lang="en-US" sz="1400" dirty="0" smtClean="0"/>
              <a:t>. 1.300.000</a:t>
            </a:r>
            <a:endParaRPr lang="en-US" sz="1400" dirty="0"/>
          </a:p>
        </p:txBody>
      </p:sp>
      <p:sp>
        <p:nvSpPr>
          <p:cNvPr id="15" name="Title 14"/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 idx="17"/>
          </p:nvPr>
        </p:nvSpPr>
        <p:spPr/>
        <p:txBody>
          <a:bodyPr/>
          <a:lstStyle/>
          <a:p>
            <a:r>
              <a:rPr lang="en-US" dirty="0" err="1" smtClean="0"/>
              <a:t>Harddisk</a:t>
            </a:r>
            <a:r>
              <a:rPr lang="en-US" dirty="0" smtClean="0"/>
              <a:t> External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r>
              <a:rPr lang="en-US" sz="1400" dirty="0" err="1" smtClean="0"/>
              <a:t>Rp</a:t>
            </a:r>
            <a:r>
              <a:rPr lang="en-US" sz="1400" dirty="0" smtClean="0"/>
              <a:t>. 550.000</a:t>
            </a:r>
            <a:endParaRPr lang="en-US" sz="1400" dirty="0"/>
          </a:p>
        </p:txBody>
      </p:sp>
      <p:sp>
        <p:nvSpPr>
          <p:cNvPr id="18" name="Title 17"/>
          <p:cNvSpPr>
            <a:spLocks noGrp="1"/>
          </p:cNvSpPr>
          <p:nvPr>
            <p:ph type="title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tle 18"/>
          <p:cNvSpPr txBox="1">
            <a:spLocks/>
          </p:cNvSpPr>
          <p:nvPr/>
        </p:nvSpPr>
        <p:spPr>
          <a:xfrm>
            <a:off x="3243714" y="3689938"/>
            <a:ext cx="3003082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obster Two"/>
              <a:buNone/>
              <a:defRPr sz="2000" b="0" i="0" u="none" strike="noStrike" cap="none">
                <a:solidFill>
                  <a:schemeClr val="dk2"/>
                </a:solidFill>
                <a:latin typeface="Lobster Two"/>
                <a:ea typeface="Lobster Two"/>
                <a:cs typeface="Lobster Two"/>
                <a:sym typeface="Lobster Two"/>
              </a:defRPr>
            </a:lvl9pPr>
          </a:lstStyle>
          <a:p>
            <a:pPr algn="ctr"/>
            <a:r>
              <a:rPr lang="en-US" dirty="0" smtClean="0"/>
              <a:t>Total : </a:t>
            </a:r>
            <a:r>
              <a:rPr lang="en-US" dirty="0" err="1" smtClean="0"/>
              <a:t>Rp</a:t>
            </a:r>
            <a:r>
              <a:rPr lang="en-US" dirty="0" smtClean="0"/>
              <a:t>. 10.050.000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5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950"/>
                            </p:stCondLst>
                            <p:childTnLst>
                              <p:par>
                                <p:cTn id="5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150"/>
                            </p:stCondLst>
                            <p:childTnLst>
                              <p:par>
                                <p:cTn id="7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 tmFilter="0,0; .5, 1; 1, 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50"/>
                            </p:stCondLst>
                            <p:childTnLst>
                              <p:par>
                                <p:cTn id="9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 tmFilter="0,0; .5, 1; 1, 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8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build="p"/>
      <p:bldP spid="6" grpId="0"/>
      <p:bldP spid="7" grpId="0"/>
      <p:bldP spid="8" grpId="0" build="p"/>
      <p:bldP spid="9" grpId="0"/>
      <p:bldP spid="10" grpId="0"/>
      <p:bldP spid="11" grpId="0" build="p"/>
      <p:bldP spid="12" grpId="0"/>
      <p:bldP spid="13" grpId="0"/>
      <p:bldP spid="14" grpId="0" build="p"/>
      <p:bldP spid="15" grpId="0"/>
      <p:bldP spid="16" grpId="0"/>
      <p:bldP spid="17" grpId="0" build="p"/>
      <p:bldP spid="24" grpId="0"/>
    </p:bldLst>
  </p:timing>
</p:sld>
</file>

<file path=ppt/theme/theme1.xml><?xml version="1.0" encoding="utf-8"?>
<a:theme xmlns:a="http://schemas.openxmlformats.org/drawingml/2006/main" name="Food Truck Business Plan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BDB64"/>
      </a:accent1>
      <a:accent2>
        <a:srgbClr val="EA8894"/>
      </a:accent2>
      <a:accent3>
        <a:srgbClr val="D12C28"/>
      </a:accent3>
      <a:accent4>
        <a:srgbClr val="E2881E"/>
      </a:accent4>
      <a:accent5>
        <a:srgbClr val="79C973"/>
      </a:accent5>
      <a:accent6>
        <a:srgbClr val="BCEFF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332</Words>
  <Application>Microsoft Office PowerPoint</Application>
  <PresentationFormat>On-screen Show (16:9)</PresentationFormat>
  <Paragraphs>90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Catamaran</vt:lpstr>
      <vt:lpstr>Lobster Two</vt:lpstr>
      <vt:lpstr>Food Truck Business Plan</vt:lpstr>
      <vt:lpstr>MaKaLa</vt:lpstr>
      <vt:lpstr>Hal Yang Akan Dibahas?</vt:lpstr>
      <vt:lpstr>Deskripsi Proyek</vt:lpstr>
      <vt:lpstr>Permasalahan</vt:lpstr>
      <vt:lpstr>Tujuan dan Manfaat</vt:lpstr>
      <vt:lpstr>Tujuan  Aplikasi MaKaLa</vt:lpstr>
      <vt:lpstr>Manfaat Aplikasi MaKaLa</vt:lpstr>
      <vt:lpstr>Anggaran Biaya</vt:lpstr>
      <vt:lpstr>Peralatan Penunjang</vt:lpstr>
      <vt:lpstr>Peralatan Habis Pakai</vt:lpstr>
      <vt:lpstr>Biaya Tak Terduga </vt:lpstr>
      <vt:lpstr>Keluaran </vt:lpstr>
      <vt:lpstr>Tampilan Sekilas</vt:lpstr>
      <vt:lpstr>Demo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MaKaLa</dc:title>
  <dc:creator>Jeremia DS</dc:creator>
  <cp:lastModifiedBy>Jeremia DS</cp:lastModifiedBy>
  <cp:revision>21</cp:revision>
  <dcterms:modified xsi:type="dcterms:W3CDTF">2021-01-15T01:08:52Z</dcterms:modified>
</cp:coreProperties>
</file>