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2"/>
  </p:notesMasterIdLst>
  <p:sldIdLst>
    <p:sldId id="256" r:id="rId2"/>
    <p:sldId id="284" r:id="rId3"/>
    <p:sldId id="285" r:id="rId4"/>
    <p:sldId id="305" r:id="rId5"/>
    <p:sldId id="296" r:id="rId6"/>
    <p:sldId id="297" r:id="rId7"/>
    <p:sldId id="298" r:id="rId8"/>
    <p:sldId id="299" r:id="rId9"/>
    <p:sldId id="300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1549" y="225268"/>
            <a:ext cx="11646452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37468" y="5305427"/>
            <a:ext cx="7840133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5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</a:p>
        </p:txBody>
      </p:sp>
      <p:sp>
        <p:nvSpPr>
          <p:cNvPr id="10" name="Freeform 9"/>
          <p:cNvSpPr/>
          <p:nvPr/>
        </p:nvSpPr>
        <p:spPr>
          <a:xfrm>
            <a:off x="10668000" y="188496"/>
            <a:ext cx="12700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Freeform 20"/>
          <p:cNvSpPr/>
          <p:nvPr/>
        </p:nvSpPr>
        <p:spPr>
          <a:xfrm>
            <a:off x="6248400" y="188503"/>
            <a:ext cx="5706533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22" name="Freeform 21"/>
          <p:cNvSpPr/>
          <p:nvPr/>
        </p:nvSpPr>
        <p:spPr>
          <a:xfrm>
            <a:off x="9122829" y="225261"/>
            <a:ext cx="281940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" name="Freeform 10"/>
          <p:cNvSpPr/>
          <p:nvPr/>
        </p:nvSpPr>
        <p:spPr>
          <a:xfrm>
            <a:off x="6248403" y="188497"/>
            <a:ext cx="5709876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3" y="4676672"/>
            <a:ext cx="5384127" cy="9523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15247" y="6380273"/>
            <a:ext cx="1139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dh-2018</a:t>
            </a:r>
          </a:p>
        </p:txBody>
      </p:sp>
    </p:spTree>
    <p:extLst>
      <p:ext uri="{BB962C8B-B14F-4D97-AF65-F5344CB8AC3E}">
        <p14:creationId xmlns:p14="http://schemas.microsoft.com/office/powerpoint/2010/main" val="1285418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65100"/>
            <a:ext cx="11751733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745133" y="133885"/>
            <a:ext cx="220980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Freeform 14"/>
          <p:cNvSpPr/>
          <p:nvPr/>
        </p:nvSpPr>
        <p:spPr>
          <a:xfrm>
            <a:off x="11409528" y="191069"/>
            <a:ext cx="600501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Freeform 15"/>
          <p:cNvSpPr/>
          <p:nvPr/>
        </p:nvSpPr>
        <p:spPr>
          <a:xfrm>
            <a:off x="9935575" y="136478"/>
            <a:ext cx="2147247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Freeform 16"/>
          <p:cNvSpPr/>
          <p:nvPr/>
        </p:nvSpPr>
        <p:spPr>
          <a:xfrm>
            <a:off x="10881816" y="204718"/>
            <a:ext cx="1091821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8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9906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/>
              <a:t> 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3686186" y="6340519"/>
            <a:ext cx="4822804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0815247" y="6380273"/>
            <a:ext cx="1139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dh-2018</a:t>
            </a:r>
          </a:p>
        </p:txBody>
      </p:sp>
    </p:spTree>
    <p:extLst>
      <p:ext uri="{BB962C8B-B14F-4D97-AF65-F5344CB8AC3E}">
        <p14:creationId xmlns:p14="http://schemas.microsoft.com/office/powerpoint/2010/main" val="156094852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65100"/>
            <a:ext cx="11751733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9906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0815247" y="6380273"/>
            <a:ext cx="1139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dh-2018</a:t>
            </a:r>
          </a:p>
        </p:txBody>
      </p:sp>
    </p:spTree>
    <p:extLst>
      <p:ext uri="{BB962C8B-B14F-4D97-AF65-F5344CB8AC3E}">
        <p14:creationId xmlns:p14="http://schemas.microsoft.com/office/powerpoint/2010/main" val="908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608" y="2348880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USER INTERFACE</a:t>
            </a:r>
          </a:p>
          <a:p>
            <a:pPr algn="ctr"/>
            <a:endParaRPr lang="en-GB" sz="1400" b="1" dirty="0">
              <a:latin typeface="Lao UI" panose="020B0502040204020203" pitchFamily="34" charset="0"/>
              <a:ea typeface="Liberation Sans" panose="020B0604020202020204" pitchFamily="34" charset="0"/>
              <a:cs typeface="Lao UI" panose="020B0502040204020203" pitchFamily="34" charset="0"/>
            </a:endParaRPr>
          </a:p>
          <a:p>
            <a:pPr algn="ctr"/>
            <a:endParaRPr lang="en-GB" sz="1400" b="1" dirty="0">
              <a:latin typeface="Lao UI" panose="020B0502040204020203" pitchFamily="34" charset="0"/>
              <a:ea typeface="Liberation Sans" panose="020B0604020202020204" pitchFamily="34" charset="0"/>
              <a:cs typeface="Lao UI" panose="020B0502040204020203" pitchFamily="34" charset="0"/>
            </a:endParaRPr>
          </a:p>
          <a:p>
            <a:pPr algn="r"/>
            <a:r>
              <a:rPr lang="en-GB" sz="1600" b="1" dirty="0">
                <a:latin typeface="Lao UI" panose="020B0502040204020203" pitchFamily="34" charset="0"/>
                <a:ea typeface="Liberation Sans" panose="020B0604020202020204" pitchFamily="34" charset="0"/>
                <a:cs typeface="Lao UI" panose="020B0502040204020203" pitchFamily="34" charset="0"/>
              </a:rPr>
              <a:t>By : Florida</a:t>
            </a: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0FA7-809E-4D0A-8A75-F1631370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44"/>
            <a:ext cx="10515600" cy="5052219"/>
          </a:xfrm>
        </p:spPr>
        <p:txBody>
          <a:bodyPr/>
          <a:lstStyle/>
          <a:p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Interface /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Antarmuka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=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merupakan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mekanisma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komunikasi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antara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pengguna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[user] 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dengn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  <a:cs typeface="Aharoni" panose="02010803020104030203" pitchFamily="2" charset="-79"/>
              </a:rPr>
              <a:t>sistem</a:t>
            </a:r>
            <a:r>
              <a:rPr lang="en-US" sz="3200" b="1" dirty="0">
                <a:latin typeface="Arial Black" panose="020B0A04020102020204" pitchFamily="34" charset="0"/>
                <a:cs typeface="Aharoni" panose="02010803020104030203" pitchFamily="2" charset="-79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158A4-73C3-4296-B0C8-D0FDEED7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FCB2B-65C0-467F-97B5-74FADAF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5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461744"/>
            <a:ext cx="8928992" cy="141971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APA ITU UI   [USER INTERFACE] 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Arial Narrow" panose="020B0606020202030204" pitchFamily="34" charset="0"/>
              </a:rPr>
              <a:t>  User Interface</a:t>
            </a:r>
            <a:r>
              <a:rPr lang="en-US" sz="4500" dirty="0">
                <a:latin typeface="Arial Narrow" panose="020B0606020202030204" pitchFamily="34" charset="0"/>
              </a:rPr>
              <a:t> [UI]  </a:t>
            </a:r>
            <a:r>
              <a:rPr lang="en-US" sz="4500" dirty="0" err="1">
                <a:latin typeface="Arial Narrow" panose="020B0606020202030204" pitchFamily="34" charset="0"/>
              </a:rPr>
              <a:t>adalah</a:t>
            </a:r>
            <a:r>
              <a:rPr lang="en-US" sz="4500" dirty="0">
                <a:latin typeface="Arial Narrow" panose="020B0606020202030204" pitchFamily="34" charset="0"/>
              </a:rPr>
              <a:t> : </a:t>
            </a:r>
          </a:p>
          <a:p>
            <a:pPr marL="425196" lvl="3" indent="0">
              <a:buNone/>
            </a:pPr>
            <a:r>
              <a:rPr lang="en-US" sz="4500" dirty="0" err="1">
                <a:latin typeface="Arial Narrow" panose="020B0606020202030204" pitchFamily="34" charset="0"/>
              </a:rPr>
              <a:t>bagaimana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suatu</a:t>
            </a:r>
            <a:r>
              <a:rPr lang="en-US" sz="4500" dirty="0">
                <a:latin typeface="Arial Narrow" panose="020B0606020202030204" pitchFamily="34" charset="0"/>
              </a:rPr>
              <a:t> website </a:t>
            </a:r>
            <a:r>
              <a:rPr lang="en-US" sz="4500" dirty="0" err="1">
                <a:latin typeface="Arial Narrow" panose="020B0606020202030204" pitchFamily="34" charset="0"/>
              </a:rPr>
              <a:t>atau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aplikasi</a:t>
            </a:r>
            <a:r>
              <a:rPr lang="en-US" sz="4500" dirty="0">
                <a:latin typeface="Arial Narrow" panose="020B0606020202030204" pitchFamily="34" charset="0"/>
              </a:rPr>
              <a:t> yang </a:t>
            </a:r>
            <a:r>
              <a:rPr lang="en-US" sz="4500" dirty="0" err="1">
                <a:latin typeface="Arial Narrow" panose="020B0606020202030204" pitchFamily="34" charset="0"/>
              </a:rPr>
              <a:t>kita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buat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b="1" dirty="0" err="1">
                <a:latin typeface="Arial Narrow" panose="020B0606020202030204" pitchFamily="34" charset="0"/>
              </a:rPr>
              <a:t>terlihat</a:t>
            </a:r>
            <a:r>
              <a:rPr lang="en-US" sz="4500" dirty="0">
                <a:latin typeface="Arial Narrow" panose="020B0606020202030204" pitchFamily="34" charset="0"/>
              </a:rPr>
              <a:t> dan </a:t>
            </a:r>
            <a:r>
              <a:rPr lang="en-US" sz="4500" b="1" dirty="0" err="1">
                <a:latin typeface="Arial Narrow" panose="020B0606020202030204" pitchFamily="34" charset="0"/>
              </a:rPr>
              <a:t>berbentuk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seperti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apa</a:t>
            </a:r>
            <a:r>
              <a:rPr lang="en-US" sz="4500" dirty="0">
                <a:latin typeface="Arial Narrow" panose="020B0606020202030204" pitchFamily="34" charset="0"/>
              </a:rPr>
              <a:t> !!</a:t>
            </a:r>
          </a:p>
          <a:p>
            <a:pPr marL="425196" lvl="3" indent="0">
              <a:buNone/>
            </a:pPr>
            <a:r>
              <a:rPr lang="en-US" sz="4500" dirty="0">
                <a:latin typeface="Arial Narrow" panose="020B0606020202030204" pitchFamily="34" charset="0"/>
              </a:rPr>
              <a:t>Hal </a:t>
            </a:r>
            <a:r>
              <a:rPr lang="en-US" sz="4500" dirty="0" err="1">
                <a:latin typeface="Arial Narrow" panose="020B0606020202030204" pitchFamily="34" charset="0"/>
              </a:rPr>
              <a:t>tersebut</a:t>
            </a:r>
            <a:r>
              <a:rPr lang="en-US" sz="4500" dirty="0">
                <a:latin typeface="Arial Narrow" panose="020B0606020202030204" pitchFamily="34" charset="0"/>
              </a:rPr>
              <a:t> </a:t>
            </a:r>
            <a:r>
              <a:rPr lang="en-US" sz="4500" dirty="0" err="1">
                <a:latin typeface="Arial Narrow" panose="020B0606020202030204" pitchFamily="34" charset="0"/>
              </a:rPr>
              <a:t>mencakup</a:t>
            </a:r>
            <a:r>
              <a:rPr lang="en-US" sz="4500" dirty="0">
                <a:latin typeface="Arial Narrow" panose="020B0606020202030204" pitchFamily="34" charset="0"/>
              </a:rPr>
              <a:t> Layout (tata </a:t>
            </a:r>
            <a:r>
              <a:rPr lang="en-US" sz="4500" dirty="0" err="1">
                <a:latin typeface="Arial Narrow" panose="020B0606020202030204" pitchFamily="34" charset="0"/>
              </a:rPr>
              <a:t>letak</a:t>
            </a:r>
            <a:r>
              <a:rPr lang="en-US" sz="4500" dirty="0">
                <a:latin typeface="Arial Narrow" panose="020B0606020202030204" pitchFamily="34" charset="0"/>
              </a:rPr>
              <a:t>), Visual Design (</a:t>
            </a:r>
            <a:r>
              <a:rPr lang="en-US" sz="4500" dirty="0" err="1">
                <a:latin typeface="Arial Narrow" panose="020B0606020202030204" pitchFamily="34" charset="0"/>
              </a:rPr>
              <a:t>desain</a:t>
            </a:r>
            <a:r>
              <a:rPr lang="en-US" sz="4500" dirty="0">
                <a:latin typeface="Arial Narrow" panose="020B0606020202030204" pitchFamily="34" charset="0"/>
              </a:rPr>
              <a:t> visual) dan Branding.</a:t>
            </a:r>
          </a:p>
          <a:p>
            <a:pPr marL="0" indent="0">
              <a:buNone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25196" lvl="3" indent="0">
              <a:buNone/>
            </a:pPr>
            <a:endParaRPr lang="en-US" sz="4500" dirty="0">
              <a:latin typeface="Arial Narrow" panose="020B0606020202030204" pitchFamily="34" charset="0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365129"/>
            <a:ext cx="4464496" cy="903631"/>
          </a:xfrm>
        </p:spPr>
        <p:txBody>
          <a:bodyPr/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APA ITU UI  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730408" cy="525658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Arial Narrow" panose="020B0606020202030204" pitchFamily="34" charset="0"/>
              </a:rPr>
              <a:t>Tujuan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utama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dari</a:t>
            </a:r>
            <a:r>
              <a:rPr lang="en-US" sz="2800" dirty="0">
                <a:latin typeface="Arial Narrow" panose="020B0606020202030204" pitchFamily="34" charset="0"/>
              </a:rPr>
              <a:t> UI </a:t>
            </a:r>
            <a:r>
              <a:rPr lang="en-US" sz="2800" dirty="0" err="1">
                <a:latin typeface="Arial Narrow" panose="020B0606020202030204" pitchFamily="34" charset="0"/>
              </a:rPr>
              <a:t>adalah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menampilkan</a:t>
            </a:r>
            <a:r>
              <a:rPr lang="en-US" sz="2800" dirty="0">
                <a:latin typeface="Arial Narrow" panose="020B0606020202030204" pitchFamily="34" charset="0"/>
              </a:rPr>
              <a:t> interface yang </a:t>
            </a:r>
            <a:r>
              <a:rPr lang="en-US" sz="2800" dirty="0" err="1">
                <a:latin typeface="Arial Narrow" panose="020B0606020202030204" pitchFamily="34" charset="0"/>
              </a:rPr>
              <a:t>memiliki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keseragaman</a:t>
            </a:r>
            <a:r>
              <a:rPr lang="en-US" sz="2800" dirty="0">
                <a:latin typeface="Arial Narrow" panose="020B0606020202030204" pitchFamily="34" charset="0"/>
              </a:rPr>
              <a:t> yang </a:t>
            </a:r>
            <a:r>
              <a:rPr lang="en-US" sz="2800" dirty="0" err="1">
                <a:latin typeface="Arial Narrow" panose="020B0606020202030204" pitchFamily="34" charset="0"/>
              </a:rPr>
              <a:t>baik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dari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segi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warna</a:t>
            </a:r>
            <a:r>
              <a:rPr lang="en-US" sz="2800" dirty="0">
                <a:latin typeface="Arial Narrow" panose="020B0606020202030204" pitchFamily="34" charset="0"/>
              </a:rPr>
              <a:t>, font, </a:t>
            </a:r>
            <a:r>
              <a:rPr lang="en-US" sz="2800" dirty="0" err="1">
                <a:latin typeface="Arial Narrow" panose="020B0606020202030204" pitchFamily="34" charset="0"/>
              </a:rPr>
              <a:t>gambar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dll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30" y="2320779"/>
            <a:ext cx="8689049" cy="4025855"/>
          </a:xfrm>
        </p:spPr>
      </p:pic>
    </p:spTree>
    <p:extLst>
      <p:ext uri="{BB962C8B-B14F-4D97-AF65-F5344CB8AC3E}">
        <p14:creationId xmlns:p14="http://schemas.microsoft.com/office/powerpoint/2010/main" val="366576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D0DC-F20C-4639-B862-92EBF415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45"/>
            <a:ext cx="10515600" cy="3672408"/>
          </a:xfrm>
        </p:spPr>
        <p:txBody>
          <a:bodyPr/>
          <a:lstStyle/>
          <a:p>
            <a:r>
              <a:rPr lang="en-US" sz="3600" dirty="0" err="1">
                <a:latin typeface="Arial Narrow" panose="020B0606020202030204" pitchFamily="34" charset="0"/>
              </a:rPr>
              <a:t>Tampilan</a:t>
            </a:r>
            <a:r>
              <a:rPr lang="en-US" sz="3600" dirty="0">
                <a:latin typeface="Arial Narrow" panose="020B0606020202030204" pitchFamily="34" charset="0"/>
              </a:rPr>
              <a:t> UI </a:t>
            </a:r>
            <a:r>
              <a:rPr lang="en-US" sz="3600" dirty="0" err="1">
                <a:latin typeface="Arial Narrow" panose="020B0606020202030204" pitchFamily="34" charset="0"/>
              </a:rPr>
              <a:t>ini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diterapkan</a:t>
            </a:r>
            <a:r>
              <a:rPr lang="en-US" sz="3600" dirty="0">
                <a:latin typeface="Arial Narrow" panose="020B0606020202030204" pitchFamily="34" charset="0"/>
              </a:rPr>
              <a:t> pada </a:t>
            </a:r>
            <a:r>
              <a:rPr lang="en-US" sz="3600" dirty="0" err="1">
                <a:latin typeface="Arial Narrow" panose="020B0606020202030204" pitchFamily="34" charset="0"/>
              </a:rPr>
              <a:t>sistem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operasi</a:t>
            </a:r>
            <a:r>
              <a:rPr lang="en-US" sz="3600" dirty="0">
                <a:latin typeface="Arial Narrow" panose="020B0606020202030204" pitchFamily="34" charset="0"/>
              </a:rPr>
              <a:t>, </a:t>
            </a:r>
            <a:r>
              <a:rPr lang="en-US" sz="3600" dirty="0" err="1">
                <a:latin typeface="Arial Narrow" panose="020B0606020202030204" pitchFamily="34" charset="0"/>
              </a:rPr>
              <a:t>aplikasi</a:t>
            </a:r>
            <a:r>
              <a:rPr lang="en-US" sz="3600" dirty="0">
                <a:latin typeface="Arial Narrow" panose="020B0606020202030204" pitchFamily="34" charset="0"/>
              </a:rPr>
              <a:t>, website, </a:t>
            </a:r>
            <a:r>
              <a:rPr lang="en-US" sz="3600" dirty="0" err="1">
                <a:latin typeface="Arial Narrow" panose="020B0606020202030204" pitchFamily="34" charset="0"/>
              </a:rPr>
              <a:t>maupun</a:t>
            </a:r>
            <a:r>
              <a:rPr lang="en-US" sz="3600" dirty="0">
                <a:latin typeface="Arial Narrow" panose="020B0606020202030204" pitchFamily="34" charset="0"/>
              </a:rPr>
              <a:t> blog. </a:t>
            </a:r>
            <a:r>
              <a:rPr lang="en-US" sz="3600" dirty="0" err="1">
                <a:latin typeface="Arial Narrow" panose="020B0606020202030204" pitchFamily="34" charset="0"/>
              </a:rPr>
              <a:t>Sebagai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contoh</a:t>
            </a:r>
            <a:r>
              <a:rPr lang="en-US" sz="3600" dirty="0">
                <a:latin typeface="Arial Narrow" panose="020B0606020202030204" pitchFamily="34" charset="0"/>
              </a:rPr>
              <a:t>  </a:t>
            </a:r>
            <a:r>
              <a:rPr lang="en-US" sz="3600" dirty="0" err="1">
                <a:latin typeface="Arial Narrow" panose="020B0606020202030204" pitchFamily="34" charset="0"/>
              </a:rPr>
              <a:t>tampilan</a:t>
            </a:r>
            <a:r>
              <a:rPr lang="en-US" sz="3600" dirty="0">
                <a:latin typeface="Arial Narrow" panose="020B0606020202030204" pitchFamily="34" charset="0"/>
              </a:rPr>
              <a:t> menu-menu </a:t>
            </a:r>
            <a:r>
              <a:rPr lang="en-US" sz="3600" dirty="0" err="1">
                <a:latin typeface="Arial Narrow" panose="020B0606020202030204" pitchFamily="34" charset="0"/>
              </a:rPr>
              <a:t>aplikasi</a:t>
            </a:r>
            <a:r>
              <a:rPr lang="en-US" sz="3600" dirty="0">
                <a:latin typeface="Arial Narrow" panose="020B0606020202030204" pitchFamily="34" charset="0"/>
              </a:rPr>
              <a:t> pada smartphone,  Jika </a:t>
            </a:r>
            <a:r>
              <a:rPr lang="en-US" sz="3600" dirty="0" err="1">
                <a:latin typeface="Arial Narrow" panose="020B0606020202030204" pitchFamily="34" charset="0"/>
              </a:rPr>
              <a:t>kita</a:t>
            </a:r>
            <a:r>
              <a:rPr lang="en-US" sz="3600" dirty="0">
                <a:latin typeface="Arial Narrow" panose="020B0606020202030204" pitchFamily="34" charset="0"/>
              </a:rPr>
              <a:t>  </a:t>
            </a:r>
            <a:r>
              <a:rPr lang="en-US" sz="3600" dirty="0" err="1">
                <a:latin typeface="Arial Narrow" panose="020B0606020202030204" pitchFamily="34" charset="0"/>
              </a:rPr>
              <a:t>membuka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aplikasi</a:t>
            </a:r>
            <a:r>
              <a:rPr lang="en-US" sz="3600" dirty="0">
                <a:latin typeface="Arial Narrow" panose="020B0606020202030204" pitchFamily="34" charset="0"/>
              </a:rPr>
              <a:t> Google Play Store,  </a:t>
            </a:r>
            <a:r>
              <a:rPr lang="en-US" sz="3600" dirty="0" err="1">
                <a:latin typeface="Arial Narrow" panose="020B0606020202030204" pitchFamily="34" charset="0"/>
              </a:rPr>
              <a:t>kita</a:t>
            </a:r>
            <a:r>
              <a:rPr lang="en-US" sz="3600" dirty="0">
                <a:latin typeface="Arial Narrow" panose="020B0606020202030204" pitchFamily="34" charset="0"/>
              </a:rPr>
              <a:t>  </a:t>
            </a:r>
            <a:r>
              <a:rPr lang="en-US" sz="3600" dirty="0" err="1">
                <a:latin typeface="Arial Narrow" panose="020B0606020202030204" pitchFamily="34" charset="0"/>
              </a:rPr>
              <a:t>akan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melihat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tampilan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seperti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gambar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berikut</a:t>
            </a:r>
            <a:r>
              <a:rPr lang="en-US" sz="3600" dirty="0">
                <a:latin typeface="Arial Narrow" panose="020B0606020202030204" pitchFamily="34" charset="0"/>
              </a:rPr>
              <a:t>  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F6863-0FCC-43E1-9B79-F120F393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4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DBA2B-DF3F-410B-B0ED-51ABA606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16AD2-77ED-4180-81D9-A26A76C4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EF854E-538B-4954-933F-02AED7261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12776"/>
            <a:ext cx="777686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64D0-B08B-4D3E-BCAF-7AABE3AF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101"/>
            <a:ext cx="10515600" cy="498021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Jadi, </a:t>
            </a:r>
            <a:r>
              <a:rPr lang="en-US" sz="3200" dirty="0" err="1">
                <a:latin typeface="Arial Narrow" panose="020B0606020202030204" pitchFamily="34" charset="0"/>
              </a:rPr>
              <a:t>tampilan</a:t>
            </a:r>
            <a:r>
              <a:rPr lang="en-US" sz="3200" dirty="0">
                <a:latin typeface="Arial Narrow" panose="020B0606020202030204" pitchFamily="34" charset="0"/>
              </a:rPr>
              <a:t> UI </a:t>
            </a:r>
            <a:r>
              <a:rPr lang="en-US" sz="3200" dirty="0" err="1">
                <a:latin typeface="Arial Narrow" panose="020B0606020202030204" pitchFamily="34" charset="0"/>
              </a:rPr>
              <a:t>dirancang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dengan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desain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beberapa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aspek</a:t>
            </a:r>
            <a:r>
              <a:rPr lang="en-US" sz="3200" dirty="0">
                <a:latin typeface="Arial Narrow" panose="020B0606020202030204" pitchFamily="34" charset="0"/>
              </a:rPr>
              <a:t>, </a:t>
            </a:r>
            <a:r>
              <a:rPr lang="en-US" sz="3200" dirty="0" err="1">
                <a:latin typeface="Arial Narrow" panose="020B0606020202030204" pitchFamily="34" charset="0"/>
              </a:rPr>
              <a:t>mulai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dari</a:t>
            </a:r>
            <a:r>
              <a:rPr lang="en-US" sz="3200" dirty="0">
                <a:latin typeface="Arial Narrow" panose="020B0606020202030204" pitchFamily="34" charset="0"/>
              </a:rPr>
              <a:t> layout, </a:t>
            </a:r>
            <a:r>
              <a:rPr lang="en-US" sz="3200" dirty="0" err="1">
                <a:latin typeface="Arial Narrow" panose="020B0606020202030204" pitchFamily="34" charset="0"/>
              </a:rPr>
              <a:t>gambar</a:t>
            </a:r>
            <a:r>
              <a:rPr lang="en-US" sz="3200" dirty="0">
                <a:latin typeface="Arial Narrow" panose="020B0606020202030204" pitchFamily="34" charset="0"/>
              </a:rPr>
              <a:t> logo, </a:t>
            </a:r>
            <a:r>
              <a:rPr lang="en-US" sz="3200" dirty="0" err="1">
                <a:latin typeface="Arial Narrow" panose="020B0606020202030204" pitchFamily="34" charset="0"/>
              </a:rPr>
              <a:t>pemilihan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warna</a:t>
            </a:r>
            <a:r>
              <a:rPr lang="en-US" sz="3200" dirty="0">
                <a:latin typeface="Arial Narrow" panose="020B0606020202030204" pitchFamily="34" charset="0"/>
              </a:rPr>
              <a:t> yang </a:t>
            </a:r>
            <a:r>
              <a:rPr lang="en-US" sz="3200" dirty="0" err="1">
                <a:latin typeface="Arial Narrow" panose="020B0606020202030204" pitchFamily="34" charset="0"/>
              </a:rPr>
              <a:t>sesuai</a:t>
            </a:r>
            <a:r>
              <a:rPr lang="en-US" sz="3200" dirty="0">
                <a:latin typeface="Arial Narrow" panose="020B0606020202030204" pitchFamily="34" charset="0"/>
              </a:rPr>
              <a:t>, typography yang </a:t>
            </a:r>
            <a:r>
              <a:rPr lang="en-US" sz="3200" dirty="0" err="1">
                <a:latin typeface="Arial Narrow" panose="020B0606020202030204" pitchFamily="34" charset="0"/>
              </a:rPr>
              <a:t>mudah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dibaca</a:t>
            </a:r>
            <a:r>
              <a:rPr lang="en-US" sz="3200" dirty="0">
                <a:latin typeface="Arial Narrow" panose="020B0606020202030204" pitchFamily="34" charset="0"/>
              </a:rPr>
              <a:t> dan </a:t>
            </a:r>
            <a:r>
              <a:rPr lang="en-US" sz="3200" dirty="0" err="1">
                <a:latin typeface="Arial Narrow" panose="020B0606020202030204" pitchFamily="34" charset="0"/>
              </a:rPr>
              <a:t>hal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lainnya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untuk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mempercantik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tampilan</a:t>
            </a:r>
            <a:r>
              <a:rPr lang="en-US" sz="3200" dirty="0">
                <a:latin typeface="Arial Narrow" panose="020B0606020202030204" pitchFamily="34" charset="0"/>
              </a:rPr>
              <a:t>. Nah, </a:t>
            </a:r>
            <a:r>
              <a:rPr lang="en-US" sz="3200" dirty="0" err="1">
                <a:latin typeface="Arial Narrow" panose="020B0606020202030204" pitchFamily="34" charset="0"/>
              </a:rPr>
              <a:t>semua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elemen</a:t>
            </a:r>
            <a:r>
              <a:rPr lang="en-US" sz="3200" dirty="0">
                <a:latin typeface="Arial Narrow" panose="020B0606020202030204" pitchFamily="34" charset="0"/>
              </a:rPr>
              <a:t> yang </a:t>
            </a:r>
            <a:r>
              <a:rPr lang="en-US" sz="3200" dirty="0" err="1">
                <a:latin typeface="Arial Narrow" panose="020B0606020202030204" pitchFamily="34" charset="0"/>
              </a:rPr>
              <a:t>memperindah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tampilan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tersebut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termasuk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dalam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elemen</a:t>
            </a:r>
            <a:r>
              <a:rPr lang="en-US" sz="3200" dirty="0">
                <a:latin typeface="Arial Narrow" panose="020B0606020202030204" pitchFamily="34" charset="0"/>
              </a:rPr>
              <a:t> UI. </a:t>
            </a:r>
          </a:p>
          <a:p>
            <a:r>
              <a:rPr lang="en-US" sz="3200" dirty="0" err="1">
                <a:latin typeface="Arial Narrow" panose="020B0606020202030204" pitchFamily="34" charset="0"/>
              </a:rPr>
              <a:t>Tidak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hanya</a:t>
            </a:r>
            <a:r>
              <a:rPr lang="en-US" sz="3200" dirty="0">
                <a:latin typeface="Arial Narrow" panose="020B0606020202030204" pitchFamily="34" charset="0"/>
              </a:rPr>
              <a:t> UI pada </a:t>
            </a:r>
            <a:r>
              <a:rPr lang="en-US" sz="3200" dirty="0" err="1">
                <a:latin typeface="Arial Narrow" panose="020B0606020202030204" pitchFamily="34" charset="0"/>
              </a:rPr>
              <a:t>aplikasi</a:t>
            </a:r>
            <a:r>
              <a:rPr lang="en-US" sz="3200" dirty="0">
                <a:latin typeface="Arial Narrow" panose="020B0606020202030204" pitchFamily="34" charset="0"/>
              </a:rPr>
              <a:t>, </a:t>
            </a:r>
            <a:r>
              <a:rPr lang="en-US" sz="3200" dirty="0" err="1">
                <a:latin typeface="Arial Narrow" panose="020B0606020202030204" pitchFamily="34" charset="0"/>
              </a:rPr>
              <a:t>tampilan</a:t>
            </a:r>
            <a:r>
              <a:rPr lang="en-US" sz="3200" dirty="0">
                <a:latin typeface="Arial Narrow" panose="020B0606020202030204" pitchFamily="34" charset="0"/>
              </a:rPr>
              <a:t> UI pada </a:t>
            </a:r>
            <a:r>
              <a:rPr lang="en-US" sz="3200" dirty="0" err="1">
                <a:latin typeface="Arial Narrow" panose="020B0606020202030204" pitchFamily="34" charset="0"/>
              </a:rPr>
              <a:t>sebuah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halaman</a:t>
            </a:r>
            <a:r>
              <a:rPr lang="en-US" sz="3200" dirty="0">
                <a:latin typeface="Arial Narrow" panose="020B0606020202030204" pitchFamily="34" charset="0"/>
              </a:rPr>
              <a:t> website </a:t>
            </a:r>
            <a:r>
              <a:rPr lang="en-US" sz="3200" dirty="0" err="1">
                <a:latin typeface="Arial Narrow" panose="020B0606020202030204" pitchFamily="34" charset="0"/>
              </a:rPr>
              <a:t>harus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menarik</a:t>
            </a:r>
            <a:r>
              <a:rPr lang="en-US" sz="3200" dirty="0">
                <a:latin typeface="Arial Narrow" panose="020B0606020202030204" pitchFamily="34" charset="0"/>
              </a:rPr>
              <a:t>. </a:t>
            </a:r>
            <a:r>
              <a:rPr lang="en-US" sz="3200" dirty="0" err="1">
                <a:latin typeface="Arial Narrow" panose="020B0606020202030204" pitchFamily="34" charset="0"/>
              </a:rPr>
              <a:t>Berikut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contoh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halaman</a:t>
            </a:r>
            <a:r>
              <a:rPr lang="en-US" sz="3200" dirty="0">
                <a:latin typeface="Arial Narrow" panose="020B0606020202030204" pitchFamily="34" charset="0"/>
              </a:rPr>
              <a:t> UI pada </a:t>
            </a:r>
            <a:r>
              <a:rPr lang="en-US" sz="3200" dirty="0" err="1">
                <a:latin typeface="Arial Narrow" panose="020B0606020202030204" pitchFamily="34" charset="0"/>
              </a:rPr>
              <a:t>halaman</a:t>
            </a:r>
            <a:r>
              <a:rPr lang="en-US" sz="3200" dirty="0">
                <a:latin typeface="Arial Narrow" panose="020B0606020202030204" pitchFamily="34" charset="0"/>
              </a:rPr>
              <a:t> website di desktop dan mobile gadget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7CF44-8892-43B2-B6A2-A9A72022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736AE-1EFA-4761-9BF1-2F9F8389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4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BF6848-0481-4EA8-BEAF-A3107723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76" y="1268760"/>
            <a:ext cx="8922648" cy="490820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42249-3EE1-4433-9432-50BE36F9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E356-420E-412E-A0BE-947A2698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8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B47020-D6C8-4090-8EA3-781148D65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412776"/>
            <a:ext cx="741682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B848B-8486-4FA6-8BE5-8B396244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67500-CC61-4B25-9435-6DC0C2B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5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0FA7-8A18-49EA-8C5A-9E8E024C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3535"/>
          </a:xfrm>
        </p:spPr>
        <p:txBody>
          <a:bodyPr/>
          <a:lstStyle/>
          <a:p>
            <a:r>
              <a:rPr lang="en-US" sz="4000" dirty="0" err="1">
                <a:latin typeface="Arial Narrow" panose="020B0606020202030204" pitchFamily="34" charset="0"/>
              </a:rPr>
              <a:t>Tidak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hanya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harus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menarik</a:t>
            </a:r>
            <a:r>
              <a:rPr lang="en-US" sz="4000" dirty="0">
                <a:latin typeface="Arial Narrow" panose="020B0606020202030204" pitchFamily="34" charset="0"/>
              </a:rPr>
              <a:t>, </a:t>
            </a:r>
            <a:r>
              <a:rPr lang="en-US" sz="4000" dirty="0" err="1">
                <a:latin typeface="Arial Narrow" panose="020B0606020202030204" pitchFamily="34" charset="0"/>
              </a:rPr>
              <a:t>tampilan</a:t>
            </a:r>
            <a:r>
              <a:rPr lang="en-US" sz="4000" dirty="0">
                <a:latin typeface="Arial Narrow" panose="020B0606020202030204" pitchFamily="34" charset="0"/>
              </a:rPr>
              <a:t> UI juga </a:t>
            </a:r>
            <a:r>
              <a:rPr lang="en-US" sz="4000" dirty="0" err="1">
                <a:latin typeface="Arial Narrow" panose="020B0606020202030204" pitchFamily="34" charset="0"/>
              </a:rPr>
              <a:t>harus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disesuaikan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dengan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berbagai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perangkat</a:t>
            </a:r>
            <a:r>
              <a:rPr lang="en-US" sz="4000" dirty="0">
                <a:latin typeface="Arial Narrow" panose="020B0606020202030204" pitchFamily="34" charset="0"/>
              </a:rPr>
              <a:t> agar </a:t>
            </a:r>
            <a:r>
              <a:rPr lang="en-US" sz="4000" dirty="0" err="1">
                <a:latin typeface="Arial Narrow" panose="020B0606020202030204" pitchFamily="34" charset="0"/>
              </a:rPr>
              <a:t>pengguna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mudah</a:t>
            </a:r>
            <a:r>
              <a:rPr lang="en-US" sz="4000" dirty="0">
                <a:latin typeface="Arial Narrow" panose="020B0606020202030204" pitchFamily="34" charset="0"/>
              </a:rPr>
              <a:t> dan </a:t>
            </a:r>
            <a:r>
              <a:rPr lang="en-US" sz="4000" dirty="0" err="1">
                <a:latin typeface="Arial Narrow" panose="020B0606020202030204" pitchFamily="34" charset="0"/>
              </a:rPr>
              <a:t>nyaman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menggunakan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websitenya</a:t>
            </a:r>
            <a:r>
              <a:rPr lang="en-US" sz="4000" dirty="0">
                <a:latin typeface="Arial Narrow" panose="020B0606020202030204" pitchFamily="34" charset="0"/>
              </a:rPr>
              <a:t>.</a:t>
            </a:r>
          </a:p>
          <a:p>
            <a:endParaRPr lang="en-US" sz="4000" dirty="0">
              <a:latin typeface="Arial Narrow" panose="020B060602020203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79730-C793-42EB-BE0D-F293525D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D03A8-DA46-4D2A-BC1C-62CBA719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332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A949373-A70C-4186-A572-694B2BD7BFF0}" vid="{FBCC0DBA-64E4-46F7-A004-A03D0DC1D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D145F9BCB001439B801CD02A4D59E7" ma:contentTypeVersion="10" ma:contentTypeDescription="Create a new document." ma:contentTypeScope="" ma:versionID="9dc161514c4c473fcd7abe8471d1c5d3">
  <xsd:schema xmlns:xsd="http://www.w3.org/2001/XMLSchema" xmlns:xs="http://www.w3.org/2001/XMLSchema" xmlns:p="http://schemas.microsoft.com/office/2006/metadata/properties" xmlns:ns2="a6af09ef-cd81-431c-93b8-bec8c44dec02" xmlns:ns3="ab782795-674a-4de4-8436-ce1d6ba12194" targetNamespace="http://schemas.microsoft.com/office/2006/metadata/properties" ma:root="true" ma:fieldsID="36210eda0a6ad9cefa0a86ff7727c188" ns2:_="" ns3:_="">
    <xsd:import namespace="a6af09ef-cd81-431c-93b8-bec8c44dec02"/>
    <xsd:import namespace="ab782795-674a-4de4-8436-ce1d6ba121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f09ef-cd81-431c-93b8-bec8c44dec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82795-674a-4de4-8436-ce1d6ba1219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390EF5-4840-40F1-9FBF-1D6EE824159B}"/>
</file>

<file path=customXml/itemProps2.xml><?xml version="1.0" encoding="utf-8"?>
<ds:datastoreItem xmlns:ds="http://schemas.openxmlformats.org/officeDocument/2006/customXml" ds:itemID="{1758A180-348C-430C-A9F7-516F3E1994D5}"/>
</file>

<file path=customXml/itemProps3.xml><?xml version="1.0" encoding="utf-8"?>
<ds:datastoreItem xmlns:ds="http://schemas.openxmlformats.org/officeDocument/2006/customXml" ds:itemID="{781A90B5-0EB7-4000-98CD-7EC52AE9F779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1127</TotalTime>
  <Words>242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Arial</vt:lpstr>
      <vt:lpstr>Arial Black</vt:lpstr>
      <vt:lpstr>Arial Narrow</vt:lpstr>
      <vt:lpstr>Calibri</vt:lpstr>
      <vt:lpstr>Calibri Light</vt:lpstr>
      <vt:lpstr>Lao UI</vt:lpstr>
      <vt:lpstr>Liberation Sans</vt:lpstr>
      <vt:lpstr>Theme1</vt:lpstr>
      <vt:lpstr>PowerPoint Presentation</vt:lpstr>
      <vt:lpstr>APA ITU UI   [USER INTERFACE]  ??</vt:lpstr>
      <vt:lpstr>APA ITU UI   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Wiley and Sons,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Florida N.S. Damanik</cp:lastModifiedBy>
  <cp:revision>89</cp:revision>
  <dcterms:created xsi:type="dcterms:W3CDTF">2015-01-06T09:40:09Z</dcterms:created>
  <dcterms:modified xsi:type="dcterms:W3CDTF">2020-12-01T15:41:02Z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0x0101008CD145F9BCB001439B801CD02A4D59E7</vt:lpwstr>
  </property>
</Properties>
</file>