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F391-966B-4CC2-9B59-9B590ABE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8047FF-E10E-4B26-8386-AF8C3E5E9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BA252D-5BD1-4DE1-9605-400C8025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2D732-E860-4625-9B2F-D968234B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B99DDC-8A5E-4CAD-9809-860645EB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4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336CD-9571-4777-94DD-ED30BA51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CBC960-EF3A-4D81-A9DF-F8B0F4125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B189E-7282-468A-A767-83FB1DD7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A44DA-11AF-4999-A7EF-6D2353FD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E021F-AE0D-4AA5-9A5C-02D1E08B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5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1A27DC-B5AD-46E6-AA17-BE471827A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2CE8B5-AFBC-4311-BEF2-B59AE21A2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E9019-E9C1-408D-BA10-C0B74BB9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E5DB6-D739-42F8-A160-429E9C99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3DEB2-DA1A-4D74-973A-6EFAE5D2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07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211A7-9E33-471E-8F2B-FF00B90D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669785-32A7-49D8-B38E-BC32F2DE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68A574-26F7-4285-8FCA-E5CC5602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4CFAB-006B-41C7-98E1-CB1AD0A2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51BA44-3F64-46C1-92D6-31A66EC5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64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EFBD1-C38F-4240-BC18-77ECBB91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F4AAAE-C01E-4EBE-AC50-EB60D602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242E00-D5CC-47EE-AF23-F17B4470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A1C9D-DE8C-4812-B1E3-5EADB104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9A2EC-ADC0-4E5C-AA94-B44CF7B4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22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E5F15-2296-4918-B871-C4190CD9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7A218-E626-481C-A2BA-7195B7B31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1385A7-7604-4CFC-9735-F87B5BB4A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62A20-8CB9-4B24-8268-C006A0AC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88311A-CABD-4D83-9733-990F3F0A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BC5F41-7475-4FBB-BAF2-C4FCA308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18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BE63A-D580-4DC1-865D-205530B3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D3C4FC-F2F4-436B-A831-D00E7C7EA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A002E5-4954-4963-AC0A-DEA00316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07E65B-30F9-449F-A9DF-A31C1D81F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83C32AB-DCE4-4D05-B85E-71CA86AF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2841C4-83EA-4170-98C1-EA1FB205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19FDF3-2D31-46B5-AB7A-A616060B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816708-8F08-4858-AE33-0C24FC5A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54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F42D2-692D-4192-A48F-0F2625BF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388A681-DDC9-467E-839D-65BB7E39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8B3328-CF9A-4A54-8F54-A168DF2F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9A3925-9641-41C3-830E-D26F4B6C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74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C3D35F-5932-4AD3-A37E-B2360999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E993A3-3BD5-48E3-B2A1-54CF7F11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F1AF3C-C3A1-43C5-A22B-D96D49AB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52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3A3C1B-4804-48E8-A3D7-C3AB8707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7C262-E27F-454F-B2BB-7529A028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5763F2-0F53-44C6-A558-C66399EF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AC38ED-F9B0-4EC6-9F18-5A1A5EE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79F33B-278D-450B-BCEC-2F23C5FB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820AD9-8803-4C21-A1BC-4833D578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44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27AC2-B665-4FF4-9B46-E49781E1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039E3B-4A32-4F6C-8D07-0DD13940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811D9C-EC8A-4A67-BA0A-D6ADCE51B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97CFBB-59F3-4D43-910D-70EF936B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B417B7-DACD-46F5-9A8C-1BFE0A00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73BEC5-D754-4807-8957-5FE2E47C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53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9875D6-F9F1-4E7E-9C9A-8E1A9F61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C9C470-FEFF-42B4-BB6C-4D4B0344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1F120-2126-4520-9F0B-97FA6AB86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C4D6B-DFC6-46AF-B72A-B24DE9137870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0E207-B04C-4D07-8FBF-FE603870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16906-8530-4B0E-8F46-510E2B1CC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107E-B279-4646-8B88-13E5F1B60D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remyltar.github.io/jeremyMergoud_2_25102020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ltar/jeremyMergoud_2_25102020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B200666A-CA70-4969-B2C7-BA5C0BFDC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2233" y="1358180"/>
            <a:ext cx="8927534" cy="414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9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C2F73F-D85E-4FC4-85BE-42DE5725D388}"/>
              </a:ext>
            </a:extLst>
          </p:cNvPr>
          <p:cNvSpPr txBox="1"/>
          <p:nvPr/>
        </p:nvSpPr>
        <p:spPr>
          <a:xfrm>
            <a:off x="3759666" y="188640"/>
            <a:ext cx="467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Raleway" pitchFamily="2" charset="0"/>
              </a:rPr>
              <a:t>Les consignes :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D6F057C-078E-472B-8BB5-37C8F4B1DD59}"/>
              </a:ext>
            </a:extLst>
          </p:cNvPr>
          <p:cNvGrpSpPr/>
          <p:nvPr/>
        </p:nvGrpSpPr>
        <p:grpSpPr>
          <a:xfrm>
            <a:off x="704406" y="704043"/>
            <a:ext cx="10783189" cy="6124754"/>
            <a:chOff x="695400" y="704043"/>
            <a:chExt cx="10783189" cy="6124754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EAFA040-BAED-48B2-9683-13D1D31A51EA}"/>
                </a:ext>
              </a:extLst>
            </p:cNvPr>
            <p:cNvSpPr txBox="1"/>
            <p:nvPr/>
          </p:nvSpPr>
          <p:spPr>
            <a:xfrm>
              <a:off x="695400" y="704043"/>
              <a:ext cx="5022549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>
                  <a:latin typeface="Raleway" pitchFamily="2" charset="0"/>
                </a:rPr>
                <a:t>Loic</a:t>
              </a:r>
              <a:r>
                <a:rPr lang="fr-FR" sz="2000" b="1" dirty="0">
                  <a:latin typeface="Raleway" pitchFamily="2" charset="0"/>
                </a:rPr>
                <a:t> :</a:t>
              </a:r>
            </a:p>
            <a:p>
              <a:endParaRPr lang="fr-FR" sz="2000" b="1" dirty="0">
                <a:latin typeface="Raleway" pitchFamily="2" charset="0"/>
              </a:endParaRPr>
            </a:p>
            <a:p>
              <a:r>
                <a:rPr lang="fr-FR" sz="1600" b="1" dirty="0">
                  <a:latin typeface="Raleway" pitchFamily="2" charset="0"/>
                </a:rPr>
                <a:t>Fonctionnalités</a:t>
              </a:r>
              <a:endParaRPr lang="fr-FR" sz="1600" dirty="0">
                <a:latin typeface="Raleway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Champ de recherche = champ de saisie éditable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Le bouton de recherche non fonctionnel.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Cartes hébergement/activité intégralement cliquables. Liens vides.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Filtres non fonctionnels mais avec changement d’apparence au survol.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Liens “Hébergements” et “Activités” du menus = ancres menant aux sections de la page.</a:t>
              </a:r>
            </a:p>
            <a:p>
              <a:endParaRPr lang="fr-FR" sz="1600" b="1" dirty="0">
                <a:latin typeface="Raleway" pitchFamily="2" charset="0"/>
              </a:endParaRPr>
            </a:p>
            <a:p>
              <a:r>
                <a:rPr lang="fr-FR" sz="1600" b="1" dirty="0">
                  <a:latin typeface="Raleway" pitchFamily="2" charset="0"/>
                </a:rPr>
                <a:t>Contraintes techniques</a:t>
              </a:r>
              <a:endParaRPr lang="fr-FR" sz="1600" dirty="0">
                <a:latin typeface="Raleway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Respect maquettes desktop et mobile fournies.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Adaptations libres pour tablettes : éléments non coupés, texte de taille suffisante.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Pas de </a:t>
              </a:r>
              <a:r>
                <a:rPr lang="fr-FR" sz="1600" dirty="0" err="1">
                  <a:latin typeface="Raleway" pitchFamily="2" charset="0"/>
                </a:rPr>
                <a:t>breakpoints</a:t>
              </a:r>
              <a:r>
                <a:rPr lang="fr-FR" sz="1600" dirty="0">
                  <a:latin typeface="Raleway" pitchFamily="2" charset="0"/>
                </a:rPr>
                <a:t> imposés.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Formats d’image adaptés par rapport à la résolution et au temps de chargement.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Les icônes issues de la bibliothèque Font </a:t>
              </a:r>
              <a:r>
                <a:rPr lang="fr-FR" sz="1600" dirty="0" err="1">
                  <a:latin typeface="Raleway" pitchFamily="2" charset="0"/>
                </a:rPr>
                <a:t>Awesome</a:t>
              </a:r>
              <a:r>
                <a:rPr lang="fr-FR" sz="1600" dirty="0">
                  <a:latin typeface="Raleway" pitchFamily="2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Charte de couleurs : bleu #0065FC, bleu clair #DEEBFF et  gris #F2F2F2.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La police du site est Raleway.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593431C-959E-4771-B631-0A5AB68A5850}"/>
                </a:ext>
              </a:extLst>
            </p:cNvPr>
            <p:cNvSpPr txBox="1"/>
            <p:nvPr/>
          </p:nvSpPr>
          <p:spPr>
            <a:xfrm>
              <a:off x="6456040" y="704043"/>
              <a:ext cx="5022549" cy="464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latin typeface="Raleway" pitchFamily="2" charset="0"/>
                </a:rPr>
                <a:t>Sarah :</a:t>
              </a:r>
            </a:p>
            <a:p>
              <a:endParaRPr lang="fr-FR" sz="2000" b="1" dirty="0">
                <a:latin typeface="Raleway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Pas de </a:t>
              </a:r>
              <a:r>
                <a:rPr lang="fr-FR" sz="1600" dirty="0" err="1">
                  <a:latin typeface="Raleway" pitchFamily="2" charset="0"/>
                </a:rPr>
                <a:t>framework</a:t>
              </a:r>
              <a:r>
                <a:rPr lang="fr-FR" sz="1600" dirty="0">
                  <a:latin typeface="Raleway" pitchFamily="2" charset="0"/>
                </a:rPr>
                <a:t> : code </a:t>
              </a:r>
              <a:r>
                <a:rPr lang="fr-FR" sz="1600" dirty="0" err="1">
                  <a:latin typeface="Raleway" pitchFamily="2" charset="0"/>
                </a:rPr>
                <a:t>from</a:t>
              </a:r>
              <a:r>
                <a:rPr lang="fr-FR" sz="1600" dirty="0">
                  <a:latin typeface="Raleway" pitchFamily="2" charset="0"/>
                </a:rPr>
                <a:t> scratch.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Usage de Visual Studio Code recommandé.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Intégration possibles des icônes Font </a:t>
              </a:r>
              <a:r>
                <a:rPr lang="fr-FR" sz="1600" dirty="0" err="1">
                  <a:latin typeface="Raleway" pitchFamily="2" charset="0"/>
                </a:rPr>
                <a:t>Awesome</a:t>
              </a:r>
              <a:r>
                <a:rPr lang="fr-FR" sz="1600" dirty="0">
                  <a:latin typeface="Raleway" pitchFamily="2" charset="0"/>
                </a:rPr>
                <a:t> en HTML ou CSS.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Utilisation de </a:t>
              </a:r>
              <a:r>
                <a:rPr lang="fr-FR" sz="1600" dirty="0" err="1">
                  <a:latin typeface="Raleway" pitchFamily="2" charset="0"/>
                </a:rPr>
                <a:t>Flexbox</a:t>
              </a:r>
              <a:r>
                <a:rPr lang="fr-FR" sz="1600" dirty="0">
                  <a:latin typeface="Raleway" pitchFamily="2" charset="0"/>
                </a:rPr>
                <a:t> de préférence, CSS </a:t>
              </a:r>
              <a:r>
                <a:rPr lang="fr-FR" sz="1600" dirty="0" err="1">
                  <a:latin typeface="Raleway" pitchFamily="2" charset="0"/>
                </a:rPr>
                <a:t>Grid</a:t>
              </a:r>
              <a:r>
                <a:rPr lang="fr-FR" sz="1600" dirty="0">
                  <a:latin typeface="Raleway" pitchFamily="2" charset="0"/>
                </a:rPr>
                <a:t> aussi utilisable.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Utilisation des balises sémantiques,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Aucune erreur ni alerte au validateur W3C HTML et CSS.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Le site compatible avec les dernières versions de Chrome et Firefox.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HTML et le CSS séparés,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Dossier de rendu organisé.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Code versionné avec Git.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dirty="0">
                  <a:latin typeface="Raleway" pitchFamily="2" charset="0"/>
                </a:rPr>
                <a:t>Page déployée sur GitHub Pages ou </a:t>
              </a:r>
              <a:r>
                <a:rPr lang="fr-FR" sz="1600" dirty="0" err="1">
                  <a:latin typeface="Raleway" pitchFamily="2" charset="0"/>
                </a:rPr>
                <a:t>GitLab</a:t>
              </a:r>
              <a:r>
                <a:rPr lang="fr-FR" sz="1600" dirty="0">
                  <a:latin typeface="Raleway" pitchFamily="2" charset="0"/>
                </a:rPr>
                <a:t> Pages.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00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C2F73F-D85E-4FC4-85BE-42DE5725D388}"/>
              </a:ext>
            </a:extLst>
          </p:cNvPr>
          <p:cNvSpPr txBox="1"/>
          <p:nvPr/>
        </p:nvSpPr>
        <p:spPr>
          <a:xfrm>
            <a:off x="3759666" y="188640"/>
            <a:ext cx="467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latin typeface="Raleway" pitchFamily="2" charset="0"/>
              </a:rPr>
              <a:t>Le site :</a:t>
            </a:r>
            <a:endParaRPr lang="fr-FR" sz="2400" b="1" dirty="0">
              <a:latin typeface="Raleway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93431C-959E-4771-B631-0A5AB68A5850}"/>
              </a:ext>
            </a:extLst>
          </p:cNvPr>
          <p:cNvSpPr txBox="1"/>
          <p:nvPr/>
        </p:nvSpPr>
        <p:spPr>
          <a:xfrm>
            <a:off x="9777415" y="254963"/>
            <a:ext cx="22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Mobile (Pixel 2)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EABB3E-9131-4A68-8F2C-9ECEA632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21" y="664015"/>
            <a:ext cx="1999941" cy="35570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F38E9A-14C3-4E31-B2F6-37E62502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808129"/>
            <a:ext cx="6383568" cy="3196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485299-53FC-4AD1-B461-9E6810B49734}"/>
              </a:ext>
            </a:extLst>
          </p:cNvPr>
          <p:cNvSpPr txBox="1"/>
          <p:nvPr/>
        </p:nvSpPr>
        <p:spPr>
          <a:xfrm>
            <a:off x="263352" y="399077"/>
            <a:ext cx="2295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Desktop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002307C-85DD-4A8D-8A72-C832ED13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898" y="1340768"/>
            <a:ext cx="2424372" cy="32367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2258232-9ADF-4AFB-9335-1C3361AB6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776" y="3933056"/>
            <a:ext cx="3790345" cy="28362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1DFE57D-EA6D-4AD9-9DA8-5936521BBC1C}"/>
              </a:ext>
            </a:extLst>
          </p:cNvPr>
          <p:cNvSpPr txBox="1"/>
          <p:nvPr/>
        </p:nvSpPr>
        <p:spPr>
          <a:xfrm>
            <a:off x="1795613" y="4797152"/>
            <a:ext cx="2295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Tablette</a:t>
            </a:r>
          </a:p>
          <a:p>
            <a:r>
              <a:rPr lang="fr-FR" sz="2000" b="1" dirty="0">
                <a:latin typeface="Raleway" pitchFamily="2" charset="0"/>
              </a:rPr>
              <a:t>(iPad – paysage) 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94B8ACB-1E6F-4AD4-BDCA-31A4C2F07E81}"/>
              </a:ext>
            </a:extLst>
          </p:cNvPr>
          <p:cNvSpPr txBox="1"/>
          <p:nvPr/>
        </p:nvSpPr>
        <p:spPr>
          <a:xfrm>
            <a:off x="7063190" y="632882"/>
            <a:ext cx="2295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Tablette</a:t>
            </a:r>
          </a:p>
          <a:p>
            <a:r>
              <a:rPr lang="fr-FR" sz="2000" b="1" dirty="0">
                <a:latin typeface="Raleway" pitchFamily="2" charset="0"/>
              </a:rPr>
              <a:t>(iPad – portrait) :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7E7AC6E-2022-4EC7-B907-8BAA9C530357}"/>
              </a:ext>
            </a:extLst>
          </p:cNvPr>
          <p:cNvSpPr txBox="1"/>
          <p:nvPr/>
        </p:nvSpPr>
        <p:spPr>
          <a:xfrm>
            <a:off x="8161492" y="6225118"/>
            <a:ext cx="38884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Raleway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https://jeremyltar.github.io/jeremyMergoud_2_25102020/</a:t>
            </a:r>
            <a:endParaRPr lang="fr-FR" sz="1050" b="1" dirty="0">
              <a:latin typeface="Raleway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CFE5B6F-567B-4E1E-89B2-7CF5B77E6A05}"/>
              </a:ext>
            </a:extLst>
          </p:cNvPr>
          <p:cNvSpPr txBox="1"/>
          <p:nvPr/>
        </p:nvSpPr>
        <p:spPr>
          <a:xfrm>
            <a:off x="8210814" y="5823042"/>
            <a:ext cx="2997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Lien GitHub Pages :</a:t>
            </a:r>
          </a:p>
        </p:txBody>
      </p:sp>
    </p:spTree>
    <p:extLst>
      <p:ext uri="{BB962C8B-B14F-4D97-AF65-F5344CB8AC3E}">
        <p14:creationId xmlns:p14="http://schemas.microsoft.com/office/powerpoint/2010/main" val="220242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C2F73F-D85E-4FC4-85BE-42DE5725D388}"/>
              </a:ext>
            </a:extLst>
          </p:cNvPr>
          <p:cNvSpPr txBox="1"/>
          <p:nvPr/>
        </p:nvSpPr>
        <p:spPr>
          <a:xfrm>
            <a:off x="3759666" y="188640"/>
            <a:ext cx="4672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Raleway" pitchFamily="2" charset="0"/>
              </a:rPr>
              <a:t>Le code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93431C-959E-4771-B631-0A5AB68A5850}"/>
              </a:ext>
            </a:extLst>
          </p:cNvPr>
          <p:cNvSpPr txBox="1"/>
          <p:nvPr/>
        </p:nvSpPr>
        <p:spPr>
          <a:xfrm>
            <a:off x="8760296" y="704043"/>
            <a:ext cx="2295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StyleSheet1.css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2C0AEA-AEF2-4FAF-9C29-697BF2A7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32" y="1135766"/>
            <a:ext cx="9264352" cy="50181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AFA040-BAED-48B2-9683-13D1D31A51EA}"/>
              </a:ext>
            </a:extLst>
          </p:cNvPr>
          <p:cNvSpPr txBox="1"/>
          <p:nvPr/>
        </p:nvSpPr>
        <p:spPr>
          <a:xfrm>
            <a:off x="1343472" y="705723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Index.html</a:t>
            </a:r>
            <a:endParaRPr lang="fr-FR" sz="1600" dirty="0">
              <a:latin typeface="Raleway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9F1C1A-3DE7-419B-9AA0-227D3A314624}"/>
              </a:ext>
            </a:extLst>
          </p:cNvPr>
          <p:cNvSpPr txBox="1"/>
          <p:nvPr/>
        </p:nvSpPr>
        <p:spPr>
          <a:xfrm>
            <a:off x="5231904" y="6385502"/>
            <a:ext cx="4680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u="sng" dirty="0">
                <a:latin typeface="Raleway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https://github.com/jereMYltar/jeremyMergoud_2_25102020.git</a:t>
            </a:r>
            <a:endParaRPr lang="fr-FR" sz="1050" b="1" u="sng" dirty="0">
              <a:latin typeface="Raleway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D410FD-0EF9-4A27-877E-536F5629DC06}"/>
              </a:ext>
            </a:extLst>
          </p:cNvPr>
          <p:cNvSpPr txBox="1"/>
          <p:nvPr/>
        </p:nvSpPr>
        <p:spPr>
          <a:xfrm>
            <a:off x="3480999" y="6312405"/>
            <a:ext cx="175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Raleway" pitchFamily="2" charset="0"/>
              </a:rPr>
              <a:t>Lien GitHub :</a:t>
            </a:r>
          </a:p>
        </p:txBody>
      </p:sp>
    </p:spTree>
    <p:extLst>
      <p:ext uri="{BB962C8B-B14F-4D97-AF65-F5344CB8AC3E}">
        <p14:creationId xmlns:p14="http://schemas.microsoft.com/office/powerpoint/2010/main" val="36631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3C2F73F-D85E-4FC4-85BE-42DE5725D388}"/>
              </a:ext>
            </a:extLst>
          </p:cNvPr>
          <p:cNvSpPr txBox="1"/>
          <p:nvPr/>
        </p:nvSpPr>
        <p:spPr>
          <a:xfrm>
            <a:off x="2263537" y="2274838"/>
            <a:ext cx="7664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Raleway" pitchFamily="2" charset="0"/>
              </a:rPr>
              <a:t>Echange technique</a:t>
            </a:r>
          </a:p>
          <a:p>
            <a:pPr algn="ctr"/>
            <a:r>
              <a:rPr lang="fr-FR" sz="4800" b="1" dirty="0">
                <a:latin typeface="Raleway" pitchFamily="2" charset="0"/>
              </a:rPr>
              <a:t>&amp;</a:t>
            </a:r>
          </a:p>
          <a:p>
            <a:pPr algn="ctr"/>
            <a:r>
              <a:rPr lang="fr-FR" sz="4800" b="1" dirty="0">
                <a:latin typeface="Raleway" pitchFamily="2" charset="0"/>
              </a:rPr>
              <a:t>Améliorations souhaitées</a:t>
            </a:r>
          </a:p>
        </p:txBody>
      </p:sp>
    </p:spTree>
    <p:extLst>
      <p:ext uri="{BB962C8B-B14F-4D97-AF65-F5344CB8AC3E}">
        <p14:creationId xmlns:p14="http://schemas.microsoft.com/office/powerpoint/2010/main" val="25241590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Grand écran</PresentationFormat>
  <Paragraphs>48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MERGOUD</dc:creator>
  <cp:lastModifiedBy>Jérémy MERGOUD</cp:lastModifiedBy>
  <cp:revision>6</cp:revision>
  <dcterms:created xsi:type="dcterms:W3CDTF">2020-11-09T18:58:14Z</dcterms:created>
  <dcterms:modified xsi:type="dcterms:W3CDTF">2020-11-09T20:27:09Z</dcterms:modified>
</cp:coreProperties>
</file>