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87" r:id="rId5"/>
    <p:sldId id="300" r:id="rId6"/>
    <p:sldId id="301" r:id="rId7"/>
    <p:sldId id="302" r:id="rId8"/>
    <p:sldId id="288" r:id="rId9"/>
    <p:sldId id="284" r:id="rId10"/>
    <p:sldId id="299" r:id="rId11"/>
    <p:sldId id="303" r:id="rId12"/>
    <p:sldId id="304" r:id="rId13"/>
    <p:sldId id="305" r:id="rId14"/>
    <p:sldId id="28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D09"/>
    <a:srgbClr val="FCFBC9"/>
    <a:srgbClr val="AD2D13"/>
    <a:srgbClr val="F5F574"/>
    <a:srgbClr val="E33A19"/>
    <a:srgbClr val="FB5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4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C3256-5141-4DB0-8A67-24CE5DD4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1D9150-E0E7-4BD5-97AB-E8C665ED3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3C6BD-76F9-4129-93D3-222DD02D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2B907-A898-4A6E-8191-255DEE6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52A65-2D0E-4722-ABCB-434E450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61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EC306-EFC8-4887-BF2A-793F711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48F512-B3D6-4E14-8272-563B5532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BBCC8-E93C-4AE7-B0E5-539A9316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10E3A-075B-4A7B-B405-50D249E3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29605-9DF2-4837-BCA0-A8B751B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58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914A46-5CC2-4874-843E-77CCFB627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0C7906-C61F-414F-927D-55BDBB10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2EB3E-7031-4804-AE64-FE2DCFB7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68BC7-3C96-42F0-A085-AE5EA464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BA780-2010-48C2-A20C-751AB98E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FA7E6-D52F-46DC-9A64-904B739D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8CC4B-2005-41AF-8DF8-F613CC3A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559DA-7ACA-41F7-AE70-287E21D0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598B3-9EF5-4EDE-B526-B37EA46F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BF229-F642-4529-981B-E990E13E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7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450A8-2B71-4265-A7B1-9F70E62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E8437-51B4-454A-8BE7-33723C6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F4B7B-79DE-449C-A8ED-DED9F88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E9C76-0EE7-40AF-AF15-DC2E22A8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EA4055-8049-48BB-A860-13A55B7A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8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1FA4-C1A7-400E-8C90-B3192FA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07542-A5A1-4AA4-AB5C-304B75C4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3C718F-5C08-4B6D-848B-EB04F244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C0714-F578-42F9-A592-6AB58DE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19E50-35E4-47E0-9BF8-572B1F5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8365B-DF80-4E46-8D1F-B15911FF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1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CF89-E628-470A-BD41-4A09CC49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53EFE7-EA45-4790-8401-C8321629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BCC458-572E-480A-B752-1F639489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584EC3-3B52-4406-80F2-0A539604B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1B3653-3E61-4651-9CC6-C8256A776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5A16BC-1B25-4747-989D-D15F5EEA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E9835-0769-435C-930D-5132C958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169361-9B72-4183-9364-5BEB4B74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6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42969-5D25-4E77-96E4-82A75B5D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57AADD-CAA0-468F-B71A-CD8AC368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41277D-05A6-446C-B7E9-E9B2636D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46575C-E5A2-4D39-8FC1-FEAB0540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74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851A4B-32AD-4738-94F0-732A4BF0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478EC9-AFB2-4D1B-ABAD-3F88AE47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AAEEEB-11BD-4705-897D-1E9306E2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2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20019-1C23-4CDD-94B4-BA2A5AA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A26CE-C0A4-421D-8363-6D66F000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8BBA1F-3A79-4916-8218-64637614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379B6-FCA6-4172-A3E5-F13E6D7F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B1195-C8D8-41A3-9824-ABFA4B40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6068CA-140B-4177-A64D-F4F73888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8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7605F-BC93-413C-901C-E4FCD27D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04396-8DC4-4BBB-B0FF-9B68FA67B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D89E4-F9F7-4E43-B706-14139B21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0872C-AA57-456E-98B2-B35212DA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E6822-3E5A-46ED-8619-3EAEAC9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63050-9392-4AC0-A1D5-B1F395FA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3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95D5D0-98A6-4D94-9FDF-1C165A6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0A339C-2852-4691-A9D4-A8E2D31C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AA093-A964-41A1-A0BE-54D93C9B7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E3BF-8582-4A29-A9CE-2B6B022034BB}" type="datetimeFigureOut">
              <a:rPr lang="fr-FR" smtClean="0"/>
              <a:t>18/06/2021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C637D-C297-4136-A6E5-C765B15C2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C8BB-5B6A-4520-915E-B6C08396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DCF6-AF35-4AB7-8542-52396EB60E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webp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9959"/>
            <a:ext cx="9144000" cy="74664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MVP</a:t>
            </a:r>
            <a:endParaRPr lang="fr-FR" sz="18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1036CC7-7607-4B49-A189-A33499990989}"/>
              </a:ext>
            </a:extLst>
          </p:cNvPr>
          <p:cNvSpPr/>
          <p:nvPr/>
        </p:nvSpPr>
        <p:spPr>
          <a:xfrm>
            <a:off x="4746000" y="189000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9313B0-F2BB-4A34-B17E-77512F07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43500" y="647700"/>
            <a:ext cx="1905000" cy="1905000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8E04D880-7C48-4635-97ED-0BB9A78A5B50}"/>
              </a:ext>
            </a:extLst>
          </p:cNvPr>
          <p:cNvSpPr txBox="1">
            <a:spLocks/>
          </p:cNvSpPr>
          <p:nvPr/>
        </p:nvSpPr>
        <p:spPr>
          <a:xfrm>
            <a:off x="1524000" y="5349874"/>
            <a:ext cx="9144000" cy="121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Jérémy MERGOUD – Le 18 juin 2021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3E37F5A-6D8F-4745-82A5-ABE8DFF89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0" y="2881312"/>
            <a:ext cx="4572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3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arme&#10;&#10;Description générée automatiquement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1122">
            <a:off x="-1743927" y="-5073941"/>
            <a:ext cx="6935554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Utilisation de </a:t>
            </a:r>
            <a:r>
              <a:rPr lang="fr-FR" sz="2000" b="1" dirty="0" err="1"/>
              <a:t>LocalStorage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Gestion du panier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347746-12FD-4F38-9016-55B306BE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26" y="739371"/>
            <a:ext cx="5114372" cy="5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591"/>
            <a:ext cx="9144000" cy="99881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 plan de test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7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591"/>
            <a:ext cx="9144000" cy="99881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Échanges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08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591"/>
            <a:ext cx="9144000" cy="99881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Merci de votre attention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1903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arme&#10;&#10;Description générée automatiquement">
            <a:extLst>
              <a:ext uri="{FF2B5EF4-FFF2-40B4-BE49-F238E27FC236}">
                <a16:creationId xmlns:a16="http://schemas.microsoft.com/office/drawing/2014/main" id="{823961C3-D85E-492E-A601-03E972A5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56025">
            <a:off x="4674969" y="2023858"/>
            <a:ext cx="2842065" cy="2810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3CE35F-9500-4ED9-A2BA-9AF9831ACA2A}"/>
              </a:ext>
            </a:extLst>
          </p:cNvPr>
          <p:cNvSpPr/>
          <p:nvPr/>
        </p:nvSpPr>
        <p:spPr>
          <a:xfrm>
            <a:off x="266700" y="204322"/>
            <a:ext cx="4673600" cy="6449357"/>
          </a:xfrm>
          <a:prstGeom prst="rect">
            <a:avLst/>
          </a:prstGeom>
          <a:solidFill>
            <a:srgbClr val="FCFBC9">
              <a:alpha val="30196"/>
            </a:srgbClr>
          </a:solidFill>
          <a:ln>
            <a:solidFill>
              <a:srgbClr val="632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131F7-8599-4F2F-8FB7-099485FFA1DC}"/>
              </a:ext>
            </a:extLst>
          </p:cNvPr>
          <p:cNvSpPr/>
          <p:nvPr/>
        </p:nvSpPr>
        <p:spPr>
          <a:xfrm>
            <a:off x="7251702" y="204322"/>
            <a:ext cx="4673600" cy="6449356"/>
          </a:xfrm>
          <a:prstGeom prst="rect">
            <a:avLst/>
          </a:prstGeom>
          <a:solidFill>
            <a:srgbClr val="FCFBC9">
              <a:alpha val="30196"/>
            </a:srgbClr>
          </a:solidFill>
          <a:ln>
            <a:solidFill>
              <a:srgbClr val="632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F680A1-FD40-4019-8538-D3E57FF2E327}"/>
              </a:ext>
            </a:extLst>
          </p:cNvPr>
          <p:cNvSpPr txBox="1"/>
          <p:nvPr/>
        </p:nvSpPr>
        <p:spPr>
          <a:xfrm>
            <a:off x="4940300" y="1478919"/>
            <a:ext cx="23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Version initiale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29E39-4768-4673-9486-ECABA3F2B26D}"/>
              </a:ext>
            </a:extLst>
          </p:cNvPr>
          <p:cNvSpPr txBox="1"/>
          <p:nvPr/>
        </p:nvSpPr>
        <p:spPr>
          <a:xfrm>
            <a:off x="4940300" y="4825084"/>
            <a:ext cx="23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Version modifiée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5739CF4-EDA2-4825-8160-2682E82E02BC}"/>
              </a:ext>
            </a:extLst>
          </p:cNvPr>
          <p:cNvSpPr/>
          <p:nvPr/>
        </p:nvSpPr>
        <p:spPr>
          <a:xfrm>
            <a:off x="6680201" y="4914900"/>
            <a:ext cx="571501" cy="279515"/>
          </a:xfrm>
          <a:prstGeom prst="rightArrow">
            <a:avLst/>
          </a:prstGeom>
          <a:solidFill>
            <a:srgbClr val="6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28A2C32-757F-4F49-AC92-BA579FBFA404}"/>
              </a:ext>
            </a:extLst>
          </p:cNvPr>
          <p:cNvSpPr/>
          <p:nvPr/>
        </p:nvSpPr>
        <p:spPr>
          <a:xfrm flipH="1">
            <a:off x="4965701" y="1523828"/>
            <a:ext cx="571501" cy="279515"/>
          </a:xfrm>
          <a:prstGeom prst="rightArrow">
            <a:avLst/>
          </a:prstGeom>
          <a:solidFill>
            <a:srgbClr val="6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D140CC-04E9-4323-BB8F-22C2481F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90" y="2667698"/>
            <a:ext cx="4534157" cy="15878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B930A6-936A-4ACE-9770-E36A3755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72" y="3147247"/>
            <a:ext cx="182905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5679"/>
            <a:ext cx="9144000" cy="74664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Introduction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4705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arme&#10;&#10;Description générée automatiquement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1122">
            <a:off x="-1743927" y="-5073941"/>
            <a:ext cx="6935554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Introduction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6A4E5A8-D38F-4844-918A-3F79E3532EA7}"/>
              </a:ext>
            </a:extLst>
          </p:cNvPr>
          <p:cNvSpPr txBox="1"/>
          <p:nvPr/>
        </p:nvSpPr>
        <p:spPr>
          <a:xfrm>
            <a:off x="317500" y="2580194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Sommaire</a:t>
            </a:r>
            <a:endParaRPr lang="fr-FR" sz="14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89D42A9-3290-4921-85AC-B3B14B44AD81}"/>
              </a:ext>
            </a:extLst>
          </p:cNvPr>
          <p:cNvSpPr txBox="1"/>
          <p:nvPr/>
        </p:nvSpPr>
        <p:spPr>
          <a:xfrm>
            <a:off x="700636" y="3063591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quatre premières pages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D1F6BE-8E90-4CD8-AD2E-1A0412DC6DA4}"/>
              </a:ext>
            </a:extLst>
          </p:cNvPr>
          <p:cNvSpPr txBox="1"/>
          <p:nvPr/>
        </p:nvSpPr>
        <p:spPr>
          <a:xfrm>
            <a:off x="700636" y="3608543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fonctionnalités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98BA6B7-5E0B-4939-93EC-94E80CB6A709}"/>
              </a:ext>
            </a:extLst>
          </p:cNvPr>
          <p:cNvSpPr txBox="1"/>
          <p:nvPr/>
        </p:nvSpPr>
        <p:spPr>
          <a:xfrm>
            <a:off x="700636" y="4153495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gestion du panier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E34A4FE-E6D0-40C9-94BB-85994B93CFC3}"/>
              </a:ext>
            </a:extLst>
          </p:cNvPr>
          <p:cNvSpPr txBox="1"/>
          <p:nvPr/>
        </p:nvSpPr>
        <p:spPr>
          <a:xfrm>
            <a:off x="700636" y="1226421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premier MVP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1107722-78E8-49FD-BA74-51C0C4A2A0B4}"/>
              </a:ext>
            </a:extLst>
          </p:cNvPr>
          <p:cNvSpPr txBox="1"/>
          <p:nvPr/>
        </p:nvSpPr>
        <p:spPr>
          <a:xfrm>
            <a:off x="700636" y="1674956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Démontrer le fonctionnement de l’application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31EAEA9-7CC0-46B0-80AA-EE5CE641BBB2}"/>
              </a:ext>
            </a:extLst>
          </p:cNvPr>
          <p:cNvSpPr txBox="1"/>
          <p:nvPr/>
        </p:nvSpPr>
        <p:spPr>
          <a:xfrm>
            <a:off x="700636" y="2127575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Réalisation d’un plan de test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5AADF3-24CB-436C-80BB-8EBA331962D0}"/>
              </a:ext>
            </a:extLst>
          </p:cNvPr>
          <p:cNvSpPr txBox="1"/>
          <p:nvPr/>
        </p:nvSpPr>
        <p:spPr>
          <a:xfrm>
            <a:off x="700636" y="4698447"/>
            <a:ext cx="111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plan de test</a:t>
            </a:r>
          </a:p>
        </p:txBody>
      </p:sp>
    </p:spTree>
    <p:extLst>
      <p:ext uri="{BB962C8B-B14F-4D97-AF65-F5344CB8AC3E}">
        <p14:creationId xmlns:p14="http://schemas.microsoft.com/office/powerpoint/2010/main" val="380888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5679"/>
            <a:ext cx="9144000" cy="746642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Les pages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59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arme&#10;&#10;Description générée automatiquement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1122">
            <a:off x="-1743927" y="-5073941"/>
            <a:ext cx="6935554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Accueil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Les pages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E00586-072C-4F3D-829F-C69342477F3B}"/>
              </a:ext>
            </a:extLst>
          </p:cNvPr>
          <p:cNvSpPr txBox="1"/>
          <p:nvPr/>
        </p:nvSpPr>
        <p:spPr>
          <a:xfrm>
            <a:off x="6413500" y="728663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Page produit</a:t>
            </a:r>
            <a:endParaRPr lang="fr-FR" sz="14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263031-2A9B-47B7-B82E-324961E8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14" y="1121072"/>
            <a:ext cx="3853155" cy="55571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9F5D2F-7BED-4BD7-91B6-0F54AFC12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33" y="1139481"/>
            <a:ext cx="3855062" cy="55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arme&#10;&#10;Description générée automatiquement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1122">
            <a:off x="-1743927" y="-5073941"/>
            <a:ext cx="6935554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Panier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Les pages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C05C78-FFC0-4EDF-A032-2FCFC5BA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98" y="1150189"/>
            <a:ext cx="3855586" cy="55601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A468F4-0ACB-443F-A96D-DB0B49017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325" y="1649337"/>
            <a:ext cx="4204811" cy="4396811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A5ADA5-11A6-4EC1-9A84-39E05B859851}"/>
              </a:ext>
            </a:extLst>
          </p:cNvPr>
          <p:cNvSpPr/>
          <p:nvPr/>
        </p:nvSpPr>
        <p:spPr>
          <a:xfrm rot="21241616">
            <a:off x="3612274" y="4664202"/>
            <a:ext cx="2721000" cy="264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arme&#10;&#10;Description générée automatiquement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1122">
            <a:off x="-1743927" y="-5073941"/>
            <a:ext cx="6935554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577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Confirmation de commande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Les pages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23EB11-8F9A-4955-92CE-786BD919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04" y="977164"/>
            <a:ext cx="3854845" cy="55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arme&#10;&#10;Description générée automatiquement">
            <a:extLst>
              <a:ext uri="{FF2B5EF4-FFF2-40B4-BE49-F238E27FC236}">
                <a16:creationId xmlns:a16="http://schemas.microsoft.com/office/drawing/2014/main" id="{6FFA51AF-752E-48E0-A823-603009AC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88" y="-673617"/>
            <a:ext cx="8298024" cy="820523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312C74E-FADD-4A5A-9D41-9E689677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003"/>
            <a:ext cx="9144000" cy="1875993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Les mécanismes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et la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gestion du panier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930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arme&#10;&#10;Description générée automatiquement">
            <a:extLst>
              <a:ext uri="{FF2B5EF4-FFF2-40B4-BE49-F238E27FC236}">
                <a16:creationId xmlns:a16="http://schemas.microsoft.com/office/drawing/2014/main" id="{83760680-24B5-4E26-A2A3-CABE065DA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1122">
            <a:off x="-1743927" y="-5073941"/>
            <a:ext cx="6935554" cy="6858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2301332-C741-478C-8F3B-84FCFC5C33B4}"/>
              </a:ext>
            </a:extLst>
          </p:cNvPr>
          <p:cNvSpPr txBox="1"/>
          <p:nvPr/>
        </p:nvSpPr>
        <p:spPr>
          <a:xfrm>
            <a:off x="317500" y="739371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Depuis la page produit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718BB9-4E84-46BC-8193-FBC92B1996AC}"/>
              </a:ext>
            </a:extLst>
          </p:cNvPr>
          <p:cNvSpPr txBox="1"/>
          <p:nvPr/>
        </p:nvSpPr>
        <p:spPr>
          <a:xfrm>
            <a:off x="457200" y="20544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Contrôle du panier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E00586-072C-4F3D-829F-C69342477F3B}"/>
              </a:ext>
            </a:extLst>
          </p:cNvPr>
          <p:cNvSpPr txBox="1"/>
          <p:nvPr/>
        </p:nvSpPr>
        <p:spPr>
          <a:xfrm>
            <a:off x="317500" y="2750209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Depuis le panier</a:t>
            </a:r>
            <a:endParaRPr lang="fr-FR" sz="1400" b="1" dirty="0"/>
          </a:p>
        </p:txBody>
      </p:sp>
      <p:pic>
        <p:nvPicPr>
          <p:cNvPr id="5" name="Enregistrement d’écran 4">
            <a:hlinkClick r:id="" action="ppaction://media"/>
            <a:extLst>
              <a:ext uri="{FF2B5EF4-FFF2-40B4-BE49-F238E27FC236}">
                <a16:creationId xmlns:a16="http://schemas.microsoft.com/office/drawing/2014/main" id="{4B7A387B-F6FC-4425-AB7C-66CEEE2B44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24342" y="1291677"/>
            <a:ext cx="2362200" cy="1371600"/>
          </a:xfrm>
          <a:prstGeom prst="rect">
            <a:avLst/>
          </a:prstGeom>
        </p:spPr>
      </p:pic>
      <p:pic>
        <p:nvPicPr>
          <p:cNvPr id="6" name="Enregistrement d’écran 5">
            <a:hlinkClick r:id="" action="ppaction://media"/>
            <a:extLst>
              <a:ext uri="{FF2B5EF4-FFF2-40B4-BE49-F238E27FC236}">
                <a16:creationId xmlns:a16="http://schemas.microsoft.com/office/drawing/2014/main" id="{59CDDB38-84D8-4124-9A31-FC71F0F7A01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23850" y="3303261"/>
            <a:ext cx="8553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10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Grand écran</PresentationFormat>
  <Paragraphs>34</Paragraphs>
  <Slides>14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Jérémy MERGOUD</dc:creator>
  <cp:lastModifiedBy>Jérémy MERGOUD</cp:lastModifiedBy>
  <cp:revision>49</cp:revision>
  <dcterms:created xsi:type="dcterms:W3CDTF">2021-03-17T12:59:35Z</dcterms:created>
  <dcterms:modified xsi:type="dcterms:W3CDTF">2021-06-18T05:48:46Z</dcterms:modified>
</cp:coreProperties>
</file>