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6.png" ContentType="image/png"/>
  <Override PartName="/ppt/media/image13.png" ContentType="image/png"/>
  <Override PartName="/ppt/media/image11.jpeg" ContentType="image/jpeg"/>
  <Override PartName="/ppt/media/image9.png" ContentType="image/png"/>
  <Override PartName="/ppt/media/image15.png" ContentType="image/png"/>
  <Override PartName="/ppt/media/image8.jpeg" ContentType="image/jpeg"/>
  <Override PartName="/ppt/media/image7.jpeg" ContentType="image/jpeg"/>
  <Override PartName="/ppt/media/image10.jpeg" ContentType="image/jpeg"/>
  <Override PartName="/ppt/media/image5.png" ContentType="image/png"/>
  <Override PartName="/ppt/media/image12.jpeg" ContentType="image/jpeg"/>
  <Override PartName="/ppt/media/image18.png" ContentType="image/png"/>
  <Override PartName="/ppt/media/image4.png" ContentType="image/png"/>
  <Override PartName="/ppt/media/image6.jpeg" ContentType="image/jpeg"/>
  <Override PartName="/ppt/media/image3.png" ContentType="image/png"/>
  <Override PartName="/ppt/media/image2.png" ContentType="image/png"/>
  <Override PartName="/ppt/media/image14.jpeg" ContentType="image/jpe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31" name="PlaceHolder 2"/>
          <p:cNvSpPr>
            <a:spLocks noGrp="1"/>
          </p:cNvSpPr>
          <p:nvPr>
            <p:ph type="body"/>
          </p:nvPr>
        </p:nvSpPr>
        <p:spPr>
          <a:xfrm>
            <a:off x="609480" y="1935360"/>
            <a:ext cx="10972440" cy="2093400"/>
          </a:xfrm>
          <a:prstGeom prst="rect">
            <a:avLst/>
          </a:prstGeom>
        </p:spPr>
        <p:txBody>
          <a:bodyPr lIns="0" rIns="0" tIns="0" bIns="0"/>
          <a:p>
            <a:endParaRPr/>
          </a:p>
        </p:txBody>
      </p:sp>
      <p:sp>
        <p:nvSpPr>
          <p:cNvPr id="32" name="PlaceHolder 3"/>
          <p:cNvSpPr>
            <a:spLocks noGrp="1"/>
          </p:cNvSpPr>
          <p:nvPr>
            <p:ph type="body"/>
          </p:nvPr>
        </p:nvSpPr>
        <p:spPr>
          <a:xfrm>
            <a:off x="609480" y="4228200"/>
            <a:ext cx="10972440" cy="20934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34" name="PlaceHolder 2"/>
          <p:cNvSpPr>
            <a:spLocks noGrp="1"/>
          </p:cNvSpPr>
          <p:nvPr>
            <p:ph type="body"/>
          </p:nvPr>
        </p:nvSpPr>
        <p:spPr>
          <a:xfrm>
            <a:off x="609480" y="1935360"/>
            <a:ext cx="5354280" cy="2093400"/>
          </a:xfrm>
          <a:prstGeom prst="rect">
            <a:avLst/>
          </a:prstGeom>
        </p:spPr>
        <p:txBody>
          <a:bodyPr lIns="0" rIns="0" tIns="0" bIns="0"/>
          <a:p>
            <a:endParaRPr/>
          </a:p>
        </p:txBody>
      </p:sp>
      <p:sp>
        <p:nvSpPr>
          <p:cNvPr id="35" name="PlaceHolder 3"/>
          <p:cNvSpPr>
            <a:spLocks noGrp="1"/>
          </p:cNvSpPr>
          <p:nvPr>
            <p:ph type="body"/>
          </p:nvPr>
        </p:nvSpPr>
        <p:spPr>
          <a:xfrm>
            <a:off x="6231960" y="1935360"/>
            <a:ext cx="5354280" cy="2093400"/>
          </a:xfrm>
          <a:prstGeom prst="rect">
            <a:avLst/>
          </a:prstGeom>
        </p:spPr>
        <p:txBody>
          <a:bodyPr lIns="0" rIns="0" tIns="0" bIns="0"/>
          <a:p>
            <a:endParaRPr/>
          </a:p>
        </p:txBody>
      </p:sp>
      <p:sp>
        <p:nvSpPr>
          <p:cNvPr id="36" name="PlaceHolder 4"/>
          <p:cNvSpPr>
            <a:spLocks noGrp="1"/>
          </p:cNvSpPr>
          <p:nvPr>
            <p:ph type="body"/>
          </p:nvPr>
        </p:nvSpPr>
        <p:spPr>
          <a:xfrm>
            <a:off x="6231960" y="4228200"/>
            <a:ext cx="5354280" cy="2093400"/>
          </a:xfrm>
          <a:prstGeom prst="rect">
            <a:avLst/>
          </a:prstGeom>
        </p:spPr>
        <p:txBody>
          <a:bodyPr lIns="0" rIns="0" tIns="0" bIns="0"/>
          <a:p>
            <a:endParaRPr/>
          </a:p>
        </p:txBody>
      </p:sp>
      <p:sp>
        <p:nvSpPr>
          <p:cNvPr id="37" name="PlaceHolder 5"/>
          <p:cNvSpPr>
            <a:spLocks noGrp="1"/>
          </p:cNvSpPr>
          <p:nvPr>
            <p:ph type="body"/>
          </p:nvPr>
        </p:nvSpPr>
        <p:spPr>
          <a:xfrm>
            <a:off x="609480" y="4228200"/>
            <a:ext cx="5354280" cy="20934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39" name="PlaceHolder 2"/>
          <p:cNvSpPr>
            <a:spLocks noGrp="1"/>
          </p:cNvSpPr>
          <p:nvPr>
            <p:ph type="body"/>
          </p:nvPr>
        </p:nvSpPr>
        <p:spPr>
          <a:xfrm>
            <a:off x="609480" y="1935360"/>
            <a:ext cx="10972440" cy="4388760"/>
          </a:xfrm>
          <a:prstGeom prst="rect">
            <a:avLst/>
          </a:prstGeom>
        </p:spPr>
        <p:txBody>
          <a:bodyPr lIns="0" rIns="0" tIns="0" bIns="0"/>
          <a:p>
            <a:endParaRPr/>
          </a:p>
        </p:txBody>
      </p:sp>
      <p:sp>
        <p:nvSpPr>
          <p:cNvPr id="40" name="PlaceHolder 3"/>
          <p:cNvSpPr>
            <a:spLocks noGrp="1"/>
          </p:cNvSpPr>
          <p:nvPr>
            <p:ph type="body"/>
          </p:nvPr>
        </p:nvSpPr>
        <p:spPr>
          <a:xfrm>
            <a:off x="609480" y="1935360"/>
            <a:ext cx="10972440" cy="4388760"/>
          </a:xfrm>
          <a:prstGeom prst="rect">
            <a:avLst/>
          </a:prstGeom>
        </p:spPr>
        <p:txBody>
          <a:bodyPr lIns="0" rIns="0" tIns="0" bIns="0"/>
          <a:p>
            <a:endParaRPr/>
          </a:p>
        </p:txBody>
      </p:sp>
      <p:pic>
        <p:nvPicPr>
          <p:cNvPr id="41" name="" descr=""/>
          <p:cNvPicPr/>
          <p:nvPr/>
        </p:nvPicPr>
        <p:blipFill>
          <a:blip r:embed="rId2"/>
          <a:stretch/>
        </p:blipFill>
        <p:spPr>
          <a:xfrm>
            <a:off x="3345120" y="1935000"/>
            <a:ext cx="5500440" cy="4388760"/>
          </a:xfrm>
          <a:prstGeom prst="rect">
            <a:avLst/>
          </a:prstGeom>
          <a:ln>
            <a:noFill/>
          </a:ln>
        </p:spPr>
      </p:pic>
      <p:pic>
        <p:nvPicPr>
          <p:cNvPr id="42" name="" descr=""/>
          <p:cNvPicPr/>
          <p:nvPr/>
        </p:nvPicPr>
        <p:blipFill>
          <a:blip r:embed="rId3"/>
          <a:stretch/>
        </p:blipFill>
        <p:spPr>
          <a:xfrm>
            <a:off x="3345120" y="1935000"/>
            <a:ext cx="5500440" cy="43887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53" name="PlaceHolder 2"/>
          <p:cNvSpPr>
            <a:spLocks noGrp="1"/>
          </p:cNvSpPr>
          <p:nvPr>
            <p:ph type="subTitle"/>
          </p:nvPr>
        </p:nvSpPr>
        <p:spPr>
          <a:xfrm>
            <a:off x="609480" y="1935360"/>
            <a:ext cx="10972440" cy="43887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55" name="PlaceHolder 2"/>
          <p:cNvSpPr>
            <a:spLocks noGrp="1"/>
          </p:cNvSpPr>
          <p:nvPr>
            <p:ph type="body"/>
          </p:nvPr>
        </p:nvSpPr>
        <p:spPr>
          <a:xfrm>
            <a:off x="609480" y="1935360"/>
            <a:ext cx="10972440" cy="43887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57" name="PlaceHolder 2"/>
          <p:cNvSpPr>
            <a:spLocks noGrp="1"/>
          </p:cNvSpPr>
          <p:nvPr>
            <p:ph type="body"/>
          </p:nvPr>
        </p:nvSpPr>
        <p:spPr>
          <a:xfrm>
            <a:off x="609480" y="1935360"/>
            <a:ext cx="5354280" cy="4388760"/>
          </a:xfrm>
          <a:prstGeom prst="rect">
            <a:avLst/>
          </a:prstGeom>
        </p:spPr>
        <p:txBody>
          <a:bodyPr lIns="0" rIns="0" tIns="0" bIns="0"/>
          <a:p>
            <a:endParaRPr/>
          </a:p>
        </p:txBody>
      </p:sp>
      <p:sp>
        <p:nvSpPr>
          <p:cNvPr id="58" name="PlaceHolder 3"/>
          <p:cNvSpPr>
            <a:spLocks noGrp="1"/>
          </p:cNvSpPr>
          <p:nvPr>
            <p:ph type="body"/>
          </p:nvPr>
        </p:nvSpPr>
        <p:spPr>
          <a:xfrm>
            <a:off x="6231960" y="1935360"/>
            <a:ext cx="5354280" cy="43887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704160"/>
            <a:ext cx="1097244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704160"/>
            <a:ext cx="1097244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62" name="PlaceHolder 2"/>
          <p:cNvSpPr>
            <a:spLocks noGrp="1"/>
          </p:cNvSpPr>
          <p:nvPr>
            <p:ph type="body"/>
          </p:nvPr>
        </p:nvSpPr>
        <p:spPr>
          <a:xfrm>
            <a:off x="609480" y="1935360"/>
            <a:ext cx="5354280" cy="2093400"/>
          </a:xfrm>
          <a:prstGeom prst="rect">
            <a:avLst/>
          </a:prstGeom>
        </p:spPr>
        <p:txBody>
          <a:bodyPr lIns="0" rIns="0" tIns="0" bIns="0"/>
          <a:p>
            <a:endParaRPr/>
          </a:p>
        </p:txBody>
      </p:sp>
      <p:sp>
        <p:nvSpPr>
          <p:cNvPr id="63" name="PlaceHolder 3"/>
          <p:cNvSpPr>
            <a:spLocks noGrp="1"/>
          </p:cNvSpPr>
          <p:nvPr>
            <p:ph type="body"/>
          </p:nvPr>
        </p:nvSpPr>
        <p:spPr>
          <a:xfrm>
            <a:off x="609480" y="4228200"/>
            <a:ext cx="5354280" cy="2093400"/>
          </a:xfrm>
          <a:prstGeom prst="rect">
            <a:avLst/>
          </a:prstGeom>
        </p:spPr>
        <p:txBody>
          <a:bodyPr lIns="0" rIns="0" tIns="0" bIns="0"/>
          <a:p>
            <a:endParaRPr/>
          </a:p>
        </p:txBody>
      </p:sp>
      <p:sp>
        <p:nvSpPr>
          <p:cNvPr id="64" name="PlaceHolder 4"/>
          <p:cNvSpPr>
            <a:spLocks noGrp="1"/>
          </p:cNvSpPr>
          <p:nvPr>
            <p:ph type="body"/>
          </p:nvPr>
        </p:nvSpPr>
        <p:spPr>
          <a:xfrm>
            <a:off x="6231960" y="1935360"/>
            <a:ext cx="5354280" cy="43887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10" name="PlaceHolder 2"/>
          <p:cNvSpPr>
            <a:spLocks noGrp="1"/>
          </p:cNvSpPr>
          <p:nvPr>
            <p:ph type="subTitle"/>
          </p:nvPr>
        </p:nvSpPr>
        <p:spPr>
          <a:xfrm>
            <a:off x="609480" y="1935360"/>
            <a:ext cx="10972440" cy="43887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66" name="PlaceHolder 2"/>
          <p:cNvSpPr>
            <a:spLocks noGrp="1"/>
          </p:cNvSpPr>
          <p:nvPr>
            <p:ph type="body"/>
          </p:nvPr>
        </p:nvSpPr>
        <p:spPr>
          <a:xfrm>
            <a:off x="609480" y="1935360"/>
            <a:ext cx="5354280" cy="4388760"/>
          </a:xfrm>
          <a:prstGeom prst="rect">
            <a:avLst/>
          </a:prstGeom>
        </p:spPr>
        <p:txBody>
          <a:bodyPr lIns="0" rIns="0" tIns="0" bIns="0"/>
          <a:p>
            <a:endParaRPr/>
          </a:p>
        </p:txBody>
      </p:sp>
      <p:sp>
        <p:nvSpPr>
          <p:cNvPr id="67" name="PlaceHolder 3"/>
          <p:cNvSpPr>
            <a:spLocks noGrp="1"/>
          </p:cNvSpPr>
          <p:nvPr>
            <p:ph type="body"/>
          </p:nvPr>
        </p:nvSpPr>
        <p:spPr>
          <a:xfrm>
            <a:off x="6231960" y="1935360"/>
            <a:ext cx="5354280" cy="2093400"/>
          </a:xfrm>
          <a:prstGeom prst="rect">
            <a:avLst/>
          </a:prstGeom>
        </p:spPr>
        <p:txBody>
          <a:bodyPr lIns="0" rIns="0" tIns="0" bIns="0"/>
          <a:p>
            <a:endParaRPr/>
          </a:p>
        </p:txBody>
      </p:sp>
      <p:sp>
        <p:nvSpPr>
          <p:cNvPr id="68" name="PlaceHolder 4"/>
          <p:cNvSpPr>
            <a:spLocks noGrp="1"/>
          </p:cNvSpPr>
          <p:nvPr>
            <p:ph type="body"/>
          </p:nvPr>
        </p:nvSpPr>
        <p:spPr>
          <a:xfrm>
            <a:off x="6231960" y="4228200"/>
            <a:ext cx="5354280" cy="20934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70" name="PlaceHolder 2"/>
          <p:cNvSpPr>
            <a:spLocks noGrp="1"/>
          </p:cNvSpPr>
          <p:nvPr>
            <p:ph type="body"/>
          </p:nvPr>
        </p:nvSpPr>
        <p:spPr>
          <a:xfrm>
            <a:off x="609480" y="1935360"/>
            <a:ext cx="5354280" cy="2093400"/>
          </a:xfrm>
          <a:prstGeom prst="rect">
            <a:avLst/>
          </a:prstGeom>
        </p:spPr>
        <p:txBody>
          <a:bodyPr lIns="0" rIns="0" tIns="0" bIns="0"/>
          <a:p>
            <a:endParaRPr/>
          </a:p>
        </p:txBody>
      </p:sp>
      <p:sp>
        <p:nvSpPr>
          <p:cNvPr id="71" name="PlaceHolder 3"/>
          <p:cNvSpPr>
            <a:spLocks noGrp="1"/>
          </p:cNvSpPr>
          <p:nvPr>
            <p:ph type="body"/>
          </p:nvPr>
        </p:nvSpPr>
        <p:spPr>
          <a:xfrm>
            <a:off x="6231960" y="1935360"/>
            <a:ext cx="5354280" cy="2093400"/>
          </a:xfrm>
          <a:prstGeom prst="rect">
            <a:avLst/>
          </a:prstGeom>
        </p:spPr>
        <p:txBody>
          <a:bodyPr lIns="0" rIns="0" tIns="0" bIns="0"/>
          <a:p>
            <a:endParaRPr/>
          </a:p>
        </p:txBody>
      </p:sp>
      <p:sp>
        <p:nvSpPr>
          <p:cNvPr id="72" name="PlaceHolder 4"/>
          <p:cNvSpPr>
            <a:spLocks noGrp="1"/>
          </p:cNvSpPr>
          <p:nvPr>
            <p:ph type="body"/>
          </p:nvPr>
        </p:nvSpPr>
        <p:spPr>
          <a:xfrm>
            <a:off x="609480" y="4228200"/>
            <a:ext cx="10972440" cy="20934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74" name="PlaceHolder 2"/>
          <p:cNvSpPr>
            <a:spLocks noGrp="1"/>
          </p:cNvSpPr>
          <p:nvPr>
            <p:ph type="body"/>
          </p:nvPr>
        </p:nvSpPr>
        <p:spPr>
          <a:xfrm>
            <a:off x="609480" y="1935360"/>
            <a:ext cx="10972440" cy="2093400"/>
          </a:xfrm>
          <a:prstGeom prst="rect">
            <a:avLst/>
          </a:prstGeom>
        </p:spPr>
        <p:txBody>
          <a:bodyPr lIns="0" rIns="0" tIns="0" bIns="0"/>
          <a:p>
            <a:endParaRPr/>
          </a:p>
        </p:txBody>
      </p:sp>
      <p:sp>
        <p:nvSpPr>
          <p:cNvPr id="75" name="PlaceHolder 3"/>
          <p:cNvSpPr>
            <a:spLocks noGrp="1"/>
          </p:cNvSpPr>
          <p:nvPr>
            <p:ph type="body"/>
          </p:nvPr>
        </p:nvSpPr>
        <p:spPr>
          <a:xfrm>
            <a:off x="609480" y="4228200"/>
            <a:ext cx="10972440" cy="20934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77" name="PlaceHolder 2"/>
          <p:cNvSpPr>
            <a:spLocks noGrp="1"/>
          </p:cNvSpPr>
          <p:nvPr>
            <p:ph type="body"/>
          </p:nvPr>
        </p:nvSpPr>
        <p:spPr>
          <a:xfrm>
            <a:off x="609480" y="1935360"/>
            <a:ext cx="5354280" cy="2093400"/>
          </a:xfrm>
          <a:prstGeom prst="rect">
            <a:avLst/>
          </a:prstGeom>
        </p:spPr>
        <p:txBody>
          <a:bodyPr lIns="0" rIns="0" tIns="0" bIns="0"/>
          <a:p>
            <a:endParaRPr/>
          </a:p>
        </p:txBody>
      </p:sp>
      <p:sp>
        <p:nvSpPr>
          <p:cNvPr id="78" name="PlaceHolder 3"/>
          <p:cNvSpPr>
            <a:spLocks noGrp="1"/>
          </p:cNvSpPr>
          <p:nvPr>
            <p:ph type="body"/>
          </p:nvPr>
        </p:nvSpPr>
        <p:spPr>
          <a:xfrm>
            <a:off x="6231960" y="1935360"/>
            <a:ext cx="5354280" cy="2093400"/>
          </a:xfrm>
          <a:prstGeom prst="rect">
            <a:avLst/>
          </a:prstGeom>
        </p:spPr>
        <p:txBody>
          <a:bodyPr lIns="0" rIns="0" tIns="0" bIns="0"/>
          <a:p>
            <a:endParaRPr/>
          </a:p>
        </p:txBody>
      </p:sp>
      <p:sp>
        <p:nvSpPr>
          <p:cNvPr id="79" name="PlaceHolder 4"/>
          <p:cNvSpPr>
            <a:spLocks noGrp="1"/>
          </p:cNvSpPr>
          <p:nvPr>
            <p:ph type="body"/>
          </p:nvPr>
        </p:nvSpPr>
        <p:spPr>
          <a:xfrm>
            <a:off x="6231960" y="4228200"/>
            <a:ext cx="5354280" cy="2093400"/>
          </a:xfrm>
          <a:prstGeom prst="rect">
            <a:avLst/>
          </a:prstGeom>
        </p:spPr>
        <p:txBody>
          <a:bodyPr lIns="0" rIns="0" tIns="0" bIns="0"/>
          <a:p>
            <a:endParaRPr/>
          </a:p>
        </p:txBody>
      </p:sp>
      <p:sp>
        <p:nvSpPr>
          <p:cNvPr id="80" name="PlaceHolder 5"/>
          <p:cNvSpPr>
            <a:spLocks noGrp="1"/>
          </p:cNvSpPr>
          <p:nvPr>
            <p:ph type="body"/>
          </p:nvPr>
        </p:nvSpPr>
        <p:spPr>
          <a:xfrm>
            <a:off x="609480" y="4228200"/>
            <a:ext cx="5354280" cy="20934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82" name="PlaceHolder 2"/>
          <p:cNvSpPr>
            <a:spLocks noGrp="1"/>
          </p:cNvSpPr>
          <p:nvPr>
            <p:ph type="body"/>
          </p:nvPr>
        </p:nvSpPr>
        <p:spPr>
          <a:xfrm>
            <a:off x="609480" y="1935360"/>
            <a:ext cx="10972440" cy="4388760"/>
          </a:xfrm>
          <a:prstGeom prst="rect">
            <a:avLst/>
          </a:prstGeom>
        </p:spPr>
        <p:txBody>
          <a:bodyPr lIns="0" rIns="0" tIns="0" bIns="0"/>
          <a:p>
            <a:endParaRPr/>
          </a:p>
        </p:txBody>
      </p:sp>
      <p:sp>
        <p:nvSpPr>
          <p:cNvPr id="83" name="PlaceHolder 3"/>
          <p:cNvSpPr>
            <a:spLocks noGrp="1"/>
          </p:cNvSpPr>
          <p:nvPr>
            <p:ph type="body"/>
          </p:nvPr>
        </p:nvSpPr>
        <p:spPr>
          <a:xfrm>
            <a:off x="609480" y="1935360"/>
            <a:ext cx="10972440" cy="4388760"/>
          </a:xfrm>
          <a:prstGeom prst="rect">
            <a:avLst/>
          </a:prstGeom>
        </p:spPr>
        <p:txBody>
          <a:bodyPr lIns="0" rIns="0" tIns="0" bIns="0"/>
          <a:p>
            <a:endParaRPr/>
          </a:p>
        </p:txBody>
      </p:sp>
      <p:pic>
        <p:nvPicPr>
          <p:cNvPr id="84" name="" descr=""/>
          <p:cNvPicPr/>
          <p:nvPr/>
        </p:nvPicPr>
        <p:blipFill>
          <a:blip r:embed="rId2"/>
          <a:stretch/>
        </p:blipFill>
        <p:spPr>
          <a:xfrm>
            <a:off x="3345120" y="1935000"/>
            <a:ext cx="5500440" cy="4388760"/>
          </a:xfrm>
          <a:prstGeom prst="rect">
            <a:avLst/>
          </a:prstGeom>
          <a:ln>
            <a:noFill/>
          </a:ln>
        </p:spPr>
      </p:pic>
      <p:pic>
        <p:nvPicPr>
          <p:cNvPr id="85" name="" descr=""/>
          <p:cNvPicPr/>
          <p:nvPr/>
        </p:nvPicPr>
        <p:blipFill>
          <a:blip r:embed="rId3"/>
          <a:stretch/>
        </p:blipFill>
        <p:spPr>
          <a:xfrm>
            <a:off x="3345120" y="1935000"/>
            <a:ext cx="5500440" cy="43887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12" name="PlaceHolder 2"/>
          <p:cNvSpPr>
            <a:spLocks noGrp="1"/>
          </p:cNvSpPr>
          <p:nvPr>
            <p:ph type="body"/>
          </p:nvPr>
        </p:nvSpPr>
        <p:spPr>
          <a:xfrm>
            <a:off x="609480" y="1935360"/>
            <a:ext cx="10972440" cy="43887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14" name="PlaceHolder 2"/>
          <p:cNvSpPr>
            <a:spLocks noGrp="1"/>
          </p:cNvSpPr>
          <p:nvPr>
            <p:ph type="body"/>
          </p:nvPr>
        </p:nvSpPr>
        <p:spPr>
          <a:xfrm>
            <a:off x="609480" y="1935360"/>
            <a:ext cx="5354280" cy="4388760"/>
          </a:xfrm>
          <a:prstGeom prst="rect">
            <a:avLst/>
          </a:prstGeom>
        </p:spPr>
        <p:txBody>
          <a:bodyPr lIns="0" rIns="0" tIns="0" bIns="0"/>
          <a:p>
            <a:endParaRPr/>
          </a:p>
        </p:txBody>
      </p:sp>
      <p:sp>
        <p:nvSpPr>
          <p:cNvPr id="15" name="PlaceHolder 3"/>
          <p:cNvSpPr>
            <a:spLocks noGrp="1"/>
          </p:cNvSpPr>
          <p:nvPr>
            <p:ph type="body"/>
          </p:nvPr>
        </p:nvSpPr>
        <p:spPr>
          <a:xfrm>
            <a:off x="6231960" y="1935360"/>
            <a:ext cx="5354280" cy="43887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704160"/>
            <a:ext cx="1097244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704160"/>
            <a:ext cx="1097244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19" name="PlaceHolder 2"/>
          <p:cNvSpPr>
            <a:spLocks noGrp="1"/>
          </p:cNvSpPr>
          <p:nvPr>
            <p:ph type="body"/>
          </p:nvPr>
        </p:nvSpPr>
        <p:spPr>
          <a:xfrm>
            <a:off x="609480" y="1935360"/>
            <a:ext cx="5354280" cy="2093400"/>
          </a:xfrm>
          <a:prstGeom prst="rect">
            <a:avLst/>
          </a:prstGeom>
        </p:spPr>
        <p:txBody>
          <a:bodyPr lIns="0" rIns="0" tIns="0" bIns="0"/>
          <a:p>
            <a:endParaRPr/>
          </a:p>
        </p:txBody>
      </p:sp>
      <p:sp>
        <p:nvSpPr>
          <p:cNvPr id="20" name="PlaceHolder 3"/>
          <p:cNvSpPr>
            <a:spLocks noGrp="1"/>
          </p:cNvSpPr>
          <p:nvPr>
            <p:ph type="body"/>
          </p:nvPr>
        </p:nvSpPr>
        <p:spPr>
          <a:xfrm>
            <a:off x="609480" y="4228200"/>
            <a:ext cx="5354280" cy="2093400"/>
          </a:xfrm>
          <a:prstGeom prst="rect">
            <a:avLst/>
          </a:prstGeom>
        </p:spPr>
        <p:txBody>
          <a:bodyPr lIns="0" rIns="0" tIns="0" bIns="0"/>
          <a:p>
            <a:endParaRPr/>
          </a:p>
        </p:txBody>
      </p:sp>
      <p:sp>
        <p:nvSpPr>
          <p:cNvPr id="21" name="PlaceHolder 4"/>
          <p:cNvSpPr>
            <a:spLocks noGrp="1"/>
          </p:cNvSpPr>
          <p:nvPr>
            <p:ph type="body"/>
          </p:nvPr>
        </p:nvSpPr>
        <p:spPr>
          <a:xfrm>
            <a:off x="6231960" y="1935360"/>
            <a:ext cx="5354280" cy="43887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23" name="PlaceHolder 2"/>
          <p:cNvSpPr>
            <a:spLocks noGrp="1"/>
          </p:cNvSpPr>
          <p:nvPr>
            <p:ph type="body"/>
          </p:nvPr>
        </p:nvSpPr>
        <p:spPr>
          <a:xfrm>
            <a:off x="609480" y="1935360"/>
            <a:ext cx="5354280" cy="4388760"/>
          </a:xfrm>
          <a:prstGeom prst="rect">
            <a:avLst/>
          </a:prstGeom>
        </p:spPr>
        <p:txBody>
          <a:bodyPr lIns="0" rIns="0" tIns="0" bIns="0"/>
          <a:p>
            <a:endParaRPr/>
          </a:p>
        </p:txBody>
      </p:sp>
      <p:sp>
        <p:nvSpPr>
          <p:cNvPr id="24" name="PlaceHolder 3"/>
          <p:cNvSpPr>
            <a:spLocks noGrp="1"/>
          </p:cNvSpPr>
          <p:nvPr>
            <p:ph type="body"/>
          </p:nvPr>
        </p:nvSpPr>
        <p:spPr>
          <a:xfrm>
            <a:off x="6231960" y="1935360"/>
            <a:ext cx="5354280" cy="2093400"/>
          </a:xfrm>
          <a:prstGeom prst="rect">
            <a:avLst/>
          </a:prstGeom>
        </p:spPr>
        <p:txBody>
          <a:bodyPr lIns="0" rIns="0" tIns="0" bIns="0"/>
          <a:p>
            <a:endParaRPr/>
          </a:p>
        </p:txBody>
      </p:sp>
      <p:sp>
        <p:nvSpPr>
          <p:cNvPr id="25" name="PlaceHolder 4"/>
          <p:cNvSpPr>
            <a:spLocks noGrp="1"/>
          </p:cNvSpPr>
          <p:nvPr>
            <p:ph type="body"/>
          </p:nvPr>
        </p:nvSpPr>
        <p:spPr>
          <a:xfrm>
            <a:off x="6231960" y="4228200"/>
            <a:ext cx="5354280" cy="20934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704160"/>
            <a:ext cx="10972440" cy="1142640"/>
          </a:xfrm>
          <a:prstGeom prst="rect">
            <a:avLst/>
          </a:prstGeom>
        </p:spPr>
        <p:txBody>
          <a:bodyPr lIns="0" rIns="0" tIns="0" bIns="0" anchor="ctr"/>
          <a:p>
            <a:endParaRPr/>
          </a:p>
        </p:txBody>
      </p:sp>
      <p:sp>
        <p:nvSpPr>
          <p:cNvPr id="27" name="PlaceHolder 2"/>
          <p:cNvSpPr>
            <a:spLocks noGrp="1"/>
          </p:cNvSpPr>
          <p:nvPr>
            <p:ph type="body"/>
          </p:nvPr>
        </p:nvSpPr>
        <p:spPr>
          <a:xfrm>
            <a:off x="609480" y="1935360"/>
            <a:ext cx="5354280" cy="2093400"/>
          </a:xfrm>
          <a:prstGeom prst="rect">
            <a:avLst/>
          </a:prstGeom>
        </p:spPr>
        <p:txBody>
          <a:bodyPr lIns="0" rIns="0" tIns="0" bIns="0"/>
          <a:p>
            <a:endParaRPr/>
          </a:p>
        </p:txBody>
      </p:sp>
      <p:sp>
        <p:nvSpPr>
          <p:cNvPr id="28" name="PlaceHolder 3"/>
          <p:cNvSpPr>
            <a:spLocks noGrp="1"/>
          </p:cNvSpPr>
          <p:nvPr>
            <p:ph type="body"/>
          </p:nvPr>
        </p:nvSpPr>
        <p:spPr>
          <a:xfrm>
            <a:off x="6231960" y="1935360"/>
            <a:ext cx="5354280" cy="2093400"/>
          </a:xfrm>
          <a:prstGeom prst="rect">
            <a:avLst/>
          </a:prstGeom>
        </p:spPr>
        <p:txBody>
          <a:bodyPr lIns="0" rIns="0" tIns="0" bIns="0"/>
          <a:p>
            <a:endParaRPr/>
          </a:p>
        </p:txBody>
      </p:sp>
      <p:sp>
        <p:nvSpPr>
          <p:cNvPr id="29" name="PlaceHolder 4"/>
          <p:cNvSpPr>
            <a:spLocks noGrp="1"/>
          </p:cNvSpPr>
          <p:nvPr>
            <p:ph type="body"/>
          </p:nvPr>
        </p:nvSpPr>
        <p:spPr>
          <a:xfrm>
            <a:off x="609480" y="4228200"/>
            <a:ext cx="10972440" cy="20934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12600" y="-7200"/>
            <a:ext cx="12216960" cy="1041120"/>
          </a:xfrm>
          <a:custGeom>
            <a:avLst/>
            <a:gdLst/>
            <a:ahLst/>
            <a:rect l="0" t="0"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1" name="CustomShape 2"/>
          <p:cNvSpPr/>
          <p:nvPr/>
        </p:nvSpPr>
        <p:spPr>
          <a:xfrm>
            <a:off x="5842080" y="-7200"/>
            <a:ext cx="6349680" cy="637920"/>
          </a:xfrm>
          <a:custGeom>
            <a:avLst/>
            <a:gdLst/>
            <a:ahLst/>
            <a:rect l="0" t="0" r="r" b="b"/>
            <a:pathLst>
              <a:path w="3001" h="596">
                <a:moveTo>
                  <a:pt x="0" y="0"/>
                </a:moveTo>
                <a:cubicBezTo>
                  <a:pt x="174" y="102"/>
                  <a:pt x="1168" y="533"/>
                  <a:pt x="1668" y="564"/>
                </a:cubicBezTo>
                <a:cubicBezTo>
                  <a:pt x="2168" y="595"/>
                  <a:pt x="2778" y="279"/>
                  <a:pt x="3000" y="186"/>
                </a:cubicBezTo>
                <a:lnTo>
                  <a:pt x="3000" y="6"/>
                </a:lnTo>
                <a:lnTo>
                  <a:pt x="0" y="0"/>
                </a:lnTo>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2" name="CustomShape 3"/>
          <p:cNvSpPr/>
          <p:nvPr/>
        </p:nvSpPr>
        <p:spPr>
          <a:xfrm rot="21477000">
            <a:off x="-30960" y="202680"/>
            <a:ext cx="12210840" cy="649080"/>
          </a:xfrm>
          <a:custGeom>
            <a:avLst/>
            <a:gdLst/>
            <a:ahLst/>
            <a:rect l="0" t="0"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174d6d"/>
            </a:solidFill>
            <a:round/>
          </a:ln>
        </p:spPr>
        <p:style>
          <a:lnRef idx="0"/>
          <a:fillRef idx="0"/>
          <a:effectRef idx="0"/>
          <a:fontRef idx="minor"/>
        </p:style>
      </p:sp>
      <p:sp>
        <p:nvSpPr>
          <p:cNvPr id="3" name="CustomShape 4"/>
          <p:cNvSpPr/>
          <p:nvPr/>
        </p:nvSpPr>
        <p:spPr>
          <a:xfrm rot="21477000">
            <a:off x="-23040" y="276480"/>
            <a:ext cx="12228120" cy="530280"/>
          </a:xfrm>
          <a:custGeom>
            <a:avLst/>
            <a:gdLst/>
            <a:ahLst/>
            <a:rect l="0" t="0"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f07f09"/>
            </a:solidFill>
            <a:round/>
          </a:ln>
        </p:spPr>
        <p:style>
          <a:lnRef idx="0"/>
          <a:fillRef idx="0"/>
          <a:effectRef idx="0"/>
          <a:fontRef idx="minor"/>
        </p:style>
      </p:sp>
      <p:sp>
        <p:nvSpPr>
          <p:cNvPr id="4" name="PlaceHolder 5"/>
          <p:cNvSpPr>
            <a:spLocks noGrp="1"/>
          </p:cNvSpPr>
          <p:nvPr>
            <p:ph type="title"/>
          </p:nvPr>
        </p:nvSpPr>
        <p:spPr>
          <a:xfrm>
            <a:off x="711360" y="1371600"/>
            <a:ext cx="10468440" cy="1828440"/>
          </a:xfrm>
          <a:prstGeom prst="rect">
            <a:avLst/>
          </a:prstGeom>
        </p:spPr>
        <p:txBody>
          <a:bodyPr lIns="0" rIns="18360" tIns="0" bIns="0" anchor="b"/>
          <a:p>
            <a:pPr algn="r">
              <a:lnSpc>
                <a:spcPct val="100000"/>
              </a:lnSpc>
            </a:pPr>
            <a:r>
              <a:rPr b="1" lang="en-US" sz="5600" strike="noStrike">
                <a:solidFill>
                  <a:srgbClr val="5a7895"/>
                </a:solidFill>
                <a:latin typeface="Calibri"/>
              </a:rPr>
              <a:t>Click to edit the title text formatHaga clic para modificar el estilo de título del patrón</a:t>
            </a:r>
            <a:endParaRPr/>
          </a:p>
        </p:txBody>
      </p:sp>
      <p:sp>
        <p:nvSpPr>
          <p:cNvPr id="5" name="PlaceHolder 6"/>
          <p:cNvSpPr>
            <a:spLocks noGrp="1"/>
          </p:cNvSpPr>
          <p:nvPr>
            <p:ph type="dt"/>
          </p:nvPr>
        </p:nvSpPr>
        <p:spPr>
          <a:xfrm>
            <a:off x="609480" y="6356520"/>
            <a:ext cx="2844360" cy="364680"/>
          </a:xfrm>
          <a:prstGeom prst="rect">
            <a:avLst/>
          </a:prstGeom>
        </p:spPr>
        <p:txBody>
          <a:bodyPr lIns="0" rIns="0" tIns="0" bIns="0" anchor="b"/>
          <a:p>
            <a:pPr>
              <a:lnSpc>
                <a:spcPct val="100000"/>
              </a:lnSpc>
            </a:pPr>
            <a:r>
              <a:rPr lang="es-AR" sz="1200" strike="noStrike">
                <a:solidFill>
                  <a:srgbClr val="d8d4c7"/>
                </a:solidFill>
                <a:latin typeface="Calibri"/>
              </a:rPr>
              <a:t>26/06/17</a:t>
            </a:r>
            <a:endParaRPr/>
          </a:p>
        </p:txBody>
      </p:sp>
      <p:sp>
        <p:nvSpPr>
          <p:cNvPr id="6" name="PlaceHolder 7"/>
          <p:cNvSpPr>
            <a:spLocks noGrp="1"/>
          </p:cNvSpPr>
          <p:nvPr>
            <p:ph type="ftr"/>
          </p:nvPr>
        </p:nvSpPr>
        <p:spPr>
          <a:xfrm>
            <a:off x="3556080" y="6356520"/>
            <a:ext cx="4470120" cy="364680"/>
          </a:xfrm>
          <a:prstGeom prst="rect">
            <a:avLst/>
          </a:prstGeom>
        </p:spPr>
        <p:txBody>
          <a:bodyPr lIns="0" rIns="0" tIns="0" bIns="0" anchor="b"/>
          <a:p>
            <a:endParaRPr/>
          </a:p>
        </p:txBody>
      </p:sp>
      <p:sp>
        <p:nvSpPr>
          <p:cNvPr id="7" name="PlaceHolder 8"/>
          <p:cNvSpPr>
            <a:spLocks noGrp="1"/>
          </p:cNvSpPr>
          <p:nvPr>
            <p:ph type="sldNum"/>
          </p:nvPr>
        </p:nvSpPr>
        <p:spPr>
          <a:xfrm>
            <a:off x="10566360" y="6356520"/>
            <a:ext cx="1015560" cy="364680"/>
          </a:xfrm>
          <a:prstGeom prst="rect">
            <a:avLst/>
          </a:prstGeom>
        </p:spPr>
        <p:txBody>
          <a:bodyPr lIns="0" rIns="0" tIns="0" bIns="0" anchor="b"/>
          <a:p>
            <a:pPr algn="r">
              <a:lnSpc>
                <a:spcPct val="100000"/>
              </a:lnSpc>
            </a:pPr>
            <a:fld id="{3764B970-2ADF-475C-B70D-DAA5BEDEE0BA}" type="slidenum">
              <a:rPr lang="es-AR" sz="1200" strike="noStrike">
                <a:solidFill>
                  <a:srgbClr val="d8d4c7"/>
                </a:solidFill>
                <a:latin typeface="Calibri"/>
              </a:rPr>
              <a:t>&lt;number&gt;</a:t>
            </a:fld>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2600">
                <a:latin typeface="Calibri"/>
              </a:rPr>
              <a:t>Click to edit the outline text format</a:t>
            </a:r>
            <a:endParaRPr/>
          </a:p>
          <a:p>
            <a:pPr lvl="1">
              <a:buSzPct val="75000"/>
              <a:buFont typeface="StarSymbol"/>
              <a:buChar char=""/>
            </a:pPr>
            <a:r>
              <a:rPr lang="en-US" sz="21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3" name="CustomShape 1"/>
          <p:cNvSpPr/>
          <p:nvPr/>
        </p:nvSpPr>
        <p:spPr>
          <a:xfrm>
            <a:off x="-12600" y="-7200"/>
            <a:ext cx="12216960" cy="1041120"/>
          </a:xfrm>
          <a:custGeom>
            <a:avLst/>
            <a:gdLst/>
            <a:ahLst/>
            <a:rect l="0" t="0" r="r" b="b"/>
            <a:pathLst>
              <a:path w="5773" h="657">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fillRef idx="0"/>
          <a:effectRef idx="0"/>
          <a:fontRef idx="minor"/>
        </p:style>
      </p:sp>
      <p:sp>
        <p:nvSpPr>
          <p:cNvPr id="44" name="CustomShape 2"/>
          <p:cNvSpPr/>
          <p:nvPr/>
        </p:nvSpPr>
        <p:spPr>
          <a:xfrm>
            <a:off x="5842080" y="-7200"/>
            <a:ext cx="6349680" cy="637920"/>
          </a:xfrm>
          <a:custGeom>
            <a:avLst/>
            <a:gdLst/>
            <a:ahLst/>
            <a:rect l="0" t="0" r="r" b="b"/>
            <a:pathLst>
              <a:path w="3001" h="596">
                <a:moveTo>
                  <a:pt x="0" y="0"/>
                </a:moveTo>
                <a:cubicBezTo>
                  <a:pt x="174" y="102"/>
                  <a:pt x="1168" y="533"/>
                  <a:pt x="1668" y="564"/>
                </a:cubicBezTo>
                <a:cubicBezTo>
                  <a:pt x="2168" y="595"/>
                  <a:pt x="2778" y="279"/>
                  <a:pt x="3000" y="186"/>
                </a:cubicBezTo>
                <a:lnTo>
                  <a:pt x="3000" y="6"/>
                </a:lnTo>
                <a:lnTo>
                  <a:pt x="0" y="0"/>
                </a:lnTo>
              </a:path>
            </a:pathLst>
          </a:custGeom>
          <a:gradFill>
            <a:gsLst>
              <a:gs pos="0">
                <a:schemeClr val="accent3">
                  <a:shade val="50000"/>
                  <a:alpha val="30000"/>
                  <a:satMod val="130000"/>
                </a:schemeClr>
              </a:gs>
              <a:gs pos="80000">
                <a:schemeClr val="accent2">
                  <a:shade val="75000"/>
                  <a:alpha val="45000"/>
                  <a:satMod val="140000"/>
                </a:schemeClr>
              </a:gs>
            </a:gsLst>
            <a:lin ang="16200000"/>
          </a:gradFill>
          <a:ln w="9360">
            <a:noFill/>
          </a:ln>
        </p:spPr>
        <p:style>
          <a:lnRef idx="0"/>
          <a:fillRef idx="0"/>
          <a:effectRef idx="0"/>
          <a:fontRef idx="minor"/>
        </p:style>
      </p:sp>
      <p:sp>
        <p:nvSpPr>
          <p:cNvPr id="45" name="CustomShape 3"/>
          <p:cNvSpPr/>
          <p:nvPr/>
        </p:nvSpPr>
        <p:spPr>
          <a:xfrm rot="21477000">
            <a:off x="-30960" y="202680"/>
            <a:ext cx="12210840" cy="649080"/>
          </a:xfrm>
          <a:custGeom>
            <a:avLst/>
            <a:gdLst/>
            <a:ahLst/>
            <a:rect l="0" t="0" r="r" b="b"/>
            <a:pathLst>
              <a:path w="5773" h="1056">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174d6d"/>
            </a:solidFill>
            <a:round/>
          </a:ln>
        </p:spPr>
        <p:style>
          <a:lnRef idx="0"/>
          <a:fillRef idx="0"/>
          <a:effectRef idx="0"/>
          <a:fontRef idx="minor"/>
        </p:style>
      </p:sp>
      <p:sp>
        <p:nvSpPr>
          <p:cNvPr id="46" name="CustomShape 4"/>
          <p:cNvSpPr/>
          <p:nvPr/>
        </p:nvSpPr>
        <p:spPr>
          <a:xfrm rot="21477000">
            <a:off x="-23040" y="276480"/>
            <a:ext cx="12228120" cy="530280"/>
          </a:xfrm>
          <a:custGeom>
            <a:avLst/>
            <a:gdLst/>
            <a:ahLst/>
            <a:rect l="0" t="0" r="r" b="b"/>
            <a:pathLst>
              <a:path w="5767" h="855">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f07f09"/>
            </a:solidFill>
            <a:round/>
          </a:ln>
        </p:spPr>
        <p:style>
          <a:lnRef idx="0"/>
          <a:fillRef idx="0"/>
          <a:effectRef idx="0"/>
          <a:fontRef idx="minor"/>
        </p:style>
      </p:sp>
      <p:sp>
        <p:nvSpPr>
          <p:cNvPr id="47" name="PlaceHolder 5"/>
          <p:cNvSpPr>
            <a:spLocks noGrp="1"/>
          </p:cNvSpPr>
          <p:nvPr>
            <p:ph type="title"/>
          </p:nvPr>
        </p:nvSpPr>
        <p:spPr>
          <a:xfrm>
            <a:off x="609480" y="704160"/>
            <a:ext cx="10972440" cy="1142640"/>
          </a:xfrm>
          <a:prstGeom prst="rect">
            <a:avLst/>
          </a:prstGeom>
        </p:spPr>
        <p:txBody>
          <a:bodyPr lIns="0" rIns="0" tIns="45000" bIns="0" anchor="b"/>
          <a:p>
            <a:pPr>
              <a:lnSpc>
                <a:spcPct val="100000"/>
              </a:lnSpc>
            </a:pPr>
            <a:r>
              <a:rPr lang="en-US" sz="5000" strike="noStrike">
                <a:solidFill>
                  <a:srgbClr val="323232"/>
                </a:solidFill>
                <a:latin typeface="Calibri"/>
              </a:rPr>
              <a:t>Click to edit the title text formatHaga clic para modificar el estilo de título del patrón</a:t>
            </a:r>
            <a:endParaRPr/>
          </a:p>
        </p:txBody>
      </p:sp>
      <p:sp>
        <p:nvSpPr>
          <p:cNvPr id="48" name="PlaceHolder 6"/>
          <p:cNvSpPr>
            <a:spLocks noGrp="1"/>
          </p:cNvSpPr>
          <p:nvPr>
            <p:ph type="body"/>
          </p:nvPr>
        </p:nvSpPr>
        <p:spPr>
          <a:xfrm>
            <a:off x="609480" y="1935360"/>
            <a:ext cx="10972440" cy="4388760"/>
          </a:xfrm>
          <a:prstGeom prst="rect">
            <a:avLst/>
          </a:prstGeom>
        </p:spPr>
        <p:txBody>
          <a:bodyPr lIns="90000" rIns="90000" tIns="45000" bIns="45000"/>
          <a:p>
            <a:pPr>
              <a:buSzPct val="45000"/>
              <a:buFont typeface="StarSymbol"/>
              <a:buChar char=""/>
            </a:pPr>
            <a:r>
              <a:rPr lang="en-US" sz="2600" strike="noStrike">
                <a:solidFill>
                  <a:srgbClr val="000000"/>
                </a:solidFill>
                <a:latin typeface="Calibri"/>
              </a:rPr>
              <a:t>Click to edit the outline text format</a:t>
            </a:r>
            <a:endParaRPr/>
          </a:p>
          <a:p>
            <a:pPr lvl="1">
              <a:buSzPct val="75000"/>
              <a:buFont typeface="StarSymbol"/>
              <a:buChar char=""/>
            </a:pPr>
            <a:r>
              <a:rPr lang="en-US" sz="2600" strike="noStrike">
                <a:solidFill>
                  <a:srgbClr val="000000"/>
                </a:solidFill>
                <a:latin typeface="Calibri"/>
              </a:rPr>
              <a:t>Second Outline Level</a:t>
            </a:r>
            <a:endParaRPr/>
          </a:p>
          <a:p>
            <a:pPr lvl="2">
              <a:buSzPct val="45000"/>
              <a:buFont typeface="StarSymbol"/>
              <a:buChar char=""/>
            </a:pPr>
            <a:r>
              <a:rPr lang="en-US" sz="2600" strike="noStrike">
                <a:solidFill>
                  <a:srgbClr val="000000"/>
                </a:solidFill>
                <a:latin typeface="Calibri"/>
              </a:rPr>
              <a:t>Third Outline Level</a:t>
            </a:r>
            <a:endParaRPr/>
          </a:p>
          <a:p>
            <a:pPr lvl="3">
              <a:buSzPct val="75000"/>
              <a:buFont typeface="StarSymbol"/>
              <a:buChar char=""/>
            </a:pPr>
            <a:r>
              <a:rPr lang="en-US" sz="2600" strike="noStrike">
                <a:solidFill>
                  <a:srgbClr val="000000"/>
                </a:solidFill>
                <a:latin typeface="Calibri"/>
              </a:rPr>
              <a:t>Fourth Outline Level</a:t>
            </a:r>
            <a:endParaRPr/>
          </a:p>
          <a:p>
            <a:pPr lvl="4">
              <a:buSzPct val="45000"/>
              <a:buFont typeface="StarSymbol"/>
              <a:buChar char=""/>
            </a:pPr>
            <a:r>
              <a:rPr lang="en-US" sz="2600" strike="noStrike">
                <a:solidFill>
                  <a:srgbClr val="000000"/>
                </a:solidFill>
                <a:latin typeface="Calibri"/>
              </a:rPr>
              <a:t>Fifth Outline Level</a:t>
            </a:r>
            <a:endParaRPr/>
          </a:p>
          <a:p>
            <a:pPr lvl="5">
              <a:buSzPct val="45000"/>
              <a:buFont typeface="StarSymbol"/>
              <a:buChar char=""/>
            </a:pPr>
            <a:r>
              <a:rPr lang="en-US" sz="2600" strike="noStrike">
                <a:solidFill>
                  <a:srgbClr val="000000"/>
                </a:solidFill>
                <a:latin typeface="Calibri"/>
              </a:rPr>
              <a:t>Sixth Outline Level</a:t>
            </a:r>
            <a:endParaRPr/>
          </a:p>
          <a:p>
            <a:pPr>
              <a:lnSpc>
                <a:spcPct val="100000"/>
              </a:lnSpc>
              <a:buSzPct val="95000"/>
              <a:buFont typeface="Wingdings 2" charset="2"/>
              <a:buChar char=""/>
            </a:pPr>
            <a:r>
              <a:rPr lang="en-US" sz="2600" strike="noStrike">
                <a:solidFill>
                  <a:srgbClr val="000000"/>
                </a:solidFill>
                <a:latin typeface="Calibri"/>
              </a:rPr>
              <a:t>Seventh Outline LevelHaga clic para modificar el estilo de texto del patrón</a:t>
            </a:r>
            <a:endParaRPr/>
          </a:p>
          <a:p>
            <a:pPr lvl="1">
              <a:lnSpc>
                <a:spcPct val="100000"/>
              </a:lnSpc>
              <a:buSzPct val="85000"/>
              <a:buFont typeface="Wingdings 2" charset="2"/>
              <a:buChar char=""/>
            </a:pPr>
            <a:r>
              <a:rPr lang="en-US" sz="2400" strike="noStrike">
                <a:solidFill>
                  <a:srgbClr val="000000"/>
                </a:solidFill>
                <a:latin typeface="Calibri"/>
              </a:rPr>
              <a:t>Segundo nivel</a:t>
            </a:r>
            <a:endParaRPr/>
          </a:p>
          <a:p>
            <a:pPr lvl="2">
              <a:lnSpc>
                <a:spcPct val="100000"/>
              </a:lnSpc>
              <a:buSzPct val="70000"/>
              <a:buFont typeface="Wingdings 2" charset="2"/>
              <a:buChar char=""/>
            </a:pPr>
            <a:r>
              <a:rPr lang="en-US" sz="2100" strike="noStrike">
                <a:solidFill>
                  <a:srgbClr val="000000"/>
                </a:solidFill>
                <a:latin typeface="Calibri"/>
              </a:rPr>
              <a:t>Tercer nivel</a:t>
            </a:r>
            <a:endParaRPr/>
          </a:p>
          <a:p>
            <a:pPr lvl="3">
              <a:lnSpc>
                <a:spcPct val="100000"/>
              </a:lnSpc>
              <a:buSzPct val="65000"/>
              <a:buFont typeface="Wingdings 2" charset="2"/>
              <a:buChar char=""/>
            </a:pPr>
            <a:r>
              <a:rPr lang="en-US" sz="2000" strike="noStrike">
                <a:solidFill>
                  <a:srgbClr val="000000"/>
                </a:solidFill>
                <a:latin typeface="Calibri"/>
              </a:rPr>
              <a:t>Cuarto nivel</a:t>
            </a:r>
            <a:endParaRPr/>
          </a:p>
          <a:p>
            <a:pPr lvl="4">
              <a:lnSpc>
                <a:spcPct val="100000"/>
              </a:lnSpc>
              <a:buSzPct val="65000"/>
              <a:buFont typeface="Wingdings 2" charset="2"/>
              <a:buChar char=""/>
            </a:pPr>
            <a:r>
              <a:rPr lang="en-US" sz="2000" strike="noStrike">
                <a:solidFill>
                  <a:srgbClr val="000000"/>
                </a:solidFill>
                <a:latin typeface="Calibri"/>
              </a:rPr>
              <a:t>Quinto nivel</a:t>
            </a:r>
            <a:endParaRPr/>
          </a:p>
        </p:txBody>
      </p:sp>
      <p:sp>
        <p:nvSpPr>
          <p:cNvPr id="49" name="PlaceHolder 7"/>
          <p:cNvSpPr>
            <a:spLocks noGrp="1"/>
          </p:cNvSpPr>
          <p:nvPr>
            <p:ph type="dt"/>
          </p:nvPr>
        </p:nvSpPr>
        <p:spPr>
          <a:xfrm>
            <a:off x="609480" y="6356520"/>
            <a:ext cx="2844360" cy="364680"/>
          </a:xfrm>
          <a:prstGeom prst="rect">
            <a:avLst/>
          </a:prstGeom>
        </p:spPr>
        <p:txBody>
          <a:bodyPr lIns="0" rIns="0" tIns="0" bIns="0" anchor="b"/>
          <a:p>
            <a:pPr>
              <a:lnSpc>
                <a:spcPct val="100000"/>
              </a:lnSpc>
            </a:pPr>
            <a:r>
              <a:rPr lang="es-AR" sz="1200" strike="noStrike">
                <a:solidFill>
                  <a:srgbClr val="2f2f2f"/>
                </a:solidFill>
                <a:latin typeface="Calibri"/>
              </a:rPr>
              <a:t>26/06/17</a:t>
            </a:r>
            <a:endParaRPr/>
          </a:p>
        </p:txBody>
      </p:sp>
      <p:sp>
        <p:nvSpPr>
          <p:cNvPr id="50" name="PlaceHolder 8"/>
          <p:cNvSpPr>
            <a:spLocks noGrp="1"/>
          </p:cNvSpPr>
          <p:nvPr>
            <p:ph type="ftr"/>
          </p:nvPr>
        </p:nvSpPr>
        <p:spPr>
          <a:xfrm>
            <a:off x="3556080" y="6356520"/>
            <a:ext cx="4470120" cy="364680"/>
          </a:xfrm>
          <a:prstGeom prst="rect">
            <a:avLst/>
          </a:prstGeom>
        </p:spPr>
        <p:txBody>
          <a:bodyPr lIns="0" rIns="0" tIns="0" bIns="0" anchor="b"/>
          <a:p>
            <a:endParaRPr/>
          </a:p>
        </p:txBody>
      </p:sp>
      <p:sp>
        <p:nvSpPr>
          <p:cNvPr id="51" name="PlaceHolder 9"/>
          <p:cNvSpPr>
            <a:spLocks noGrp="1"/>
          </p:cNvSpPr>
          <p:nvPr>
            <p:ph type="sldNum"/>
          </p:nvPr>
        </p:nvSpPr>
        <p:spPr>
          <a:xfrm>
            <a:off x="10566360" y="6356520"/>
            <a:ext cx="1015560" cy="364680"/>
          </a:xfrm>
          <a:prstGeom prst="rect">
            <a:avLst/>
          </a:prstGeom>
        </p:spPr>
        <p:txBody>
          <a:bodyPr lIns="0" rIns="0" tIns="0" bIns="0" anchor="b"/>
          <a:p>
            <a:pPr algn="r">
              <a:lnSpc>
                <a:spcPct val="100000"/>
              </a:lnSpc>
            </a:pPr>
            <a:fld id="{92ABB06A-728E-4007-9002-5A0B31F1E9E8}" type="slidenum">
              <a:rPr lang="es-AR" sz="1200" strike="noStrike">
                <a:solidFill>
                  <a:srgbClr val="2f2f2f"/>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2004840" y="1575360"/>
            <a:ext cx="8791200" cy="2387160"/>
          </a:xfrm>
          <a:prstGeom prst="rect">
            <a:avLst/>
          </a:prstGeom>
          <a:noFill/>
          <a:ln>
            <a:noFill/>
          </a:ln>
        </p:spPr>
        <p:txBody>
          <a:bodyPr lIns="0" rIns="18360" tIns="0" bIns="0" anchor="b"/>
          <a:p>
            <a:pPr algn="r">
              <a:lnSpc>
                <a:spcPct val="100000"/>
              </a:lnSpc>
            </a:pPr>
            <a:r>
              <a:rPr b="1" lang="en-US" sz="6000" strike="noStrike">
                <a:solidFill>
                  <a:srgbClr val="ffffff"/>
                </a:solidFill>
                <a:latin typeface="Calibri"/>
              </a:rPr>
              <a:t>CMD</a:t>
            </a:r>
            <a:endParaRPr/>
          </a:p>
        </p:txBody>
      </p:sp>
    </p:spTree>
  </p:cSld>
  <p:transition spd="med">
    <p:pull dir="l"/>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86"/>
                                        </p:tgtEl>
                                        <p:attrNameLst>
                                          <p:attrName>style.visibility</p:attrName>
                                        </p:attrNameLst>
                                      </p:cBhvr>
                                      <p:to>
                                        <p:strVal val="visible"/>
                                      </p:to>
                                    </p:set>
                                    <p:animEffect filter="fade" transition="in">
                                      <p:cBhvr additive="repl">
                                        <p:cTn id="7" dur="1250"/>
                                        <p:tgtEl>
                                          <p:spTgt spid="8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1102680" y="167760"/>
            <a:ext cx="9905760" cy="1478160"/>
          </a:xfrm>
          <a:prstGeom prst="rect">
            <a:avLst/>
          </a:prstGeom>
          <a:noFill/>
          <a:ln>
            <a:noFill/>
          </a:ln>
        </p:spPr>
        <p:txBody>
          <a:bodyPr lIns="0" rIns="0" tIns="45000" bIns="0" anchor="b"/>
          <a:p>
            <a:pPr>
              <a:lnSpc>
                <a:spcPct val="100000"/>
              </a:lnSpc>
            </a:pPr>
            <a:r>
              <a:rPr lang="en-US" sz="5000" strike="noStrike">
                <a:solidFill>
                  <a:srgbClr val="ffffff"/>
                </a:solidFill>
                <a:latin typeface="Calibri"/>
              </a:rPr>
              <a:t>funcionales</a:t>
            </a:r>
            <a:endParaRPr/>
          </a:p>
        </p:txBody>
      </p:sp>
      <p:sp>
        <p:nvSpPr>
          <p:cNvPr id="105" name="CustomShape 2"/>
          <p:cNvSpPr/>
          <p:nvPr/>
        </p:nvSpPr>
        <p:spPr>
          <a:xfrm>
            <a:off x="535680" y="1209960"/>
            <a:ext cx="4819680" cy="3381480"/>
          </a:xfrm>
          <a:prstGeom prst="rect">
            <a:avLst/>
          </a:prstGeom>
          <a:noFill/>
          <a:ln>
            <a:noFill/>
          </a:ln>
        </p:spPr>
        <p:style>
          <a:lnRef idx="0"/>
          <a:fillRef idx="0"/>
          <a:effectRef idx="0"/>
          <a:fontRef idx="minor"/>
        </p:style>
        <p:txBody>
          <a:bodyPr lIns="90000" rIns="90000" tIns="45000" bIns="45000"/>
          <a:p>
            <a:pPr>
              <a:lnSpc>
                <a:spcPct val="100000"/>
              </a:lnSpc>
            </a:pPr>
            <a:r>
              <a:rPr b="1" lang="es-AR" strike="noStrike" u="sng">
                <a:solidFill>
                  <a:srgbClr val="000000"/>
                </a:solidFill>
                <a:latin typeface="Calibri"/>
              </a:rPr>
              <a:t>Requerimiento 1:</a:t>
            </a:r>
            <a:r>
              <a:rPr lang="es-AR" strike="noStrike">
                <a:solidFill>
                  <a:srgbClr val="000000"/>
                </a:solidFill>
                <a:latin typeface="Calibri"/>
              </a:rPr>
              <a:t> Visualizar reservas.</a:t>
            </a:r>
            <a:endParaRPr/>
          </a:p>
          <a:p>
            <a:pPr>
              <a:lnSpc>
                <a:spcPct val="100000"/>
              </a:lnSpc>
            </a:pPr>
            <a:r>
              <a:rPr b="1" lang="es-AR" strike="noStrike" u="sng">
                <a:solidFill>
                  <a:srgbClr val="000000"/>
                </a:solidFill>
                <a:latin typeface="Calibri"/>
              </a:rPr>
              <a:t>Requerimiento 2:</a:t>
            </a:r>
            <a:r>
              <a:rPr lang="es-AR" strike="noStrike">
                <a:solidFill>
                  <a:srgbClr val="000000"/>
                </a:solidFill>
                <a:latin typeface="Calibri"/>
              </a:rPr>
              <a:t> Desplazamiento por la tabla. </a:t>
            </a:r>
            <a:endParaRPr/>
          </a:p>
          <a:p>
            <a:pPr>
              <a:lnSpc>
                <a:spcPct val="100000"/>
              </a:lnSpc>
            </a:pPr>
            <a:r>
              <a:rPr b="1" lang="es-AR" strike="noStrike" u="sng">
                <a:solidFill>
                  <a:srgbClr val="000000"/>
                </a:solidFill>
                <a:latin typeface="Calibri"/>
              </a:rPr>
              <a:t>Requerimiento 3:</a:t>
            </a:r>
            <a:r>
              <a:rPr lang="es-AR" strike="noStrike">
                <a:solidFill>
                  <a:srgbClr val="000000"/>
                </a:solidFill>
                <a:latin typeface="Calibri"/>
              </a:rPr>
              <a:t> Buscar fecha.</a:t>
            </a:r>
            <a:endParaRPr/>
          </a:p>
          <a:p>
            <a:pPr>
              <a:lnSpc>
                <a:spcPct val="100000"/>
              </a:lnSpc>
            </a:pPr>
            <a:r>
              <a:rPr b="1" lang="es-AR" strike="noStrike" u="sng">
                <a:solidFill>
                  <a:srgbClr val="000000"/>
                </a:solidFill>
                <a:latin typeface="Calibri"/>
              </a:rPr>
              <a:t>Requerimiento 4:</a:t>
            </a:r>
            <a:r>
              <a:rPr lang="es-AR" strike="noStrike">
                <a:solidFill>
                  <a:srgbClr val="000000"/>
                </a:solidFill>
                <a:latin typeface="Calibri"/>
              </a:rPr>
              <a:t> Filtrar aulas.</a:t>
            </a:r>
            <a:endParaRPr/>
          </a:p>
          <a:p>
            <a:pPr>
              <a:lnSpc>
                <a:spcPct val="100000"/>
              </a:lnSpc>
            </a:pPr>
            <a:r>
              <a:rPr b="1" lang="es-AR" strike="noStrike" u="sng">
                <a:solidFill>
                  <a:srgbClr val="000000"/>
                </a:solidFill>
                <a:latin typeface="Calibri"/>
              </a:rPr>
              <a:t>Requerimiento 5:</a:t>
            </a:r>
            <a:r>
              <a:rPr lang="es-AR" strike="noStrike">
                <a:solidFill>
                  <a:srgbClr val="000000"/>
                </a:solidFill>
                <a:latin typeface="Calibri"/>
              </a:rPr>
              <a:t> Filtrar por horario.</a:t>
            </a:r>
            <a:endParaRPr/>
          </a:p>
          <a:p>
            <a:pPr>
              <a:lnSpc>
                <a:spcPct val="100000"/>
              </a:lnSpc>
            </a:pPr>
            <a:r>
              <a:rPr b="1" lang="es-AR" strike="noStrike" u="sng">
                <a:solidFill>
                  <a:srgbClr val="000000"/>
                </a:solidFill>
                <a:latin typeface="Calibri"/>
              </a:rPr>
              <a:t>Requerimiento 6:</a:t>
            </a:r>
            <a:r>
              <a:rPr lang="es-AR" strike="noStrike">
                <a:solidFill>
                  <a:srgbClr val="000000"/>
                </a:solidFill>
                <a:latin typeface="Calibri"/>
              </a:rPr>
              <a:t> Filtrar docente.</a:t>
            </a:r>
            <a:endParaRPr/>
          </a:p>
          <a:p>
            <a:pPr>
              <a:lnSpc>
                <a:spcPct val="100000"/>
              </a:lnSpc>
            </a:pPr>
            <a:r>
              <a:rPr b="1" lang="es-AR" strike="noStrike" u="sng">
                <a:solidFill>
                  <a:srgbClr val="000000"/>
                </a:solidFill>
                <a:latin typeface="Calibri"/>
              </a:rPr>
              <a:t>Requerimiento 7:</a:t>
            </a:r>
            <a:r>
              <a:rPr lang="es-AR" strike="noStrike">
                <a:solidFill>
                  <a:srgbClr val="000000"/>
                </a:solidFill>
                <a:latin typeface="Calibri"/>
              </a:rPr>
              <a:t> Filtrar materia.</a:t>
            </a:r>
            <a:endParaRPr/>
          </a:p>
          <a:p>
            <a:pPr>
              <a:lnSpc>
                <a:spcPct val="100000"/>
              </a:lnSpc>
            </a:pPr>
            <a:r>
              <a:rPr b="1" lang="es-AR" strike="noStrike" u="sng">
                <a:solidFill>
                  <a:srgbClr val="000000"/>
                </a:solidFill>
                <a:latin typeface="Calibri"/>
              </a:rPr>
              <a:t>Requerimiento 8:</a:t>
            </a:r>
            <a:r>
              <a:rPr lang="es-AR" strike="noStrike">
                <a:solidFill>
                  <a:srgbClr val="000000"/>
                </a:solidFill>
                <a:latin typeface="Calibri"/>
              </a:rPr>
              <a:t> Múltiples filtros.</a:t>
            </a:r>
            <a:endParaRPr/>
          </a:p>
          <a:p>
            <a:pPr>
              <a:lnSpc>
                <a:spcPct val="100000"/>
              </a:lnSpc>
            </a:pPr>
            <a:r>
              <a:rPr b="1" lang="es-AR" strike="noStrike" u="sng">
                <a:solidFill>
                  <a:srgbClr val="000000"/>
                </a:solidFill>
                <a:latin typeface="Calibri"/>
              </a:rPr>
              <a:t>Requerimiento 9:</a:t>
            </a:r>
            <a:r>
              <a:rPr lang="es-AR" strike="noStrike">
                <a:solidFill>
                  <a:srgbClr val="000000"/>
                </a:solidFill>
                <a:latin typeface="Calibri"/>
              </a:rPr>
              <a:t> Borrar filtros.</a:t>
            </a:r>
            <a:endParaRPr/>
          </a:p>
          <a:p>
            <a:pPr>
              <a:lnSpc>
                <a:spcPct val="100000"/>
              </a:lnSpc>
            </a:pPr>
            <a:r>
              <a:rPr b="1" lang="es-AR" strike="noStrike" u="sng">
                <a:solidFill>
                  <a:srgbClr val="000000"/>
                </a:solidFill>
                <a:latin typeface="Calibri"/>
              </a:rPr>
              <a:t>Requerimiento 10:</a:t>
            </a:r>
            <a:r>
              <a:rPr lang="es-AR" strike="noStrike">
                <a:solidFill>
                  <a:srgbClr val="000000"/>
                </a:solidFill>
                <a:latin typeface="Calibri"/>
              </a:rPr>
              <a:t> Mostrar mapa. </a:t>
            </a:r>
            <a:endParaRPr/>
          </a:p>
          <a:p>
            <a:pPr>
              <a:lnSpc>
                <a:spcPct val="100000"/>
              </a:lnSpc>
            </a:pPr>
            <a:endParaRPr/>
          </a:p>
        </p:txBody>
      </p:sp>
      <p:sp>
        <p:nvSpPr>
          <p:cNvPr id="106" name="CustomShape 3"/>
          <p:cNvSpPr/>
          <p:nvPr/>
        </p:nvSpPr>
        <p:spPr>
          <a:xfrm>
            <a:off x="3971520" y="2920680"/>
            <a:ext cx="8223120" cy="3107880"/>
          </a:xfrm>
          <a:prstGeom prst="rect">
            <a:avLst/>
          </a:prstGeom>
          <a:noFill/>
          <a:ln>
            <a:noFill/>
          </a:ln>
        </p:spPr>
        <p:style>
          <a:lnRef idx="0"/>
          <a:fillRef idx="0"/>
          <a:effectRef idx="0"/>
          <a:fontRef idx="minor"/>
        </p:style>
        <p:txBody>
          <a:bodyPr wrap="none" lIns="90000" rIns="90000" tIns="45000" bIns="45000"/>
          <a:p>
            <a:pPr>
              <a:lnSpc>
                <a:spcPct val="100000"/>
              </a:lnSpc>
            </a:pPr>
            <a:r>
              <a:rPr b="1" lang="es-AR" strike="noStrike" u="sng">
                <a:solidFill>
                  <a:srgbClr val="000000"/>
                </a:solidFill>
                <a:latin typeface="Calibri"/>
              </a:rPr>
              <a:t>Requerimiento 11:</a:t>
            </a:r>
            <a:r>
              <a:rPr lang="es-AR" strike="noStrike">
                <a:solidFill>
                  <a:srgbClr val="000000"/>
                </a:solidFill>
                <a:latin typeface="Calibri"/>
              </a:rPr>
              <a:t> Cambiar de piso.</a:t>
            </a:r>
            <a:endParaRPr/>
          </a:p>
          <a:p>
            <a:pPr>
              <a:lnSpc>
                <a:spcPct val="100000"/>
              </a:lnSpc>
            </a:pPr>
            <a:r>
              <a:rPr b="1" lang="es-AR" strike="noStrike" u="sng">
                <a:solidFill>
                  <a:srgbClr val="000000"/>
                </a:solidFill>
                <a:latin typeface="Calibri"/>
              </a:rPr>
              <a:t>Requerimiento 12:</a:t>
            </a:r>
            <a:r>
              <a:rPr lang="es-AR" strike="noStrike">
                <a:solidFill>
                  <a:srgbClr val="000000"/>
                </a:solidFill>
                <a:latin typeface="Calibri"/>
              </a:rPr>
              <a:t> Ayuda.</a:t>
            </a:r>
            <a:endParaRPr/>
          </a:p>
          <a:p>
            <a:pPr>
              <a:lnSpc>
                <a:spcPct val="100000"/>
              </a:lnSpc>
            </a:pPr>
            <a:r>
              <a:rPr b="1" lang="es-AR" strike="noStrike" u="sng">
                <a:solidFill>
                  <a:srgbClr val="000000"/>
                </a:solidFill>
                <a:latin typeface="Calibri"/>
              </a:rPr>
              <a:t>Requerimiento 13:</a:t>
            </a:r>
            <a:r>
              <a:rPr lang="es-AR" strike="noStrike">
                <a:solidFill>
                  <a:srgbClr val="000000"/>
                </a:solidFill>
                <a:latin typeface="Calibri"/>
              </a:rPr>
              <a:t> Identificación.</a:t>
            </a:r>
            <a:endParaRPr/>
          </a:p>
          <a:p>
            <a:pPr>
              <a:lnSpc>
                <a:spcPct val="100000"/>
              </a:lnSpc>
            </a:pPr>
            <a:r>
              <a:rPr b="1" lang="es-AR" strike="noStrike" u="sng">
                <a:solidFill>
                  <a:srgbClr val="000000"/>
                </a:solidFill>
                <a:latin typeface="Calibri"/>
              </a:rPr>
              <a:t>Requerimiento 14:</a:t>
            </a:r>
            <a:r>
              <a:rPr lang="es-AR" strike="noStrike">
                <a:solidFill>
                  <a:srgbClr val="000000"/>
                </a:solidFill>
                <a:latin typeface="Calibri"/>
              </a:rPr>
              <a:t> Sección Reservas.</a:t>
            </a:r>
            <a:endParaRPr/>
          </a:p>
          <a:p>
            <a:pPr>
              <a:lnSpc>
                <a:spcPct val="100000"/>
              </a:lnSpc>
            </a:pPr>
            <a:r>
              <a:rPr b="1" lang="es-AR" strike="noStrike" u="sng">
                <a:solidFill>
                  <a:srgbClr val="000000"/>
                </a:solidFill>
                <a:latin typeface="Calibri"/>
              </a:rPr>
              <a:t>Requerimiento 15:</a:t>
            </a:r>
            <a:r>
              <a:rPr lang="es-AR" strike="noStrike">
                <a:solidFill>
                  <a:srgbClr val="000000"/>
                </a:solidFill>
                <a:latin typeface="Calibri"/>
              </a:rPr>
              <a:t> Filtrar capacidad (sección Reservas).</a:t>
            </a:r>
            <a:endParaRPr/>
          </a:p>
          <a:p>
            <a:pPr>
              <a:lnSpc>
                <a:spcPct val="100000"/>
              </a:lnSpc>
            </a:pPr>
            <a:r>
              <a:rPr b="1" lang="es-AR" strike="noStrike" u="sng">
                <a:solidFill>
                  <a:srgbClr val="000000"/>
                </a:solidFill>
                <a:latin typeface="Calibri"/>
              </a:rPr>
              <a:t>Requerimiento 16:</a:t>
            </a:r>
            <a:r>
              <a:rPr lang="es-AR" strike="noStrike">
                <a:solidFill>
                  <a:srgbClr val="000000"/>
                </a:solidFill>
                <a:latin typeface="Calibri"/>
              </a:rPr>
              <a:t> Filtrar por recurso (proyector, sección Reservas).</a:t>
            </a:r>
            <a:endParaRPr/>
          </a:p>
          <a:p>
            <a:pPr>
              <a:lnSpc>
                <a:spcPct val="100000"/>
              </a:lnSpc>
            </a:pPr>
            <a:r>
              <a:rPr b="1" lang="es-AR" strike="noStrike" u="sng">
                <a:solidFill>
                  <a:srgbClr val="000000"/>
                </a:solidFill>
                <a:latin typeface="Calibri"/>
              </a:rPr>
              <a:t>Requerimiento 17:</a:t>
            </a:r>
            <a:r>
              <a:rPr lang="es-AR" strike="noStrike">
                <a:solidFill>
                  <a:srgbClr val="000000"/>
                </a:solidFill>
                <a:latin typeface="Calibri"/>
              </a:rPr>
              <a:t> Reservar aula.</a:t>
            </a:r>
            <a:endParaRPr/>
          </a:p>
          <a:p>
            <a:pPr>
              <a:lnSpc>
                <a:spcPct val="100000"/>
              </a:lnSpc>
            </a:pPr>
            <a:r>
              <a:rPr b="1" lang="es-AR" strike="noStrike" u="sng">
                <a:solidFill>
                  <a:srgbClr val="000000"/>
                </a:solidFill>
                <a:latin typeface="Calibri"/>
              </a:rPr>
              <a:t>Requerimiento 18:</a:t>
            </a:r>
            <a:r>
              <a:rPr lang="es-AR" strike="noStrike">
                <a:solidFill>
                  <a:srgbClr val="000000"/>
                </a:solidFill>
                <a:latin typeface="Calibri"/>
              </a:rPr>
              <a:t> Consultar reserva.</a:t>
            </a:r>
            <a:endParaRPr/>
          </a:p>
          <a:p>
            <a:pPr>
              <a:lnSpc>
                <a:spcPct val="100000"/>
              </a:lnSpc>
            </a:pPr>
            <a:r>
              <a:rPr b="1" lang="es-AR" strike="noStrike" u="sng">
                <a:solidFill>
                  <a:srgbClr val="000000"/>
                </a:solidFill>
                <a:latin typeface="Calibri"/>
              </a:rPr>
              <a:t>Requerimiento 19:</a:t>
            </a:r>
            <a:r>
              <a:rPr lang="es-AR" strike="noStrike">
                <a:solidFill>
                  <a:srgbClr val="000000"/>
                </a:solidFill>
                <a:latin typeface="Calibri"/>
              </a:rPr>
              <a:t> Cancelar reserva.</a:t>
            </a:r>
            <a:endParaRPr/>
          </a:p>
          <a:p>
            <a:pPr>
              <a:lnSpc>
                <a:spcPct val="100000"/>
              </a:lnSpc>
            </a:pPr>
            <a:r>
              <a:rPr b="1" lang="es-AR" strike="noStrike" u="sng">
                <a:solidFill>
                  <a:srgbClr val="000000"/>
                </a:solidFill>
                <a:latin typeface="Calibri"/>
              </a:rPr>
              <a:t>Requerimiento 20:</a:t>
            </a:r>
            <a:r>
              <a:rPr lang="es-AR" strike="noStrike">
                <a:solidFill>
                  <a:srgbClr val="000000"/>
                </a:solidFill>
                <a:latin typeface="Calibri"/>
              </a:rPr>
              <a:t> Almacenamiento de datos.</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609480" y="704160"/>
            <a:ext cx="10972440" cy="1142640"/>
          </a:xfrm>
          <a:prstGeom prst="rect">
            <a:avLst/>
          </a:prstGeom>
          <a:noFill/>
          <a:ln>
            <a:noFill/>
          </a:ln>
        </p:spPr>
        <p:txBody>
          <a:bodyPr lIns="0" rIns="0" tIns="45000" bIns="0" anchor="b"/>
          <a:p>
            <a:pPr>
              <a:lnSpc>
                <a:spcPct val="100000"/>
              </a:lnSpc>
            </a:pPr>
            <a:r>
              <a:rPr lang="en-US" sz="4000" strike="noStrike">
                <a:solidFill>
                  <a:srgbClr val="ffffff"/>
                </a:solidFill>
                <a:latin typeface="Calibri"/>
              </a:rPr>
              <a:t>NO FUNCIONALES</a:t>
            </a:r>
            <a:endParaRPr/>
          </a:p>
        </p:txBody>
      </p:sp>
      <p:sp>
        <p:nvSpPr>
          <p:cNvPr id="108" name="TextShape 2"/>
          <p:cNvSpPr txBox="1"/>
          <p:nvPr/>
        </p:nvSpPr>
        <p:spPr>
          <a:xfrm>
            <a:off x="832320" y="1991880"/>
            <a:ext cx="9905760" cy="3541320"/>
          </a:xfrm>
          <a:prstGeom prst="rect">
            <a:avLst/>
          </a:prstGeom>
          <a:noFill/>
          <a:ln>
            <a:noFill/>
          </a:ln>
        </p:spPr>
        <p:txBody>
          <a:bodyPr lIns="90000" rIns="90000" tIns="45000" bIns="45000"/>
          <a:p>
            <a:pPr>
              <a:lnSpc>
                <a:spcPct val="100000"/>
              </a:lnSpc>
              <a:buSzPct val="95000"/>
              <a:buFont typeface="Wingdings 2" charset="2"/>
              <a:buChar char=""/>
            </a:pPr>
            <a:r>
              <a:rPr lang="en-US" sz="2600" strike="noStrike">
                <a:solidFill>
                  <a:srgbClr val="000000"/>
                </a:solidFill>
                <a:latin typeface="Calibri"/>
              </a:rPr>
              <a:t>La interfaz de usuario debe ser lo más intuitiva posible, para que el sistema sea útil para adolescentes como personas mayores. </a:t>
            </a:r>
            <a:endParaRPr/>
          </a:p>
          <a:p>
            <a:pPr>
              <a:lnSpc>
                <a:spcPct val="100000"/>
              </a:lnSpc>
              <a:buSzPct val="95000"/>
              <a:buFont typeface="Wingdings 2" charset="2"/>
              <a:buChar char=""/>
            </a:pPr>
            <a:r>
              <a:rPr lang="en-US" sz="2600" strike="noStrike">
                <a:solidFill>
                  <a:srgbClr val="000000"/>
                </a:solidFill>
                <a:latin typeface="Calibri"/>
              </a:rPr>
              <a:t>Tiempo de capacitación estimado para usuarios docentes: 20 minutos.</a:t>
            </a:r>
            <a:endParaRPr/>
          </a:p>
          <a:p>
            <a:pPr>
              <a:lnSpc>
                <a:spcPct val="100000"/>
              </a:lnSpc>
              <a:buSzPct val="95000"/>
              <a:buFont typeface="Wingdings 2" charset="2"/>
              <a:buChar char=""/>
            </a:pPr>
            <a:r>
              <a:rPr lang="en-US" sz="2600" strike="noStrike">
                <a:solidFill>
                  <a:srgbClr val="000000"/>
                </a:solidFill>
                <a:latin typeface="Calibri"/>
              </a:rPr>
              <a:t>Tiempo de capacitación estimado para usuarios no docentes: nulo.</a:t>
            </a:r>
            <a:endParaRPr/>
          </a:p>
          <a:p>
            <a:pPr>
              <a:lnSpc>
                <a:spcPct val="100000"/>
              </a:lnSpc>
              <a:buSzPct val="95000"/>
              <a:buFont typeface="Wingdings 2" charset="2"/>
              <a:buChar char=""/>
            </a:pPr>
            <a:r>
              <a:rPr lang="en-US" sz="2600" strike="noStrike">
                <a:solidFill>
                  <a:srgbClr val="000000"/>
                </a:solidFill>
                <a:latin typeface="Calibri"/>
              </a:rPr>
              <a:t>Números de cuadros de ayuda: 1.</a:t>
            </a:r>
            <a:endParaRPr/>
          </a:p>
          <a:p>
            <a:pPr>
              <a:lnSpc>
                <a:spcPct val="100000"/>
              </a:lnSpc>
              <a:buSzPct val="95000"/>
              <a:buFont typeface="Wingdings 2" charset="2"/>
              <a:buChar char=""/>
            </a:pPr>
            <a:r>
              <a:rPr lang="en-US" sz="2600" strike="noStrike">
                <a:solidFill>
                  <a:srgbClr val="000000"/>
                </a:solidFill>
                <a:latin typeface="Calibri"/>
              </a:rPr>
              <a:t>Tiempo de respuesta usuario/evento: &lt;1 segundo.</a:t>
            </a:r>
            <a:endParaRPr/>
          </a:p>
          <a:p>
            <a:pPr>
              <a:lnSpc>
                <a:spcPct val="100000"/>
              </a:lnSpc>
              <a:buSzPct val="95000"/>
              <a:buFont typeface="Wingdings 2" charset="2"/>
              <a:buChar char=""/>
            </a:pPr>
            <a:r>
              <a:rPr lang="en-US" sz="2600" strike="noStrike">
                <a:solidFill>
                  <a:srgbClr val="000000"/>
                </a:solidFill>
                <a:latin typeface="Calibri"/>
              </a:rPr>
              <a:t>Tiempo de inicio del sistema: &lt;10 segundos.</a:t>
            </a: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609480" y="704160"/>
            <a:ext cx="10972440" cy="1142640"/>
          </a:xfrm>
          <a:prstGeom prst="rect">
            <a:avLst/>
          </a:prstGeom>
          <a:noFill/>
          <a:ln>
            <a:noFill/>
          </a:ln>
        </p:spPr>
        <p:txBody>
          <a:bodyPr lIns="0" rIns="0" tIns="45000" bIns="0" anchor="b"/>
          <a:p>
            <a:pPr>
              <a:lnSpc>
                <a:spcPct val="100000"/>
              </a:lnSpc>
            </a:pPr>
            <a:r>
              <a:rPr lang="en-US" sz="4000" strike="noStrike">
                <a:solidFill>
                  <a:srgbClr val="ffffff"/>
                </a:solidFill>
                <a:latin typeface="Calibri"/>
              </a:rPr>
              <a:t>CASOS DE USO</a:t>
            </a:r>
            <a:endParaRPr/>
          </a:p>
        </p:txBody>
      </p:sp>
      <p:pic>
        <p:nvPicPr>
          <p:cNvPr id="110" name="7 Marcador de contenido" descr=""/>
          <p:cNvPicPr/>
          <p:nvPr/>
        </p:nvPicPr>
        <p:blipFill>
          <a:blip r:embed="rId1"/>
          <a:stretch/>
        </p:blipFill>
        <p:spPr>
          <a:xfrm>
            <a:off x="1386720" y="2736360"/>
            <a:ext cx="4323600" cy="2342520"/>
          </a:xfrm>
          <a:prstGeom prst="rect">
            <a:avLst/>
          </a:prstGeom>
          <a:ln>
            <a:noFill/>
          </a:ln>
        </p:spPr>
      </p:pic>
      <p:pic>
        <p:nvPicPr>
          <p:cNvPr id="111" name="8 Imagen" descr=""/>
          <p:cNvPicPr/>
          <p:nvPr/>
        </p:nvPicPr>
        <p:blipFill>
          <a:blip r:embed="rId2"/>
          <a:stretch/>
        </p:blipFill>
        <p:spPr>
          <a:xfrm>
            <a:off x="6193440" y="2247120"/>
            <a:ext cx="5447880" cy="207612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609480" y="704160"/>
            <a:ext cx="10972440" cy="1142640"/>
          </a:xfrm>
          <a:prstGeom prst="rect">
            <a:avLst/>
          </a:prstGeom>
          <a:noFill/>
          <a:ln>
            <a:noFill/>
          </a:ln>
        </p:spPr>
        <p:txBody>
          <a:bodyPr lIns="0" rIns="0" tIns="45000" bIns="0" anchor="b"/>
          <a:p>
            <a:pPr>
              <a:lnSpc>
                <a:spcPct val="100000"/>
              </a:lnSpc>
            </a:pPr>
            <a:r>
              <a:rPr lang="en-US" sz="5000" strike="noStrike">
                <a:solidFill>
                  <a:srgbClr val="ffffff"/>
                </a:solidFill>
                <a:latin typeface="Calibri"/>
              </a:rPr>
              <a:t>ACTIVIDADES</a:t>
            </a:r>
            <a:endParaRPr/>
          </a:p>
        </p:txBody>
      </p:sp>
      <p:pic>
        <p:nvPicPr>
          <p:cNvPr id="113" name="8 Imagen" descr=""/>
          <p:cNvPicPr/>
          <p:nvPr/>
        </p:nvPicPr>
        <p:blipFill>
          <a:blip r:embed="rId1"/>
          <a:stretch/>
        </p:blipFill>
        <p:spPr>
          <a:xfrm>
            <a:off x="6196680" y="886680"/>
            <a:ext cx="5676480" cy="2628720"/>
          </a:xfrm>
          <a:prstGeom prst="rect">
            <a:avLst/>
          </a:prstGeom>
          <a:ln>
            <a:noFill/>
          </a:ln>
        </p:spPr>
      </p:pic>
      <p:pic>
        <p:nvPicPr>
          <p:cNvPr id="114" name="9 Imagen" descr=""/>
          <p:cNvPicPr/>
          <p:nvPr/>
        </p:nvPicPr>
        <p:blipFill>
          <a:blip r:embed="rId2"/>
          <a:stretch/>
        </p:blipFill>
        <p:spPr>
          <a:xfrm>
            <a:off x="496440" y="3334680"/>
            <a:ext cx="7009920" cy="3009600"/>
          </a:xfrm>
          <a:prstGeom prst="rect">
            <a:avLst/>
          </a:prstGeom>
          <a:ln>
            <a:noFill/>
          </a:ln>
        </p:spPr>
      </p:pic>
      <p:sp>
        <p:nvSpPr>
          <p:cNvPr id="115" name="CustomShape 2"/>
          <p:cNvSpPr/>
          <p:nvPr/>
        </p:nvSpPr>
        <p:spPr>
          <a:xfrm>
            <a:off x="3209400" y="2991240"/>
            <a:ext cx="1136880" cy="364680"/>
          </a:xfrm>
          <a:prstGeom prst="rect">
            <a:avLst/>
          </a:prstGeom>
          <a:noFill/>
          <a:ln>
            <a:noFill/>
          </a:ln>
        </p:spPr>
        <p:style>
          <a:lnRef idx="0"/>
          <a:fillRef idx="0"/>
          <a:effectRef idx="0"/>
          <a:fontRef idx="minor"/>
        </p:style>
        <p:txBody>
          <a:bodyPr wrap="none" lIns="90000" rIns="90000" tIns="45000" bIns="45000"/>
          <a:p>
            <a:pPr>
              <a:lnSpc>
                <a:spcPct val="100000"/>
              </a:lnSpc>
            </a:pPr>
            <a:r>
              <a:rPr lang="es-AR" strike="noStrike">
                <a:solidFill>
                  <a:srgbClr val="000000"/>
                </a:solidFill>
                <a:latin typeface="Calibri"/>
              </a:rPr>
              <a:t>Docente</a:t>
            </a:r>
            <a:endParaRPr/>
          </a:p>
        </p:txBody>
      </p:sp>
      <p:sp>
        <p:nvSpPr>
          <p:cNvPr id="116" name="CustomShape 3"/>
          <p:cNvSpPr/>
          <p:nvPr/>
        </p:nvSpPr>
        <p:spPr>
          <a:xfrm>
            <a:off x="9145800" y="3683880"/>
            <a:ext cx="1447560" cy="364680"/>
          </a:xfrm>
          <a:prstGeom prst="rect">
            <a:avLst/>
          </a:prstGeom>
          <a:noFill/>
          <a:ln>
            <a:noFill/>
          </a:ln>
        </p:spPr>
        <p:style>
          <a:lnRef idx="0"/>
          <a:fillRef idx="0"/>
          <a:effectRef idx="0"/>
          <a:fontRef idx="minor"/>
        </p:style>
        <p:txBody>
          <a:bodyPr wrap="none" lIns="90000" rIns="90000" tIns="45000" bIns="45000"/>
          <a:p>
            <a:pPr>
              <a:lnSpc>
                <a:spcPct val="100000"/>
              </a:lnSpc>
            </a:pPr>
            <a:r>
              <a:rPr lang="es-AR" strike="noStrike">
                <a:solidFill>
                  <a:srgbClr val="000000"/>
                </a:solidFill>
                <a:latin typeface="Calibri"/>
              </a:rPr>
              <a:t>NoDocente</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1283040" y="2640600"/>
            <a:ext cx="9905760" cy="1478160"/>
          </a:xfrm>
          <a:prstGeom prst="rect">
            <a:avLst/>
          </a:prstGeom>
          <a:noFill/>
          <a:ln>
            <a:noFill/>
          </a:ln>
        </p:spPr>
        <p:txBody>
          <a:bodyPr lIns="0" rIns="0" tIns="45000" bIns="0" anchor="b"/>
          <a:p>
            <a:pPr>
              <a:lnSpc>
                <a:spcPct val="100000"/>
              </a:lnSpc>
            </a:pPr>
            <a:r>
              <a:rPr lang="en-US" sz="5000" strike="noStrike">
                <a:solidFill>
                  <a:srgbClr val="000000"/>
                </a:solidFill>
                <a:latin typeface="Calibri"/>
              </a:rPr>
              <a:t>Arquitectura</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605160" y="4482000"/>
            <a:ext cx="10933920" cy="2284200"/>
          </a:xfrm>
          <a:prstGeom prst="rect">
            <a:avLst/>
          </a:prstGeom>
          <a:noFill/>
          <a:ln>
            <a:noFill/>
          </a:ln>
        </p:spPr>
        <p:style>
          <a:lnRef idx="0"/>
          <a:fillRef idx="0"/>
          <a:effectRef idx="0"/>
          <a:fontRef idx="minor"/>
        </p:style>
        <p:txBody>
          <a:bodyPr lIns="90000" rIns="90000" tIns="45000" bIns="45000"/>
          <a:p>
            <a:pPr>
              <a:lnSpc>
                <a:spcPct val="100000"/>
              </a:lnSpc>
            </a:pPr>
            <a:r>
              <a:rPr lang="es-AR" strike="noStrike">
                <a:solidFill>
                  <a:srgbClr val="000000"/>
                </a:solidFill>
                <a:latin typeface="Calibri"/>
              </a:rPr>
              <a:t>Asegura la separación entre las diferentes capas. Al separar el componente de vista, su desarrollo se puede asignar a un equipo de diseño gráfico, lo que requiere un conjunto de habilidades diferentes al desarrollo del modelo o controlador. El trabajo del equipo de diseño se puede integrar fácilmente de nuevo en la aplicación con el mínimo esfuerzo. El modelo también está totalmente separado, lo que le permite ser probado independientemente de la interfaz de usuario. Finalmente, la lógica del controlador se construye para reunir el modelo y la vista, ensamblando el producto completo en una aplicación Android utilizable.</a:t>
            </a:r>
            <a:endParaRPr/>
          </a:p>
          <a:p>
            <a:pPr>
              <a:lnSpc>
                <a:spcPct val="100000"/>
              </a:lnSpc>
            </a:pPr>
            <a:endParaRPr/>
          </a:p>
        </p:txBody>
      </p:sp>
      <p:pic>
        <p:nvPicPr>
          <p:cNvPr id="119" name="Picture" descr=""/>
          <p:cNvPicPr/>
          <p:nvPr/>
        </p:nvPicPr>
        <p:blipFill>
          <a:blip r:embed="rId1"/>
          <a:stretch/>
        </p:blipFill>
        <p:spPr>
          <a:xfrm>
            <a:off x="6714360" y="1293120"/>
            <a:ext cx="3456360" cy="2902320"/>
          </a:xfrm>
          <a:prstGeom prst="rect">
            <a:avLst/>
          </a:prstGeom>
          <a:ln w="9360">
            <a:noFill/>
          </a:ln>
        </p:spPr>
      </p:pic>
      <p:sp>
        <p:nvSpPr>
          <p:cNvPr id="120" name="CustomShape 2"/>
          <p:cNvSpPr/>
          <p:nvPr/>
        </p:nvSpPr>
        <p:spPr>
          <a:xfrm>
            <a:off x="1567440" y="2076840"/>
            <a:ext cx="4245120" cy="1551960"/>
          </a:xfrm>
          <a:prstGeom prst="rect">
            <a:avLst/>
          </a:prstGeom>
          <a:noFill/>
          <a:ln>
            <a:noFill/>
          </a:ln>
        </p:spPr>
        <p:style>
          <a:lnRef idx="0"/>
          <a:fillRef idx="0"/>
          <a:effectRef idx="0"/>
          <a:fontRef idx="minor"/>
        </p:style>
        <p:txBody>
          <a:bodyPr lIns="90000" rIns="90000" tIns="45000" bIns="45000"/>
          <a:p>
            <a:pPr>
              <a:lnSpc>
                <a:spcPct val="100000"/>
              </a:lnSpc>
            </a:pPr>
            <a:r>
              <a:rPr lang="es-AR" sz="3200" strike="noStrike">
                <a:solidFill>
                  <a:srgbClr val="000000"/>
                </a:solidFill>
                <a:latin typeface="Calibri"/>
              </a:rPr>
              <a:t>Se eligió el patrón Model-View-Controller</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609480" y="704160"/>
            <a:ext cx="10972440" cy="1142640"/>
          </a:xfrm>
          <a:prstGeom prst="rect">
            <a:avLst/>
          </a:prstGeom>
          <a:noFill/>
          <a:ln>
            <a:noFill/>
          </a:ln>
        </p:spPr>
        <p:txBody>
          <a:bodyPr lIns="0" rIns="0" tIns="45000" bIns="0" anchor="b"/>
          <a:p>
            <a:pPr>
              <a:lnSpc>
                <a:spcPct val="100000"/>
              </a:lnSpc>
            </a:pPr>
            <a:r>
              <a:rPr b="1" lang="en-US" sz="5000" strike="noStrike">
                <a:solidFill>
                  <a:srgbClr val="323232"/>
                </a:solidFill>
                <a:latin typeface="Calibri"/>
              </a:rPr>
              <a:t>Beneficios en relación a los Requerimientos No Funcionales.</a:t>
            </a:r>
            <a:endParaRPr/>
          </a:p>
        </p:txBody>
      </p:sp>
      <p:sp>
        <p:nvSpPr>
          <p:cNvPr id="122" name="TextShape 2"/>
          <p:cNvSpPr txBox="1"/>
          <p:nvPr/>
        </p:nvSpPr>
        <p:spPr>
          <a:xfrm>
            <a:off x="609480" y="1935360"/>
            <a:ext cx="10972440" cy="4388760"/>
          </a:xfrm>
          <a:prstGeom prst="rect">
            <a:avLst/>
          </a:prstGeom>
          <a:noFill/>
          <a:ln>
            <a:noFill/>
          </a:ln>
        </p:spPr>
        <p:txBody>
          <a:bodyPr lIns="90000" rIns="90000" tIns="45000" bIns="45000"/>
          <a:p>
            <a:pPr>
              <a:lnSpc>
                <a:spcPct val="100000"/>
              </a:lnSpc>
              <a:buSzPct val="95000"/>
              <a:buFont typeface="Wingdings 2" charset="2"/>
              <a:buChar char=""/>
            </a:pPr>
            <a:r>
              <a:rPr b="1" lang="en-US" sz="2600" strike="noStrike" u="sng">
                <a:solidFill>
                  <a:srgbClr val="000000"/>
                </a:solidFill>
                <a:latin typeface="Calibri"/>
              </a:rPr>
              <a:t>Mantenimiento:</a:t>
            </a:r>
            <a:r>
              <a:rPr lang="en-US" sz="2600" strike="noStrike">
                <a:solidFill>
                  <a:srgbClr val="000000"/>
                </a:solidFill>
                <a:latin typeface="Calibri"/>
              </a:rPr>
              <a:t> La división del sistema en 3 capas principales permite al desarrollador implementar cambios en cualquiera de estos tres componentes se ve drásticamente simplificado, siempre que se respeten las interfaces entre los tres. </a:t>
            </a:r>
            <a:endParaRPr/>
          </a:p>
          <a:p>
            <a:pPr>
              <a:lnSpc>
                <a:spcPct val="100000"/>
              </a:lnSpc>
            </a:pPr>
            <a:endParaRPr/>
          </a:p>
          <a:p>
            <a:pPr>
              <a:lnSpc>
                <a:spcPct val="100000"/>
              </a:lnSpc>
              <a:buSzPct val="95000"/>
              <a:buFont typeface="Wingdings 2" charset="2"/>
              <a:buChar char=""/>
            </a:pPr>
            <a:r>
              <a:rPr b="1" lang="en-US" sz="2600" strike="noStrike" u="sng">
                <a:solidFill>
                  <a:srgbClr val="000000"/>
                </a:solidFill>
                <a:latin typeface="Calibri"/>
              </a:rPr>
              <a:t>Flexibilidad:</a:t>
            </a:r>
            <a:r>
              <a:rPr lang="en-US" sz="2600" strike="noStrike">
                <a:solidFill>
                  <a:srgbClr val="000000"/>
                </a:solidFill>
                <a:latin typeface="Calibri"/>
              </a:rPr>
              <a:t> Permite agregar nuevos componentes al sistema sin romper las características existentes. Es decir, dado que la vista se halla separada del modelo y no hay dependencia directa del modelo con respecto a la vista.</a:t>
            </a:r>
            <a:endParaRPr/>
          </a:p>
          <a:p>
            <a:pPr>
              <a:lnSpc>
                <a:spcPct val="100000"/>
              </a:lnSpc>
            </a:pPr>
            <a:endParaRPr/>
          </a:p>
          <a:p>
            <a:pPr>
              <a:lnSpc>
                <a:spcPct val="100000"/>
              </a:lnSpc>
              <a:buSzPct val="95000"/>
              <a:buFont typeface="Wingdings 2" charset="2"/>
              <a:buChar char=""/>
            </a:pPr>
            <a:r>
              <a:rPr b="1" lang="en-US" sz="2600" strike="noStrike" u="sng">
                <a:solidFill>
                  <a:srgbClr val="000000"/>
                </a:solidFill>
                <a:latin typeface="Calibri"/>
              </a:rPr>
              <a:t>Facilidad de uso e Integración:</a:t>
            </a:r>
            <a:r>
              <a:rPr lang="en-US" sz="2600" strike="noStrike">
                <a:solidFill>
                  <a:srgbClr val="000000"/>
                </a:solidFill>
                <a:latin typeface="Calibri"/>
              </a:rPr>
              <a:t> MVC ofrece una estructura de integración, que debido a la segmentación, permite que ciertas partes del sistema existan en áreas especializadas éste. Esto facilita la implementación, ya que las funciones principales se asignarán a una sección y permanecerán solamente en ésta.</a:t>
            </a:r>
            <a:endParaRPr/>
          </a:p>
          <a:p>
            <a:pPr>
              <a:lnSpc>
                <a:spcPct val="100000"/>
              </a:lnSpc>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1141560" y="618480"/>
            <a:ext cx="9905760" cy="540360"/>
          </a:xfrm>
          <a:prstGeom prst="rect">
            <a:avLst/>
          </a:prstGeom>
          <a:noFill/>
          <a:ln>
            <a:noFill/>
          </a:ln>
        </p:spPr>
        <p:txBody>
          <a:bodyPr lIns="0" rIns="0" tIns="45000" bIns="0" anchor="b"/>
          <a:p>
            <a:pPr>
              <a:lnSpc>
                <a:spcPct val="100000"/>
              </a:lnSpc>
            </a:pPr>
            <a:r>
              <a:rPr lang="en-US" sz="5000" strike="noStrike">
                <a:solidFill>
                  <a:srgbClr val="ffffff"/>
                </a:solidFill>
                <a:latin typeface="Calibri"/>
              </a:rPr>
              <a:t>Diagrama de paquetes</a:t>
            </a:r>
            <a:endParaRPr/>
          </a:p>
        </p:txBody>
      </p:sp>
      <p:pic>
        <p:nvPicPr>
          <p:cNvPr id="124" name="6 Imagen" descr=""/>
          <p:cNvPicPr/>
          <p:nvPr/>
        </p:nvPicPr>
        <p:blipFill>
          <a:blip r:embed="rId1"/>
          <a:stretch/>
        </p:blipFill>
        <p:spPr>
          <a:xfrm>
            <a:off x="1463040" y="1630800"/>
            <a:ext cx="8516520" cy="431244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780840" y="2640600"/>
            <a:ext cx="9905760" cy="1478160"/>
          </a:xfrm>
          <a:prstGeom prst="rect">
            <a:avLst/>
          </a:prstGeom>
          <a:noFill/>
          <a:ln>
            <a:noFill/>
          </a:ln>
        </p:spPr>
        <p:txBody>
          <a:bodyPr lIns="0" rIns="0" tIns="45000" bIns="0" anchor="b"/>
          <a:p>
            <a:pPr>
              <a:lnSpc>
                <a:spcPct val="100000"/>
              </a:lnSpc>
            </a:pPr>
            <a:r>
              <a:rPr lang="en-US" sz="5000" strike="noStrike">
                <a:solidFill>
                  <a:srgbClr val="000000"/>
                </a:solidFill>
                <a:latin typeface="Calibri"/>
              </a:rPr>
              <a:t>Diseño e implementación</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1141560" y="618480"/>
            <a:ext cx="9905760" cy="720360"/>
          </a:xfrm>
          <a:prstGeom prst="rect">
            <a:avLst/>
          </a:prstGeom>
          <a:noFill/>
          <a:ln>
            <a:noFill/>
          </a:ln>
        </p:spPr>
        <p:txBody>
          <a:bodyPr lIns="0" rIns="0" tIns="45000" bIns="0" anchor="b"/>
          <a:p>
            <a:pPr>
              <a:lnSpc>
                <a:spcPct val="100000"/>
              </a:lnSpc>
            </a:pPr>
            <a:r>
              <a:rPr lang="en-US" sz="5000" strike="noStrike">
                <a:solidFill>
                  <a:srgbClr val="ffffff"/>
                </a:solidFill>
                <a:latin typeface="Calibri"/>
              </a:rPr>
              <a:t>observer</a:t>
            </a:r>
            <a:endParaRPr/>
          </a:p>
        </p:txBody>
      </p:sp>
      <p:sp>
        <p:nvSpPr>
          <p:cNvPr id="127" name="CustomShape 2"/>
          <p:cNvSpPr/>
          <p:nvPr/>
        </p:nvSpPr>
        <p:spPr>
          <a:xfrm>
            <a:off x="6230520" y="2282400"/>
            <a:ext cx="4800600" cy="2832840"/>
          </a:xfrm>
          <a:prstGeom prst="rect">
            <a:avLst/>
          </a:prstGeom>
          <a:noFill/>
          <a:ln>
            <a:noFill/>
          </a:ln>
        </p:spPr>
        <p:style>
          <a:lnRef idx="0"/>
          <a:fillRef idx="0"/>
          <a:effectRef idx="0"/>
          <a:fontRef idx="minor"/>
        </p:style>
        <p:txBody>
          <a:bodyPr lIns="90000" rIns="90000" tIns="45000" bIns="45000"/>
          <a:p>
            <a:pPr>
              <a:lnSpc>
                <a:spcPct val="100000"/>
              </a:lnSpc>
              <a:buFont typeface="StarSymbol"/>
              <a:buChar char=""/>
            </a:pPr>
            <a:r>
              <a:rPr lang="es-AR" strike="noStrike">
                <a:solidFill>
                  <a:srgbClr val="000000"/>
                </a:solidFill>
                <a:latin typeface="Calibri"/>
              </a:rPr>
              <a:t>Poder relacionar diferentes objetos entre si en torno a uno principal</a:t>
            </a:r>
            <a:endParaRPr/>
          </a:p>
          <a:p>
            <a:pPr>
              <a:lnSpc>
                <a:spcPct val="100000"/>
              </a:lnSpc>
              <a:buFont typeface="StarSymbol"/>
              <a:buChar char=""/>
            </a:pPr>
            <a:r>
              <a:rPr lang="es-AR" strike="noStrike">
                <a:solidFill>
                  <a:srgbClr val="000000"/>
                </a:solidFill>
                <a:latin typeface="Calibri"/>
              </a:rPr>
              <a:t>Cuando este último cambie, los demás también lo harán</a:t>
            </a:r>
            <a:endParaRPr/>
          </a:p>
          <a:p>
            <a:pPr>
              <a:lnSpc>
                <a:spcPct val="100000"/>
              </a:lnSpc>
              <a:buFont typeface="StarSymbol"/>
              <a:buChar char=""/>
            </a:pPr>
            <a:r>
              <a:rPr lang="es-AR" strike="noStrike">
                <a:solidFill>
                  <a:srgbClr val="000000"/>
                </a:solidFill>
                <a:latin typeface="Calibri"/>
              </a:rPr>
              <a:t>El modelo conoce a sus observadores, es el encargado de proporcionar la interfaz para añadir y/o quitar observadores</a:t>
            </a:r>
            <a:endParaRPr/>
          </a:p>
          <a:p>
            <a:pPr>
              <a:lnSpc>
                <a:spcPct val="100000"/>
              </a:lnSpc>
              <a:buFont typeface="StarSymbol"/>
              <a:buChar char=""/>
            </a:pPr>
            <a:r>
              <a:rPr lang="es-AR" strike="noStrike">
                <a:solidFill>
                  <a:srgbClr val="000000"/>
                </a:solidFill>
                <a:latin typeface="Calibri"/>
              </a:rPr>
              <a:t>Las vistas mantienen una referencia al sujeto concreto</a:t>
            </a:r>
            <a:endParaRPr/>
          </a:p>
        </p:txBody>
      </p:sp>
      <p:pic>
        <p:nvPicPr>
          <p:cNvPr id="128" name="" descr=""/>
          <p:cNvPicPr/>
          <p:nvPr/>
        </p:nvPicPr>
        <p:blipFill>
          <a:blip r:embed="rId1"/>
          <a:stretch/>
        </p:blipFill>
        <p:spPr>
          <a:xfrm>
            <a:off x="589320" y="1868040"/>
            <a:ext cx="5026680" cy="295596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609480" y="704160"/>
            <a:ext cx="10972440" cy="1142640"/>
          </a:xfrm>
          <a:prstGeom prst="rect">
            <a:avLst/>
          </a:prstGeom>
          <a:noFill/>
          <a:ln>
            <a:noFill/>
          </a:ln>
        </p:spPr>
        <p:txBody>
          <a:bodyPr lIns="0" rIns="0" tIns="45000" bIns="0" anchor="b"/>
          <a:p>
            <a:pPr>
              <a:lnSpc>
                <a:spcPct val="100000"/>
              </a:lnSpc>
            </a:pPr>
            <a:r>
              <a:rPr lang="en-US" sz="4000" strike="noStrike">
                <a:solidFill>
                  <a:srgbClr val="ffffff"/>
                </a:solidFill>
                <a:latin typeface="Calibri"/>
              </a:rPr>
              <a:t>iNTEGRANTES</a:t>
            </a:r>
            <a:endParaRPr/>
          </a:p>
        </p:txBody>
      </p:sp>
      <p:sp>
        <p:nvSpPr>
          <p:cNvPr id="88" name="TextShape 2"/>
          <p:cNvSpPr txBox="1"/>
          <p:nvPr/>
        </p:nvSpPr>
        <p:spPr>
          <a:xfrm>
            <a:off x="609480" y="1935360"/>
            <a:ext cx="10972440" cy="4388760"/>
          </a:xfrm>
          <a:prstGeom prst="rect">
            <a:avLst/>
          </a:prstGeom>
          <a:noFill/>
          <a:ln>
            <a:noFill/>
          </a:ln>
        </p:spPr>
        <p:txBody>
          <a:bodyPr lIns="90000" rIns="90000" tIns="45000" bIns="45000"/>
          <a:p>
            <a:pPr>
              <a:lnSpc>
                <a:spcPct val="100000"/>
              </a:lnSpc>
              <a:buSzPct val="95000"/>
              <a:buFont typeface="Wingdings 2" charset="2"/>
              <a:buChar char=""/>
            </a:pPr>
            <a:r>
              <a:rPr lang="en-US" sz="3600" strike="noStrike">
                <a:solidFill>
                  <a:srgbClr val="000000"/>
                </a:solidFill>
                <a:latin typeface="Calibri"/>
              </a:rPr>
              <a:t>Monsierra Lucas</a:t>
            </a:r>
            <a:endParaRPr/>
          </a:p>
          <a:p>
            <a:pPr>
              <a:lnSpc>
                <a:spcPct val="100000"/>
              </a:lnSpc>
              <a:buSzPct val="95000"/>
              <a:buFont typeface="Wingdings 2" charset="2"/>
              <a:buChar char=""/>
            </a:pPr>
            <a:r>
              <a:rPr lang="en-US" sz="3600" strike="noStrike">
                <a:solidFill>
                  <a:srgbClr val="000000"/>
                </a:solidFill>
                <a:latin typeface="Calibri"/>
              </a:rPr>
              <a:t>Benítez Jeremías</a:t>
            </a:r>
            <a:endParaRPr/>
          </a:p>
          <a:p>
            <a:pPr>
              <a:lnSpc>
                <a:spcPct val="100000"/>
              </a:lnSpc>
              <a:buSzPct val="95000"/>
              <a:buFont typeface="Wingdings 2" charset="2"/>
              <a:buChar char=""/>
            </a:pPr>
            <a:r>
              <a:rPr lang="en-US" sz="3600" strike="noStrike">
                <a:solidFill>
                  <a:srgbClr val="000000"/>
                </a:solidFill>
                <a:latin typeface="Calibri"/>
              </a:rPr>
              <a:t>Rao Maximiliano</a:t>
            </a:r>
            <a:endParaRPr/>
          </a:p>
        </p:txBody>
      </p:sp>
    </p:spTree>
  </p:cSld>
  <p:timing>
    <p:tnLst>
      <p:par>
        <p:cTn id="8" dur="indefinite" restart="never" nodeType="tmRoot">
          <p:childTnLst>
            <p:seq>
              <p:cTn id="9"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1386000" y="348120"/>
            <a:ext cx="9905760" cy="1478160"/>
          </a:xfrm>
          <a:prstGeom prst="rect">
            <a:avLst/>
          </a:prstGeom>
          <a:noFill/>
          <a:ln>
            <a:noFill/>
          </a:ln>
        </p:spPr>
        <p:txBody>
          <a:bodyPr lIns="0" rIns="0" tIns="45000" bIns="0" anchor="b"/>
          <a:p>
            <a:pPr>
              <a:lnSpc>
                <a:spcPct val="100000"/>
              </a:lnSpc>
            </a:pPr>
            <a:r>
              <a:rPr lang="en-US" sz="5000" strike="noStrike">
                <a:solidFill>
                  <a:srgbClr val="ffffff"/>
                </a:solidFill>
                <a:latin typeface="Calibri"/>
              </a:rPr>
              <a:t>strategy</a:t>
            </a:r>
            <a:endParaRPr/>
          </a:p>
        </p:txBody>
      </p:sp>
      <p:sp>
        <p:nvSpPr>
          <p:cNvPr id="130" name="CustomShape 2"/>
          <p:cNvSpPr/>
          <p:nvPr/>
        </p:nvSpPr>
        <p:spPr>
          <a:xfrm>
            <a:off x="6954480" y="1506960"/>
            <a:ext cx="4210920" cy="4358520"/>
          </a:xfrm>
          <a:prstGeom prst="rect">
            <a:avLst/>
          </a:prstGeom>
          <a:noFill/>
          <a:ln>
            <a:noFill/>
          </a:ln>
        </p:spPr>
        <p:style>
          <a:lnRef idx="0"/>
          <a:fillRef idx="0"/>
          <a:effectRef idx="0"/>
          <a:fontRef idx="minor"/>
        </p:style>
        <p:txBody>
          <a:bodyPr lIns="90000" rIns="90000" tIns="45000" bIns="45000"/>
          <a:p>
            <a:pPr>
              <a:lnSpc>
                <a:spcPct val="100000"/>
              </a:lnSpc>
            </a:pPr>
            <a:r>
              <a:rPr lang="es-AR" sz="2000" strike="noStrike">
                <a:solidFill>
                  <a:srgbClr val="000000"/>
                </a:solidFill>
                <a:latin typeface="Calibri"/>
              </a:rPr>
              <a:t>Utilizamos el patrón Strategy para el controller del sistema, ya que nos permite tener varios algoritmos encapsularlos e ir intercambiándolos a medida que surja la necesidad de hacerlo, ya que tenemos clases que difieren en algunos aspectos, entonces necesitamos tomar ciertas decisiones, respecto al algoritmo a utilizar, en tiempo de ejecución.</a:t>
            </a:r>
            <a:endParaRPr/>
          </a:p>
        </p:txBody>
      </p:sp>
      <p:pic>
        <p:nvPicPr>
          <p:cNvPr id="131" name="" descr=""/>
          <p:cNvPicPr/>
          <p:nvPr/>
        </p:nvPicPr>
        <p:blipFill>
          <a:blip r:embed="rId1"/>
          <a:stretch/>
        </p:blipFill>
        <p:spPr>
          <a:xfrm>
            <a:off x="722520" y="2520000"/>
            <a:ext cx="5613480" cy="270108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2" name="Imagen 3" descr=""/>
          <p:cNvPicPr/>
          <p:nvPr/>
        </p:nvPicPr>
        <p:blipFill>
          <a:blip r:embed="rId1"/>
          <a:stretch/>
        </p:blipFill>
        <p:spPr>
          <a:xfrm>
            <a:off x="360360" y="1917000"/>
            <a:ext cx="11355120" cy="3517560"/>
          </a:xfrm>
          <a:prstGeom prst="rect">
            <a:avLst/>
          </a:prstGeom>
          <a:ln>
            <a:noFill/>
          </a:ln>
        </p:spPr>
      </p:pic>
      <p:sp>
        <p:nvSpPr>
          <p:cNvPr id="133" name="CustomShape 1"/>
          <p:cNvSpPr/>
          <p:nvPr/>
        </p:nvSpPr>
        <p:spPr>
          <a:xfrm>
            <a:off x="1365120" y="541080"/>
            <a:ext cx="7237440" cy="456120"/>
          </a:xfrm>
          <a:prstGeom prst="rect">
            <a:avLst/>
          </a:prstGeom>
          <a:noFill/>
          <a:ln>
            <a:noFill/>
          </a:ln>
        </p:spPr>
        <p:style>
          <a:lnRef idx="0"/>
          <a:fillRef idx="0"/>
          <a:effectRef idx="0"/>
          <a:fontRef idx="minor"/>
        </p:style>
        <p:txBody>
          <a:bodyPr lIns="90000" rIns="90000" tIns="45000" bIns="45000"/>
          <a:p>
            <a:pPr>
              <a:lnSpc>
                <a:spcPct val="100000"/>
              </a:lnSpc>
            </a:pPr>
            <a:r>
              <a:rPr lang="es-AR" sz="2400" strike="noStrike">
                <a:solidFill>
                  <a:srgbClr val="000000"/>
                </a:solidFill>
                <a:latin typeface="Calibri"/>
              </a:rPr>
              <a:t>DIAGRAMA DE CLASES (RESUMIDO)</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909720" y="2756520"/>
            <a:ext cx="9905760" cy="1478160"/>
          </a:xfrm>
          <a:prstGeom prst="rect">
            <a:avLst/>
          </a:prstGeom>
          <a:noFill/>
          <a:ln>
            <a:noFill/>
          </a:ln>
        </p:spPr>
        <p:txBody>
          <a:bodyPr lIns="0" rIns="0" tIns="45000" bIns="0" anchor="b"/>
          <a:p>
            <a:pPr>
              <a:lnSpc>
                <a:spcPct val="100000"/>
              </a:lnSpc>
            </a:pPr>
            <a:r>
              <a:rPr lang="en-US" sz="4000" strike="noStrike">
                <a:solidFill>
                  <a:srgbClr val="ff0000"/>
                </a:solidFill>
                <a:latin typeface="Calibri"/>
              </a:rPr>
              <a:t>TESTING</a:t>
            </a: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8615880" y="618480"/>
            <a:ext cx="2768760" cy="5137920"/>
          </a:xfrm>
          <a:prstGeom prst="rect">
            <a:avLst/>
          </a:prstGeom>
          <a:noFill/>
          <a:ln>
            <a:noFill/>
          </a:ln>
        </p:spPr>
        <p:txBody>
          <a:bodyPr lIns="0" rIns="0" tIns="45000" bIns="0" anchor="b"/>
          <a:p>
            <a:pPr>
              <a:lnSpc>
                <a:spcPct val="100000"/>
              </a:lnSpc>
            </a:pPr>
            <a:r>
              <a:rPr lang="en-US" sz="2400" strike="noStrike">
                <a:solidFill>
                  <a:srgbClr val="323232"/>
                </a:solidFill>
                <a:latin typeface="Calibri"/>
              </a:rPr>
              <a:t>Se realizaron una seriE de pruebas de unidad básica para garantizar el funcionamiento de las principales actividades de la aplicación.</a:t>
            </a:r>
            <a:r>
              <a:rPr lang="en-US" sz="2400" strike="noStrike">
                <a:solidFill>
                  <a:srgbClr val="323232"/>
                </a:solidFill>
                <a:latin typeface="Calibri"/>
              </a:rPr>
              <a:t>
</a:t>
            </a:r>
            <a:r>
              <a:rPr lang="en-US" sz="2400" strike="noStrike">
                <a:solidFill>
                  <a:srgbClr val="323232"/>
                </a:solidFill>
                <a:latin typeface="Calibri"/>
              </a:rPr>
              <a:t>Si bien el nivel de cobertura es bajo, las principales actividades FUERON testeadas.</a:t>
            </a:r>
            <a:endParaRPr/>
          </a:p>
        </p:txBody>
      </p:sp>
      <p:pic>
        <p:nvPicPr>
          <p:cNvPr id="136" name="Imagen 3" descr=""/>
          <p:cNvPicPr/>
          <p:nvPr/>
        </p:nvPicPr>
        <p:blipFill>
          <a:blip r:embed="rId1"/>
          <a:stretch/>
        </p:blipFill>
        <p:spPr>
          <a:xfrm>
            <a:off x="197640" y="463680"/>
            <a:ext cx="8273880" cy="567900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1102680" y="2717640"/>
            <a:ext cx="9905760" cy="1478160"/>
          </a:xfrm>
          <a:prstGeom prst="rect">
            <a:avLst/>
          </a:prstGeom>
          <a:noFill/>
          <a:ln>
            <a:noFill/>
          </a:ln>
        </p:spPr>
        <p:txBody>
          <a:bodyPr lIns="0" rIns="0" tIns="45000" bIns="0" anchor="b"/>
          <a:p>
            <a:pPr>
              <a:lnSpc>
                <a:spcPct val="100000"/>
              </a:lnSpc>
            </a:pPr>
            <a:r>
              <a:rPr lang="en-US" sz="4000" strike="noStrike">
                <a:solidFill>
                  <a:srgbClr val="ff0000"/>
                </a:solidFill>
                <a:latin typeface="Calibri"/>
              </a:rPr>
              <a:t>CONCLUSIONES</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1110240" y="1296000"/>
            <a:ext cx="9905760" cy="5069520"/>
          </a:xfrm>
          <a:prstGeom prst="rect">
            <a:avLst/>
          </a:prstGeom>
          <a:noFill/>
          <a:ln>
            <a:noFill/>
          </a:ln>
        </p:spPr>
        <p:txBody>
          <a:bodyPr lIns="90000" rIns="90000" tIns="45000" bIns="45000"/>
          <a:p>
            <a:pPr>
              <a:lnSpc>
                <a:spcPct val="100000"/>
              </a:lnSpc>
              <a:buSzPct val="95000"/>
              <a:buFont typeface="Wingdings 2" charset="2"/>
              <a:buChar char=""/>
            </a:pPr>
            <a:r>
              <a:rPr lang="en-US" sz="2600" strike="noStrike">
                <a:solidFill>
                  <a:srgbClr val="000000"/>
                </a:solidFill>
                <a:latin typeface="Calibri"/>
              </a:rPr>
              <a:t>TIEMPO: ESTIMACIÓN VS REALIDAD</a:t>
            </a:r>
            <a:endParaRPr/>
          </a:p>
          <a:p>
            <a:pPr>
              <a:lnSpc>
                <a:spcPct val="100000"/>
              </a:lnSpc>
              <a:buSzPct val="95000"/>
              <a:buFont typeface="Wingdings 2" charset="2"/>
              <a:buChar char=""/>
            </a:pPr>
            <a:r>
              <a:rPr lang="en-US" sz="2600" strike="noStrike">
                <a:solidFill>
                  <a:srgbClr val="000000"/>
                </a:solidFill>
                <a:latin typeface="Calibri"/>
              </a:rPr>
              <a:t>IMPORTANCIA DE ESTRUCTURAR EL TRABAJO Y DISTRIBUIR TAREAS</a:t>
            </a:r>
            <a:endParaRPr/>
          </a:p>
          <a:p>
            <a:pPr>
              <a:lnSpc>
                <a:spcPct val="100000"/>
              </a:lnSpc>
              <a:buSzPct val="95000"/>
              <a:buFont typeface="Wingdings 2" charset="2"/>
              <a:buChar char=""/>
            </a:pPr>
            <a:r>
              <a:rPr lang="en-US" sz="2600" strike="noStrike">
                <a:solidFill>
                  <a:srgbClr val="000000"/>
                </a:solidFill>
                <a:latin typeface="Calibri"/>
              </a:rPr>
              <a:t>CORRECTA INTERPRETACIÓN DE LA CONSIGNA</a:t>
            </a:r>
            <a:endParaRPr/>
          </a:p>
          <a:p>
            <a:pPr>
              <a:lnSpc>
                <a:spcPct val="100000"/>
              </a:lnSpc>
              <a:buSzPct val="95000"/>
              <a:buFont typeface="Wingdings 2" charset="2"/>
              <a:buChar char=""/>
            </a:pPr>
            <a:r>
              <a:rPr lang="en-US" sz="2600" strike="noStrike">
                <a:solidFill>
                  <a:srgbClr val="000000"/>
                </a:solidFill>
                <a:latin typeface="Calibri"/>
              </a:rPr>
              <a:t>USO DE HERRAMIENTAS</a:t>
            </a:r>
            <a:endParaRPr/>
          </a:p>
          <a:p>
            <a:pPr>
              <a:lnSpc>
                <a:spcPct val="100000"/>
              </a:lnSpc>
              <a:buSzPct val="95000"/>
              <a:buFont typeface="Wingdings 2" charset="2"/>
              <a:buChar char=""/>
            </a:pPr>
            <a:r>
              <a:rPr lang="en-US" sz="2600" strike="noStrike">
                <a:solidFill>
                  <a:srgbClr val="000000"/>
                </a:solidFill>
                <a:latin typeface="Calibri"/>
              </a:rPr>
              <a:t>USO DE PROCESOS TRADICIONALES DE DESARROLLO: PROS Y CONTRAS</a:t>
            </a:r>
            <a:endParaRPr/>
          </a:p>
          <a:p>
            <a:pPr>
              <a:lnSpc>
                <a:spcPct val="100000"/>
              </a:lnSpc>
              <a:buSzPct val="95000"/>
              <a:buFont typeface="Wingdings 2" charset="2"/>
              <a:buChar char=""/>
            </a:pPr>
            <a:r>
              <a:rPr lang="en-US" sz="2600" strike="noStrike">
                <a:solidFill>
                  <a:srgbClr val="000000"/>
                </a:solidFill>
                <a:latin typeface="Calibri"/>
              </a:rPr>
              <a:t>COMPRENSIÓN MÁS EN DETALLE DE LOS CONCEPTOS TRATADOS EN CLASES</a:t>
            </a:r>
            <a:endParaRPr/>
          </a:p>
          <a:p>
            <a:pPr>
              <a:lnSpc>
                <a:spcPct val="100000"/>
              </a:lnSpc>
              <a:buSzPct val="95000"/>
              <a:buFont typeface="Wingdings 2" charset="2"/>
              <a:buChar char=""/>
            </a:pPr>
            <a:r>
              <a:rPr lang="en-US" sz="2600" strike="noStrike">
                <a:solidFill>
                  <a:srgbClr val="000000"/>
                </a:solidFill>
                <a:latin typeface="Calibri"/>
              </a:rPr>
              <a:t>EVOLUCIÓN DEL SISTEMA</a:t>
            </a:r>
            <a:endParaRPr/>
          </a:p>
          <a:p>
            <a:pPr>
              <a:lnSpc>
                <a:spcPct val="100000"/>
              </a:lnSpc>
            </a:pPr>
            <a:endParaRPr/>
          </a:p>
        </p:txBody>
      </p:sp>
    </p:spTree>
  </p:cSld>
  <p:timing>
    <p:tnLst>
      <p:par>
        <p:cTn id="75" dur="indefinite" restart="never" nodeType="tmRoot">
          <p:childTnLst>
            <p:seq>
              <p:cTn id="76" nodeType="mainSeq">
                <p:childTnLst>
                  <p:par>
                    <p:cTn id="77" fill="freeze">
                      <p:stCondLst>
                        <p:cond delay="indefinite"/>
                      </p:stCondLst>
                      <p:childTnLst>
                        <p:par>
                          <p:cTn id="78" fill="freeze">
                            <p:stCondLst>
                              <p:cond delay="0"/>
                            </p:stCondLst>
                            <p:childTnLst>
                              <p:par>
                                <p:cTn id="79" nodeType="clickEffect" fill="hold" presetClass="entr" presetID="1">
                                  <p:stCondLst>
                                    <p:cond delay="0"/>
                                  </p:stCondLst>
                                  <p:childTnLst>
                                    <p:set>
                                      <p:cBhvr>
                                        <p:cTn id="80" dur="1" fill="hold">
                                          <p:stCondLst>
                                            <p:cond delay="0"/>
                                          </p:stCondLst>
                                        </p:cTn>
                                        <p:tgtEl>
                                          <p:spTgt spid="138">
                                            <p:txEl>
                                              <p:pRg st="0" end="31"/>
                                            </p:txEl>
                                          </p:spTgt>
                                        </p:tgtEl>
                                        <p:attrNameLst>
                                          <p:attrName>style.visibility</p:attrName>
                                        </p:attrNameLst>
                                      </p:cBhvr>
                                      <p:to>
                                        <p:strVal val="visible"/>
                                      </p:to>
                                    </p:set>
                                  </p:childTnLst>
                                </p:cTn>
                              </p:par>
                            </p:childTnLst>
                          </p:cTn>
                        </p:par>
                      </p:childTnLst>
                    </p:cTn>
                  </p:par>
                  <p:par>
                    <p:cTn id="81" fill="freeze">
                      <p:stCondLst>
                        <p:cond delay="indefinite"/>
                      </p:stCondLst>
                      <p:childTnLst>
                        <p:par>
                          <p:cTn id="82" fill="freeze">
                            <p:stCondLst>
                              <p:cond delay="0"/>
                            </p:stCondLst>
                            <p:childTnLst>
                              <p:par>
                                <p:cTn id="83" nodeType="clickEffect" fill="hold" presetClass="entr" presetID="1">
                                  <p:stCondLst>
                                    <p:cond delay="0"/>
                                  </p:stCondLst>
                                  <p:childTnLst>
                                    <p:set>
                                      <p:cBhvr>
                                        <p:cTn id="84" dur="1" fill="hold">
                                          <p:stCondLst>
                                            <p:cond delay="0"/>
                                          </p:stCondLst>
                                        </p:cTn>
                                        <p:tgtEl>
                                          <p:spTgt spid="138">
                                            <p:txEl>
                                              <p:pRg st="31" end="89"/>
                                            </p:txEl>
                                          </p:spTgt>
                                        </p:tgtEl>
                                        <p:attrNameLst>
                                          <p:attrName>style.visibility</p:attrName>
                                        </p:attrNameLst>
                                      </p:cBhvr>
                                      <p:to>
                                        <p:strVal val="visible"/>
                                      </p:to>
                                    </p:set>
                                  </p:childTnLst>
                                </p:cTn>
                              </p:par>
                            </p:childTnLst>
                          </p:cTn>
                        </p:par>
                      </p:childTnLst>
                    </p:cTn>
                  </p:par>
                  <p:par>
                    <p:cTn id="85" fill="freeze">
                      <p:stCondLst>
                        <p:cond delay="indefinite"/>
                      </p:stCondLst>
                      <p:childTnLst>
                        <p:par>
                          <p:cTn id="86" fill="freeze">
                            <p:stCondLst>
                              <p:cond delay="0"/>
                            </p:stCondLst>
                            <p:childTnLst>
                              <p:par>
                                <p:cTn id="87" nodeType="clickEffect" fill="hold" presetClass="entr" presetID="1">
                                  <p:stCondLst>
                                    <p:cond delay="0"/>
                                  </p:stCondLst>
                                  <p:childTnLst>
                                    <p:set>
                                      <p:cBhvr>
                                        <p:cTn id="88" dur="1" fill="hold">
                                          <p:stCondLst>
                                            <p:cond delay="0"/>
                                          </p:stCondLst>
                                        </p:cTn>
                                        <p:tgtEl>
                                          <p:spTgt spid="138">
                                            <p:txEl>
                                              <p:pRg st="89" end="128"/>
                                            </p:txEl>
                                          </p:spTgt>
                                        </p:tgtEl>
                                        <p:attrNameLst>
                                          <p:attrName>style.visibility</p:attrName>
                                        </p:attrNameLst>
                                      </p:cBhvr>
                                      <p:to>
                                        <p:strVal val="visible"/>
                                      </p:to>
                                    </p:set>
                                  </p:childTnLst>
                                </p:cTn>
                              </p:par>
                            </p:childTnLst>
                          </p:cTn>
                        </p:par>
                      </p:childTnLst>
                    </p:cTn>
                  </p:par>
                  <p:par>
                    <p:cTn id="89" fill="freeze">
                      <p:stCondLst>
                        <p:cond delay="indefinite"/>
                      </p:stCondLst>
                      <p:childTnLst>
                        <p:par>
                          <p:cTn id="90" fill="freeze">
                            <p:stCondLst>
                              <p:cond delay="0"/>
                            </p:stCondLst>
                            <p:childTnLst>
                              <p:par>
                                <p:cTn id="91" nodeType="clickEffect" fill="hold" presetClass="entr" presetID="1">
                                  <p:stCondLst>
                                    <p:cond delay="0"/>
                                  </p:stCondLst>
                                  <p:childTnLst>
                                    <p:set>
                                      <p:cBhvr>
                                        <p:cTn id="92" dur="1" fill="hold">
                                          <p:stCondLst>
                                            <p:cond delay="0"/>
                                          </p:stCondLst>
                                        </p:cTn>
                                        <p:tgtEl>
                                          <p:spTgt spid="138">
                                            <p:txEl>
                                              <p:pRg st="128" end="148"/>
                                            </p:txEl>
                                          </p:spTgt>
                                        </p:tgtEl>
                                        <p:attrNameLst>
                                          <p:attrName>style.visibility</p:attrName>
                                        </p:attrNameLst>
                                      </p:cBhvr>
                                      <p:to>
                                        <p:strVal val="visible"/>
                                      </p:to>
                                    </p:set>
                                  </p:childTnLst>
                                </p:cTn>
                              </p:par>
                            </p:childTnLst>
                          </p:cTn>
                        </p:par>
                      </p:childTnLst>
                    </p:cTn>
                  </p:par>
                  <p:par>
                    <p:cTn id="93" fill="freeze">
                      <p:stCondLst>
                        <p:cond delay="indefinite"/>
                      </p:stCondLst>
                      <p:childTnLst>
                        <p:par>
                          <p:cTn id="94" fill="freeze">
                            <p:stCondLst>
                              <p:cond delay="0"/>
                            </p:stCondLst>
                            <p:childTnLst>
                              <p:par>
                                <p:cTn id="95" nodeType="clickEffect" fill="hold" presetClass="entr" presetID="1">
                                  <p:stCondLst>
                                    <p:cond delay="0"/>
                                  </p:stCondLst>
                                  <p:childTnLst>
                                    <p:set>
                                      <p:cBhvr>
                                        <p:cTn id="96" dur="1" fill="hold">
                                          <p:stCondLst>
                                            <p:cond delay="0"/>
                                          </p:stCondLst>
                                        </p:cTn>
                                        <p:tgtEl>
                                          <p:spTgt spid="138">
                                            <p:txEl>
                                              <p:pRg st="148" end="208"/>
                                            </p:txEl>
                                          </p:spTgt>
                                        </p:tgtEl>
                                        <p:attrNameLst>
                                          <p:attrName>style.visibility</p:attrName>
                                        </p:attrNameLst>
                                      </p:cBhvr>
                                      <p:to>
                                        <p:strVal val="visible"/>
                                      </p:to>
                                    </p:set>
                                  </p:childTnLst>
                                </p:cTn>
                              </p:par>
                            </p:childTnLst>
                          </p:cTn>
                        </p:par>
                      </p:childTnLst>
                    </p:cTn>
                  </p:par>
                  <p:par>
                    <p:cTn id="97" fill="freeze">
                      <p:stCondLst>
                        <p:cond delay="indefinite"/>
                      </p:stCondLst>
                      <p:childTnLst>
                        <p:par>
                          <p:cTn id="98" fill="freeze">
                            <p:stCondLst>
                              <p:cond delay="0"/>
                            </p:stCondLst>
                            <p:childTnLst>
                              <p:par>
                                <p:cTn id="99" nodeType="clickEffect" fill="hold" presetClass="entr" presetID="1">
                                  <p:stCondLst>
                                    <p:cond delay="0"/>
                                  </p:stCondLst>
                                  <p:childTnLst>
                                    <p:set>
                                      <p:cBhvr>
                                        <p:cTn id="100" dur="1" fill="hold">
                                          <p:stCondLst>
                                            <p:cond delay="0"/>
                                          </p:stCondLst>
                                        </p:cTn>
                                        <p:tgtEl>
                                          <p:spTgt spid="138">
                                            <p:txEl>
                                              <p:pRg st="208" end="271"/>
                                            </p:txEl>
                                          </p:spTgt>
                                        </p:tgtEl>
                                        <p:attrNameLst>
                                          <p:attrName>style.visibility</p:attrName>
                                        </p:attrNameLst>
                                      </p:cBhvr>
                                      <p:to>
                                        <p:strVal val="visible"/>
                                      </p:to>
                                    </p:set>
                                  </p:childTnLst>
                                </p:cTn>
                              </p:par>
                            </p:childTnLst>
                          </p:cTn>
                        </p:par>
                      </p:childTnLst>
                    </p:cTn>
                  </p:par>
                  <p:par>
                    <p:cTn id="101" fill="freeze">
                      <p:stCondLst>
                        <p:cond delay="indefinite"/>
                      </p:stCondLst>
                      <p:childTnLst>
                        <p:par>
                          <p:cTn id="102" fill="freeze">
                            <p:stCondLst>
                              <p:cond delay="0"/>
                            </p:stCondLst>
                            <p:childTnLst>
                              <p:par>
                                <p:cTn id="103" nodeType="clickEffect" fill="hold" presetClass="entr" presetID="1">
                                  <p:stCondLst>
                                    <p:cond delay="0"/>
                                  </p:stCondLst>
                                  <p:childTnLst>
                                    <p:set>
                                      <p:cBhvr>
                                        <p:cTn id="104" dur="1" fill="hold">
                                          <p:stCondLst>
                                            <p:cond delay="0"/>
                                          </p:stCondLst>
                                        </p:cTn>
                                        <p:tgtEl>
                                          <p:spTgt spid="138">
                                            <p:txEl>
                                              <p:pRg st="271" end="29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609480" y="704160"/>
            <a:ext cx="10972440" cy="1142640"/>
          </a:xfrm>
          <a:prstGeom prst="rect">
            <a:avLst/>
          </a:prstGeom>
          <a:noFill/>
          <a:ln>
            <a:noFill/>
          </a:ln>
        </p:spPr>
        <p:txBody>
          <a:bodyPr lIns="0" rIns="0" tIns="0" bIns="0" anchor="ctr"/>
          <a:p>
            <a:r>
              <a:rPr lang="en-US" sz="5000">
                <a:latin typeface="Calibri"/>
              </a:rPr>
              <a:t>Reservas FCEFyN</a:t>
            </a:r>
            <a:endParaRPr/>
          </a:p>
        </p:txBody>
      </p:sp>
      <p:pic>
        <p:nvPicPr>
          <p:cNvPr id="90" name="" descr=""/>
          <p:cNvPicPr/>
          <p:nvPr/>
        </p:nvPicPr>
        <p:blipFill>
          <a:blip r:embed="rId1"/>
          <a:stretch/>
        </p:blipFill>
        <p:spPr>
          <a:xfrm>
            <a:off x="627840" y="1731240"/>
            <a:ext cx="2468160" cy="4388760"/>
          </a:xfrm>
          <a:prstGeom prst="rect">
            <a:avLst/>
          </a:prstGeom>
          <a:ln>
            <a:noFill/>
          </a:ln>
        </p:spPr>
      </p:pic>
      <p:sp>
        <p:nvSpPr>
          <p:cNvPr id="91" name="TextShape 2"/>
          <p:cNvSpPr txBox="1"/>
          <p:nvPr/>
        </p:nvSpPr>
        <p:spPr>
          <a:xfrm>
            <a:off x="3456000" y="1728000"/>
            <a:ext cx="8130240" cy="4388760"/>
          </a:xfrm>
          <a:prstGeom prst="rect">
            <a:avLst/>
          </a:prstGeom>
          <a:noFill/>
          <a:ln>
            <a:noFill/>
          </a:ln>
        </p:spPr>
        <p:txBody>
          <a:bodyPr lIns="0" rIns="0" tIns="0" bIns="0"/>
          <a:p>
            <a:r>
              <a:rPr lang="en-US" sz="2600">
                <a:latin typeface="Calibri"/>
              </a:rPr>
              <a:t>Necesidades que cubre la app:</a:t>
            </a:r>
            <a:endParaRPr/>
          </a:p>
          <a:p>
            <a:pPr>
              <a:buSzPct val="45000"/>
              <a:buFont typeface="StarSymbol"/>
              <a:buChar char=""/>
            </a:pPr>
            <a:r>
              <a:rPr lang="en-US" sz="2600">
                <a:latin typeface="Calibri"/>
              </a:rPr>
              <a:t>Saber dónde se dictan las materias</a:t>
            </a:r>
            <a:endParaRPr/>
          </a:p>
          <a:p>
            <a:pPr>
              <a:buSzPct val="45000"/>
              <a:buFont typeface="StarSymbol"/>
              <a:buChar char=""/>
            </a:pPr>
            <a:r>
              <a:rPr lang="en-US" sz="2600">
                <a:latin typeface="Calibri"/>
              </a:rPr>
              <a:t>Localizar profesores más facilmente</a:t>
            </a:r>
            <a:endParaRPr/>
          </a:p>
          <a:p>
            <a:pPr>
              <a:buSzPct val="45000"/>
              <a:buFont typeface="StarSymbol"/>
              <a:buChar char=""/>
            </a:pPr>
            <a:r>
              <a:rPr lang="en-US" sz="2600">
                <a:latin typeface="Calibri"/>
              </a:rPr>
              <a:t>Consultar disponibilidad de aulas</a:t>
            </a:r>
            <a:endParaRPr/>
          </a:p>
          <a:p>
            <a:pPr>
              <a:buSzPct val="45000"/>
              <a:buFont typeface="StarSymbol"/>
              <a:buChar char=""/>
            </a:pPr>
            <a:r>
              <a:rPr lang="en-US" sz="2600">
                <a:latin typeface="Calibri"/>
              </a:rPr>
              <a:t>Realizar reservas de aulas desde cualquier lugar (próximamente)</a:t>
            </a:r>
            <a:endParaRPr/>
          </a:p>
          <a:p>
            <a:pPr>
              <a:buSzPct val="45000"/>
              <a:buFont typeface="StarSymbol"/>
              <a:buChar char=""/>
            </a:pPr>
            <a:r>
              <a:rPr lang="en-US" sz="2600">
                <a:latin typeface="Calibri"/>
              </a:rPr>
              <a:t>Acceder a un mapa de la facultad sin necesidad de ir hasta la entrada</a:t>
            </a:r>
            <a:endParaRPr/>
          </a:p>
          <a:p>
            <a:pPr>
              <a:buSzPct val="45000"/>
              <a:buFont typeface="StarSymbol"/>
              <a:buChar char=""/>
            </a:pPr>
            <a:r>
              <a:rPr lang="en-US" sz="2600">
                <a:latin typeface="Calibri"/>
              </a:rPr>
              <a:t>Aprobar Ing. de Software</a:t>
            </a:r>
            <a:endParaRPr/>
          </a:p>
        </p:txBody>
      </p:sp>
    </p:spTree>
  </p:cSld>
  <p:timing>
    <p:tnLst>
      <p:par>
        <p:cTn id="10" dur="indefinite" restart="never" nodeType="tmRoot">
          <p:childTnLst>
            <p:seq>
              <p:cTn id="11" nodeType="mainSeq">
                <p:childTnLst>
                  <p:par>
                    <p:cTn id="12" fill="freeze">
                      <p:stCondLst>
                        <p:cond delay="indefinite"/>
                      </p:stCondLst>
                      <p:childTnLst>
                        <p:par>
                          <p:cTn id="13" fill="freeze">
                            <p:stCondLst>
                              <p:cond delay="0"/>
                            </p:stCondLst>
                            <p:childTnLst>
                              <p:par>
                                <p:cTn id="14" nodeType="clickEffect" fill="hold" presetClass="entr" presetID="18" presetSubtype="12">
                                  <p:stCondLst>
                                    <p:cond delay="0"/>
                                  </p:stCondLst>
                                  <p:childTnLst>
                                    <p:set>
                                      <p:cBhvr>
                                        <p:cTn id="15" dur="1" fill="hold">
                                          <p:stCondLst>
                                            <p:cond delay="0"/>
                                          </p:stCondLst>
                                        </p:cTn>
                                        <p:tgtEl>
                                          <p:spTgt spid="90"/>
                                        </p:tgtEl>
                                        <p:attrNameLst>
                                          <p:attrName>style.visibility</p:attrName>
                                        </p:attrNameLst>
                                      </p:cBhvr>
                                      <p:to>
                                        <p:strVal val="visible"/>
                                      </p:to>
                                    </p:set>
                                    <p:animEffect filter="strips(downLeft)" transition="in">
                                      <p:cBhvr additive="repl">
                                        <p:cTn id="16" dur="500"/>
                                        <p:tgtEl>
                                          <p:spTgt spid="90"/>
                                        </p:tgtEl>
                                      </p:cBhvr>
                                    </p:animEffect>
                                  </p:childTnLst>
                                </p:cTn>
                              </p:par>
                            </p:childTnLst>
                          </p:cTn>
                        </p:par>
                      </p:childTnLst>
                    </p:cTn>
                  </p:par>
                  <p:par>
                    <p:cTn id="17" fill="freeze">
                      <p:stCondLst>
                        <p:cond delay="indefinite"/>
                      </p:stCondLst>
                      <p:childTnLst>
                        <p:par>
                          <p:cTn id="18" fill="freeze">
                            <p:stCondLst>
                              <p:cond delay="0"/>
                            </p:stCondLst>
                            <p:childTnLst>
                              <p:par>
                                <p:cTn id="19" nodeType="clickEffect" fill="hold" presetClass="entr" presetID="1">
                                  <p:stCondLst>
                                    <p:cond delay="0"/>
                                  </p:stCondLst>
                                  <p:childTnLst>
                                    <p:set>
                                      <p:cBhvr>
                                        <p:cTn id="20" dur="1" fill="hold">
                                          <p:stCondLst>
                                            <p:cond delay="0"/>
                                          </p:stCondLst>
                                        </p:cTn>
                                        <p:tgtEl>
                                          <p:spTgt spid="91">
                                            <p:txEl>
                                              <p:pRg st="0" end="30"/>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91">
                                            <p:txEl>
                                              <p:pRg st="30" end="65"/>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91">
                                            <p:txEl>
                                              <p:pRg st="65" end="101"/>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91">
                                            <p:txEl>
                                              <p:pRg st="101" end="135"/>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91">
                                            <p:txEl>
                                              <p:pRg st="135" end="199"/>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91">
                                            <p:txEl>
                                              <p:pRg st="199" end="269"/>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91">
                                            <p:txEl>
                                              <p:pRg st="269" end="29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1682280" y="2653200"/>
            <a:ext cx="9905760" cy="1478160"/>
          </a:xfrm>
          <a:prstGeom prst="rect">
            <a:avLst/>
          </a:prstGeom>
          <a:noFill/>
          <a:ln>
            <a:noFill/>
          </a:ln>
        </p:spPr>
        <p:txBody>
          <a:bodyPr lIns="0" rIns="0" tIns="45000" bIns="0" anchor="b"/>
          <a:p>
            <a:pPr>
              <a:lnSpc>
                <a:spcPct val="100000"/>
              </a:lnSpc>
            </a:pPr>
            <a:r>
              <a:rPr lang="en-US" sz="5000" strike="noStrike">
                <a:solidFill>
                  <a:srgbClr val="000000"/>
                </a:solidFill>
                <a:latin typeface="Calibri"/>
              </a:rPr>
              <a:t>Configuration management</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609480" y="704160"/>
            <a:ext cx="10972440" cy="1142640"/>
          </a:xfrm>
          <a:prstGeom prst="rect">
            <a:avLst/>
          </a:prstGeom>
          <a:noFill/>
          <a:ln>
            <a:noFill/>
          </a:ln>
        </p:spPr>
        <p:txBody>
          <a:bodyPr lIns="0" rIns="0" tIns="45000" bIns="0" anchor="b"/>
          <a:p>
            <a:pPr>
              <a:lnSpc>
                <a:spcPct val="100000"/>
              </a:lnSpc>
            </a:pPr>
            <a:r>
              <a:rPr lang="en-US" sz="5000" strike="noStrike">
                <a:solidFill>
                  <a:srgbClr val="ffffff"/>
                </a:solidFill>
                <a:latin typeface="Calibri"/>
              </a:rPr>
              <a:t>herramientas empleadas</a:t>
            </a:r>
            <a:endParaRPr/>
          </a:p>
        </p:txBody>
      </p:sp>
      <p:sp>
        <p:nvSpPr>
          <p:cNvPr id="94" name="TextShape 2"/>
          <p:cNvSpPr txBox="1"/>
          <p:nvPr/>
        </p:nvSpPr>
        <p:spPr>
          <a:xfrm>
            <a:off x="609480" y="1935360"/>
            <a:ext cx="10972440" cy="4388760"/>
          </a:xfrm>
          <a:prstGeom prst="rect">
            <a:avLst/>
          </a:prstGeom>
          <a:noFill/>
          <a:ln>
            <a:noFill/>
          </a:ln>
        </p:spPr>
        <p:txBody>
          <a:bodyPr lIns="90000" rIns="90000" tIns="45000" bIns="45000"/>
          <a:p>
            <a:pPr>
              <a:lnSpc>
                <a:spcPct val="100000"/>
              </a:lnSpc>
              <a:buSzPct val="95000"/>
              <a:buFont typeface="Wingdings 2" charset="2"/>
              <a:buChar char=""/>
            </a:pPr>
            <a:r>
              <a:rPr lang="en-US" sz="2600" strike="noStrike">
                <a:solidFill>
                  <a:srgbClr val="000000"/>
                </a:solidFill>
                <a:latin typeface="Calibri"/>
              </a:rPr>
              <a:t>Lenguaje de programación: JAVA.</a:t>
            </a:r>
            <a:endParaRPr/>
          </a:p>
          <a:p>
            <a:pPr>
              <a:lnSpc>
                <a:spcPct val="100000"/>
              </a:lnSpc>
              <a:buSzPct val="95000"/>
              <a:buFont typeface="Wingdings 2" charset="2"/>
              <a:buChar char=""/>
            </a:pPr>
            <a:r>
              <a:rPr lang="en-US" sz="2600" strike="noStrike">
                <a:solidFill>
                  <a:srgbClr val="000000"/>
                </a:solidFill>
                <a:latin typeface="Calibri"/>
              </a:rPr>
              <a:t>Sistema de control de versiones:  GITHUB.</a:t>
            </a:r>
            <a:endParaRPr/>
          </a:p>
          <a:p>
            <a:pPr>
              <a:lnSpc>
                <a:spcPct val="100000"/>
              </a:lnSpc>
              <a:buSzPct val="95000"/>
              <a:buFont typeface="Wingdings 2" charset="2"/>
              <a:buChar char=""/>
            </a:pPr>
            <a:r>
              <a:rPr lang="en-US" sz="2600" strike="noStrike">
                <a:solidFill>
                  <a:srgbClr val="000000"/>
                </a:solidFill>
                <a:latin typeface="Calibri"/>
              </a:rPr>
              <a:t>Herramienta de automatización: GRADLE.</a:t>
            </a:r>
            <a:endParaRPr/>
          </a:p>
          <a:p>
            <a:pPr>
              <a:lnSpc>
                <a:spcPct val="100000"/>
              </a:lnSpc>
              <a:buSzPct val="95000"/>
              <a:buFont typeface="Wingdings 2" charset="2"/>
              <a:buChar char=""/>
            </a:pPr>
            <a:r>
              <a:rPr lang="en-US" sz="2600" strike="noStrike">
                <a:solidFill>
                  <a:srgbClr val="000000"/>
                </a:solidFill>
                <a:latin typeface="Calibri"/>
              </a:rPr>
              <a:t>Desarrollo de la base de datos: MySQL.</a:t>
            </a:r>
            <a:endParaRPr/>
          </a:p>
          <a:p>
            <a:pPr>
              <a:lnSpc>
                <a:spcPct val="100000"/>
              </a:lnSpc>
              <a:buSzPct val="95000"/>
              <a:buFont typeface="Wingdings 2" charset="2"/>
              <a:buChar char=""/>
            </a:pPr>
            <a:r>
              <a:rPr lang="en-US" sz="2600" strike="noStrike">
                <a:solidFill>
                  <a:srgbClr val="000000"/>
                </a:solidFill>
                <a:latin typeface="Calibri"/>
              </a:rPr>
              <a:t>Carga de datos por defecto a la base de datos: SQLite Browser.</a:t>
            </a:r>
            <a:r>
              <a:rPr lang="en-US" sz="2600" strike="noStrike">
                <a:solidFill>
                  <a:srgbClr val="000000"/>
                </a:solidFill>
                <a:latin typeface="Calibri"/>
              </a:rPr>
              <a:t>	</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609480" y="704160"/>
            <a:ext cx="10972440" cy="1142640"/>
          </a:xfrm>
          <a:prstGeom prst="rect">
            <a:avLst/>
          </a:prstGeom>
          <a:noFill/>
          <a:ln>
            <a:noFill/>
          </a:ln>
        </p:spPr>
        <p:txBody>
          <a:bodyPr lIns="0" rIns="0" tIns="45000" bIns="0" anchor="b"/>
          <a:p>
            <a:pPr>
              <a:lnSpc>
                <a:spcPct val="100000"/>
              </a:lnSpc>
            </a:pPr>
            <a:r>
              <a:rPr lang="en-US" sz="5000" strike="noStrike">
                <a:solidFill>
                  <a:srgbClr val="ffffff"/>
                </a:solidFill>
                <a:latin typeface="Calibri"/>
              </a:rPr>
              <a:t>Esquema de directorios</a:t>
            </a:r>
            <a:endParaRPr/>
          </a:p>
        </p:txBody>
      </p:sp>
      <p:sp>
        <p:nvSpPr>
          <p:cNvPr id="96" name="TextShape 2"/>
          <p:cNvSpPr txBox="1"/>
          <p:nvPr/>
        </p:nvSpPr>
        <p:spPr>
          <a:xfrm>
            <a:off x="4519800" y="1935360"/>
            <a:ext cx="7062120" cy="4388760"/>
          </a:xfrm>
          <a:prstGeom prst="rect">
            <a:avLst/>
          </a:prstGeom>
          <a:noFill/>
          <a:ln>
            <a:noFill/>
          </a:ln>
        </p:spPr>
        <p:txBody>
          <a:bodyPr lIns="90000" rIns="90000" tIns="45000" bIns="45000"/>
          <a:p>
            <a:pPr>
              <a:lnSpc>
                <a:spcPct val="100000"/>
              </a:lnSpc>
              <a:buSzPct val="95000"/>
              <a:buFont typeface="Wingdings 2" charset="2"/>
              <a:buChar char=""/>
            </a:pPr>
            <a:r>
              <a:rPr lang="en-US" sz="2600" strike="noStrike">
                <a:solidFill>
                  <a:srgbClr val="000000"/>
                </a:solidFill>
                <a:latin typeface="Calibri"/>
              </a:rPr>
              <a:t>/apk : Contiene el instalador de la app.</a:t>
            </a:r>
            <a:endParaRPr/>
          </a:p>
          <a:p>
            <a:pPr>
              <a:lnSpc>
                <a:spcPct val="100000"/>
              </a:lnSpc>
              <a:buSzPct val="95000"/>
              <a:buFont typeface="Wingdings 2" charset="2"/>
              <a:buChar char=""/>
            </a:pPr>
            <a:r>
              <a:rPr lang="en-US" sz="2600" strike="noStrike">
                <a:solidFill>
                  <a:srgbClr val="000000"/>
                </a:solidFill>
                <a:latin typeface="Calibri"/>
              </a:rPr>
              <a:t>/docs : Contiene toda la documentación y diagramas del proyecto.</a:t>
            </a:r>
            <a:endParaRPr/>
          </a:p>
          <a:p>
            <a:pPr>
              <a:lnSpc>
                <a:spcPct val="100000"/>
              </a:lnSpc>
              <a:buSzPct val="95000"/>
              <a:buFont typeface="Wingdings 2" charset="2"/>
              <a:buChar char=""/>
            </a:pPr>
            <a:r>
              <a:rPr lang="en-US" sz="2600" strike="noStrike">
                <a:solidFill>
                  <a:srgbClr val="000000"/>
                </a:solidFill>
                <a:latin typeface="Calibri"/>
              </a:rPr>
              <a:t>/main/assets/database : Contiene la base de datos SQLite leída por el programa.</a:t>
            </a:r>
            <a:endParaRPr/>
          </a:p>
          <a:p>
            <a:pPr>
              <a:lnSpc>
                <a:spcPct val="100000"/>
              </a:lnSpc>
              <a:buSzPct val="95000"/>
              <a:buFont typeface="Wingdings 2" charset="2"/>
              <a:buChar char=""/>
            </a:pPr>
            <a:r>
              <a:rPr lang="en-US" sz="2600" strike="noStrike">
                <a:solidFill>
                  <a:srgbClr val="000000"/>
                </a:solidFill>
                <a:latin typeface="Calibri"/>
              </a:rPr>
              <a:t>/main/java : Contiene las clases más importantes del programa.</a:t>
            </a:r>
            <a:endParaRPr/>
          </a:p>
          <a:p>
            <a:pPr>
              <a:lnSpc>
                <a:spcPct val="100000"/>
              </a:lnSpc>
              <a:buSzPct val="95000"/>
              <a:buFont typeface="Wingdings 2" charset="2"/>
              <a:buChar char=""/>
            </a:pPr>
            <a:r>
              <a:rPr lang="en-US" sz="2600" strike="noStrike">
                <a:solidFill>
                  <a:srgbClr val="000000"/>
                </a:solidFill>
                <a:latin typeface="Calibri"/>
              </a:rPr>
              <a:t>/main/res : Contiene todo lo relacionado con la interfaz de usuario.</a:t>
            </a:r>
            <a:endParaRPr/>
          </a:p>
          <a:p>
            <a:pPr>
              <a:lnSpc>
                <a:spcPct val="100000"/>
              </a:lnSpc>
              <a:buSzPct val="95000"/>
              <a:buFont typeface="Wingdings 2" charset="2"/>
              <a:buChar char=""/>
            </a:pPr>
            <a:r>
              <a:rPr lang="en-US" sz="2600" strike="noStrike">
                <a:solidFill>
                  <a:srgbClr val="000000"/>
                </a:solidFill>
                <a:latin typeface="Calibri"/>
              </a:rPr>
              <a:t>/test : Contiene los test realizados al sistema.</a:t>
            </a:r>
            <a:endParaRPr/>
          </a:p>
        </p:txBody>
      </p:sp>
      <p:pic>
        <p:nvPicPr>
          <p:cNvPr id="97" name="6 Marcador de contenido" descr=""/>
          <p:cNvPicPr/>
          <p:nvPr/>
        </p:nvPicPr>
        <p:blipFill>
          <a:blip r:embed="rId1"/>
          <a:stretch/>
        </p:blipFill>
        <p:spPr>
          <a:xfrm>
            <a:off x="1165320" y="1580760"/>
            <a:ext cx="2687760" cy="467028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609480" y="704160"/>
            <a:ext cx="10972440" cy="1142640"/>
          </a:xfrm>
          <a:prstGeom prst="rect">
            <a:avLst/>
          </a:prstGeom>
          <a:noFill/>
          <a:ln>
            <a:noFill/>
          </a:ln>
        </p:spPr>
        <p:txBody>
          <a:bodyPr lIns="0" rIns="0" tIns="45000" bIns="0" anchor="b"/>
          <a:p>
            <a:pPr>
              <a:lnSpc>
                <a:spcPct val="100000"/>
              </a:lnSpc>
            </a:pPr>
            <a:r>
              <a:rPr lang="en-US" sz="5000" strike="noStrike">
                <a:solidFill>
                  <a:srgbClr val="000000"/>
                </a:solidFill>
                <a:latin typeface="Calibri"/>
              </a:rPr>
              <a:t>
</a:t>
            </a:r>
            <a:r>
              <a:rPr lang="en-US" sz="5000" strike="noStrike">
                <a:solidFill>
                  <a:srgbClr val="000000"/>
                </a:solidFill>
                <a:latin typeface="Calibri"/>
              </a:rPr>
              <a:t>Normas de etiquetado y de nombramiento de los archivos</a:t>
            </a:r>
            <a:endParaRPr/>
          </a:p>
        </p:txBody>
      </p:sp>
      <p:sp>
        <p:nvSpPr>
          <p:cNvPr id="99" name="TextShape 2"/>
          <p:cNvSpPr txBox="1"/>
          <p:nvPr/>
        </p:nvSpPr>
        <p:spPr>
          <a:xfrm>
            <a:off x="476640" y="1674360"/>
            <a:ext cx="11333160" cy="5009400"/>
          </a:xfrm>
          <a:prstGeom prst="rect">
            <a:avLst/>
          </a:prstGeom>
          <a:noFill/>
          <a:ln>
            <a:noFill/>
          </a:ln>
        </p:spPr>
        <p:txBody>
          <a:bodyPr lIns="90000" rIns="90000" tIns="45000" bIns="45000"/>
          <a:p>
            <a:pPr>
              <a:lnSpc>
                <a:spcPct val="100000"/>
              </a:lnSpc>
              <a:buSzPct val="95000"/>
              <a:buFont typeface="Wingdings 2" charset="2"/>
              <a:buChar char=""/>
            </a:pPr>
            <a:r>
              <a:rPr lang="en-US" sz="2600" strike="noStrike">
                <a:solidFill>
                  <a:srgbClr val="000000"/>
                </a:solidFill>
                <a:latin typeface="Calibri"/>
              </a:rPr>
              <a:t>Para nombramiento de etiquetas se siguió una notación numérica compuesta por tres números (y un cuarto opcional) separados por puntos con la siguiente notación:</a:t>
            </a:r>
            <a:endParaRPr/>
          </a:p>
          <a:p>
            <a:pPr>
              <a:lnSpc>
                <a:spcPct val="100000"/>
              </a:lnSpc>
              <a:buSzPct val="95000"/>
              <a:buFont typeface="Wingdings 2" charset="2"/>
              <a:buChar char=""/>
            </a:pPr>
            <a:r>
              <a:rPr b="1" lang="en-US" sz="2600" strike="noStrike">
                <a:solidFill>
                  <a:srgbClr val="4ea5d8"/>
                </a:solidFill>
                <a:latin typeface="Calibri"/>
              </a:rPr>
              <a:t>“</a:t>
            </a:r>
            <a:r>
              <a:rPr b="1" lang="en-US" sz="2600" strike="noStrike">
                <a:solidFill>
                  <a:srgbClr val="4ea5d8"/>
                </a:solidFill>
                <a:latin typeface="Calibri"/>
              </a:rPr>
              <a:t>nombre”.V mayor.menor.revision[release]</a:t>
            </a:r>
            <a:r>
              <a:rPr lang="en-US" sz="2600" strike="noStrike">
                <a:solidFill>
                  <a:srgbClr val="4ea5d8"/>
                </a:solidFill>
                <a:latin typeface="Calibri"/>
              </a:rPr>
              <a:t>.</a:t>
            </a:r>
            <a:endParaRPr/>
          </a:p>
          <a:p>
            <a:pPr>
              <a:lnSpc>
                <a:spcPct val="100000"/>
              </a:lnSpc>
              <a:buSzPct val="95000"/>
              <a:buFont typeface="Wingdings 2" charset="2"/>
              <a:buChar char=""/>
            </a:pPr>
            <a:r>
              <a:rPr lang="en-US" sz="2600" strike="noStrike">
                <a:solidFill>
                  <a:srgbClr val="000000"/>
                </a:solidFill>
                <a:latin typeface="Calibri"/>
              </a:rPr>
              <a:t>Cada uno de estos números tienen el siguiente significado:</a:t>
            </a:r>
            <a:endParaRPr/>
          </a:p>
          <a:p>
            <a:pPr>
              <a:lnSpc>
                <a:spcPct val="100000"/>
              </a:lnSpc>
              <a:buSzPct val="95000"/>
              <a:buFont typeface="Wingdings 2" charset="2"/>
              <a:buChar char=""/>
            </a:pPr>
            <a:r>
              <a:rPr b="1" lang="en-US" sz="2600" strike="noStrike">
                <a:solidFill>
                  <a:srgbClr val="4ea5d8"/>
                </a:solidFill>
                <a:latin typeface="Calibri"/>
              </a:rPr>
              <a:t>mayor</a:t>
            </a:r>
            <a:r>
              <a:rPr lang="en-US" sz="2600" strike="noStrike">
                <a:solidFill>
                  <a:srgbClr val="000000"/>
                </a:solidFill>
                <a:latin typeface="Calibri"/>
              </a:rPr>
              <a:t>: indica la versión principal del software, la cual cumple con los requerimientos principales que se solicitan para dicha versión.</a:t>
            </a:r>
            <a:endParaRPr/>
          </a:p>
          <a:p>
            <a:pPr>
              <a:lnSpc>
                <a:spcPct val="100000"/>
              </a:lnSpc>
              <a:buSzPct val="95000"/>
              <a:buFont typeface="Wingdings 2" charset="2"/>
              <a:buChar char=""/>
            </a:pPr>
            <a:r>
              <a:rPr b="1" lang="en-US" sz="2600" strike="noStrike">
                <a:solidFill>
                  <a:srgbClr val="4ea5d8"/>
                </a:solidFill>
                <a:latin typeface="Calibri"/>
              </a:rPr>
              <a:t>menor</a:t>
            </a:r>
            <a:r>
              <a:rPr lang="en-US" sz="2600" strike="noStrike">
                <a:solidFill>
                  <a:srgbClr val="000000"/>
                </a:solidFill>
                <a:latin typeface="Calibri"/>
              </a:rPr>
              <a:t>: indican funcionalidad menor cubierta en la versión de software entregada.</a:t>
            </a:r>
            <a:endParaRPr/>
          </a:p>
          <a:p>
            <a:pPr>
              <a:lnSpc>
                <a:spcPct val="100000"/>
              </a:lnSpc>
              <a:buSzPct val="95000"/>
              <a:buFont typeface="Wingdings 2" charset="2"/>
              <a:buChar char=""/>
            </a:pPr>
            <a:r>
              <a:rPr b="1" lang="en-US" sz="2600" strike="noStrike">
                <a:solidFill>
                  <a:srgbClr val="4ea5d8"/>
                </a:solidFill>
                <a:latin typeface="Calibri"/>
              </a:rPr>
              <a:t>revisión</a:t>
            </a:r>
            <a:r>
              <a:rPr lang="en-US" sz="2600" strike="noStrike">
                <a:solidFill>
                  <a:srgbClr val="000000"/>
                </a:solidFill>
                <a:latin typeface="Calibri"/>
              </a:rPr>
              <a:t>: se modifican cuando hay revisiones de código ante errores.</a:t>
            </a:r>
            <a:endParaRPr/>
          </a:p>
          <a:p>
            <a:pPr>
              <a:lnSpc>
                <a:spcPct val="100000"/>
              </a:lnSpc>
              <a:buSzPct val="95000"/>
              <a:buFont typeface="Wingdings 2" charset="2"/>
              <a:buChar char=""/>
            </a:pPr>
            <a:r>
              <a:rPr b="1" lang="en-US" sz="2600" strike="noStrike">
                <a:solidFill>
                  <a:srgbClr val="4ea5d8"/>
                </a:solidFill>
                <a:latin typeface="Calibri"/>
              </a:rPr>
              <a:t>entrega</a:t>
            </a:r>
            <a:r>
              <a:rPr lang="en-US" sz="2600" strike="noStrike">
                <a:solidFill>
                  <a:srgbClr val="000000"/>
                </a:solidFill>
                <a:latin typeface="Calibri"/>
              </a:rPr>
              <a:t>: lleva la cuenta de la cantidad de veces que se rechaza la entrega por incumplimiento de alguno de los requerimientos.</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609480" y="704160"/>
            <a:ext cx="10972440" cy="1142640"/>
          </a:xfrm>
          <a:prstGeom prst="rect">
            <a:avLst/>
          </a:prstGeom>
          <a:noFill/>
          <a:ln>
            <a:noFill/>
          </a:ln>
        </p:spPr>
        <p:txBody>
          <a:bodyPr lIns="0" rIns="0" tIns="45000" bIns="0" anchor="b"/>
          <a:p>
            <a:pPr>
              <a:lnSpc>
                <a:spcPct val="100000"/>
              </a:lnSpc>
            </a:pPr>
            <a:r>
              <a:rPr lang="en-US" sz="5000" strike="noStrike">
                <a:solidFill>
                  <a:srgbClr val="ffffff"/>
                </a:solidFill>
                <a:latin typeface="Calibri"/>
              </a:rPr>
              <a:t>Esquema de ramas utilizado</a:t>
            </a:r>
            <a:endParaRPr/>
          </a:p>
        </p:txBody>
      </p:sp>
      <p:sp>
        <p:nvSpPr>
          <p:cNvPr id="101" name="TextShape 2"/>
          <p:cNvSpPr txBox="1"/>
          <p:nvPr/>
        </p:nvSpPr>
        <p:spPr>
          <a:xfrm>
            <a:off x="505080" y="1922400"/>
            <a:ext cx="4980960" cy="4388760"/>
          </a:xfrm>
          <a:prstGeom prst="rect">
            <a:avLst/>
          </a:prstGeom>
          <a:noFill/>
          <a:ln>
            <a:noFill/>
          </a:ln>
        </p:spPr>
        <p:txBody>
          <a:bodyPr lIns="90000" rIns="90000" tIns="45000" bIns="45000"/>
          <a:p>
            <a:pPr>
              <a:lnSpc>
                <a:spcPct val="100000"/>
              </a:lnSpc>
              <a:buSzPct val="95000"/>
              <a:buFont typeface="Wingdings 2" charset="2"/>
              <a:buChar char=""/>
            </a:pPr>
            <a:r>
              <a:rPr lang="en-US" sz="2600" strike="noStrike">
                <a:solidFill>
                  <a:srgbClr val="000000"/>
                </a:solidFill>
                <a:latin typeface="Calibri"/>
              </a:rPr>
              <a:t>En el caso de la creación de un branch o línea de desarrollo distinta de la principal añadiremos la letra b al final de la numeración.</a:t>
            </a:r>
            <a:endParaRPr/>
          </a:p>
          <a:p>
            <a:pPr>
              <a:lnSpc>
                <a:spcPct val="100000"/>
              </a:lnSpc>
            </a:pPr>
            <a:endParaRPr/>
          </a:p>
        </p:txBody>
      </p:sp>
      <p:pic>
        <p:nvPicPr>
          <p:cNvPr id="102" name="5 Imagen" descr=""/>
          <p:cNvPicPr/>
          <p:nvPr/>
        </p:nvPicPr>
        <p:blipFill>
          <a:blip r:embed="rId1"/>
          <a:stretch/>
        </p:blipFill>
        <p:spPr>
          <a:xfrm>
            <a:off x="6406560" y="1562040"/>
            <a:ext cx="3454200" cy="37335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1592280" y="2550240"/>
            <a:ext cx="9905760" cy="1478160"/>
          </a:xfrm>
          <a:prstGeom prst="rect">
            <a:avLst/>
          </a:prstGeom>
          <a:noFill/>
          <a:ln>
            <a:noFill/>
          </a:ln>
        </p:spPr>
        <p:txBody>
          <a:bodyPr lIns="0" rIns="0" tIns="45000" bIns="0" anchor="b"/>
          <a:p>
            <a:pPr>
              <a:lnSpc>
                <a:spcPct val="100000"/>
              </a:lnSpc>
            </a:pPr>
            <a:r>
              <a:rPr lang="en-US" sz="5000" strike="noStrike">
                <a:solidFill>
                  <a:srgbClr val="000000"/>
                </a:solidFill>
                <a:latin typeface="Calibri"/>
              </a:rPr>
              <a:t>Requerimientos</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