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p:scale>
          <a:sx n="1" d="2"/>
          <a:sy n="1" d="2"/>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05-01-2024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1/5/2024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1/5/2024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1/5/2024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1/5/2024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1/5/2024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1/5/2024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1/5/2024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1/5/2024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1/5/2024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1/5/2024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1/5/2024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1/5/2024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lang="en-US">
                <a:solidFill>
                  <a:schemeClr val="accent1"/>
                </a:solidFill>
                <a:latin typeface="Arial" panose="020B0604020202020204" pitchFamily="34" charset="0"/>
                <a:cs typeface="Arial" panose="020B0604020202020204" pitchFamily="34" charset="0"/>
              </a:rPr>
              <a:t>PROJECT TITLE</a:t>
            </a:r>
          </a:p>
        </p:txBody>
      </p:sp>
      <p:sp>
        <p:nvSpPr>
          <p:cNvPr id="1048590" name="TextBox 2"/>
          <p:cNvSpPr txBox="1"/>
          <p:nvPr/>
        </p:nvSpPr>
        <p:spPr>
          <a:xfrm>
            <a:off x="-329782" y="1034321"/>
            <a:ext cx="12726648" cy="637539"/>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777240"/>
          </a:xfrm>
          <a:prstGeom prst="rect"/>
          <a:noFill/>
        </p:spPr>
        <p:txBody>
          <a:bodyPr anchor="t" bIns="45720" lIns="91440" rIns="91440" rtlCol="0" tIns="45720" wrap="square">
            <a:spAutoFit/>
          </a:bodyPr>
          <a:p>
            <a:r>
              <a:rPr b="1" sz="2000" lang="en-US">
                <a:solidFill>
                  <a:schemeClr val="accent1">
                    <a:lumMod val="75000"/>
                  </a:schemeClr>
                </a:solidFill>
                <a:latin typeface="Arial" pitchFamily="34" charset="0"/>
                <a:cs typeface="Arial" pitchFamily="34" charset="0"/>
              </a:rPr>
              <a:t>Presented By:</a:t>
            </a:r>
          </a:p>
          <a:p>
            <a:r>
              <a:rPr b="1" sz="2000" lang="en-US">
                <a:solidFill>
                  <a:schemeClr val="accent1">
                    <a:lumMod val="75000"/>
                  </a:schemeClr>
                </a:solidFill>
                <a:latin typeface="Arial"/>
                <a:cs typeface="Arial"/>
              </a:rPr>
              <a:t>1. Student Name-College Name-Department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fontScale="77273"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dcterms:created xsi:type="dcterms:W3CDTF">2021-05-26T05:50:10Z</dcterms:created>
  <dcterms:modified xsi:type="dcterms:W3CDTF">2024-04-05T05:47:15Z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c31a7874de34436082999e86fd4e41a1</vt:lpwstr>
  </property>
</Properties>
</file>