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2"/>
  </p:notesMasterIdLst>
  <p:sldIdLst>
    <p:sldId id="256" r:id="rId4"/>
    <p:sldId id="266" r:id="rId5"/>
    <p:sldId id="257" r:id="rId6"/>
    <p:sldId id="258" r:id="rId7"/>
    <p:sldId id="259" r:id="rId8"/>
    <p:sldId id="261" r:id="rId9"/>
    <p:sldId id="27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../media/image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tags" Target="../tags/tag91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0" Type="http://schemas.openxmlformats.org/officeDocument/2006/relationships/tags" Target="../tags/tag12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tags" Target="../tags/tag123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2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1218120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副标题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1151890" y="1365885"/>
            <a:ext cx="6343015" cy="7969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1151890" y="2314575"/>
            <a:ext cx="9429115" cy="16478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8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1151890" y="4104640"/>
            <a:ext cx="2114550" cy="426085"/>
          </a:xfrm>
          <a:prstGeom prst="parallelogram">
            <a:avLst>
              <a:gd name="adj" fmla="val 45603"/>
            </a:avLst>
          </a:prstGeom>
          <a:gradFill>
            <a:gsLst>
              <a:gs pos="2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</a:ln>
        </p:spPr>
        <p:txBody>
          <a:bodyPr wrap="square" lIns="91440" tIns="0" rIns="9144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1" i="0" u="none" strike="noStrike" kern="1200" cap="none" spc="0" normalizeH="0" baseline="0" noProof="1" dirty="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95642" y="360000"/>
            <a:ext cx="10799087" cy="86400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 u="none" strike="noStrike" kern="1200" cap="none" spc="0" normalizeH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1218120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705601" y="-1"/>
            <a:ext cx="5486399" cy="30860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8337"/>
            <a:ext cx="10452735" cy="5879663"/>
          </a:xfrm>
          <a:prstGeom prst="rect">
            <a:avLst/>
          </a:prstGeom>
        </p:spPr>
      </p:pic>
      <p:sp>
        <p:nvSpPr>
          <p:cNvPr id="8" name="署名"/>
          <p:cNvSpPr txBox="1">
            <a:spLocks noGrp="1"/>
          </p:cNvSpPr>
          <p:nvPr>
            <p:ph type="body" idx="3" hasCustomPrompt="1"/>
            <p:custDataLst>
              <p:tags r:id="rId6"/>
            </p:custDataLst>
          </p:nvPr>
        </p:nvSpPr>
        <p:spPr>
          <a:xfrm>
            <a:off x="5038090" y="4172585"/>
            <a:ext cx="2114550" cy="426085"/>
          </a:xfrm>
          <a:prstGeom prst="parallelogram">
            <a:avLst>
              <a:gd name="adj" fmla="val 45603"/>
            </a:avLst>
          </a:prstGeom>
          <a:gradFill>
            <a:gsLst>
              <a:gs pos="26000">
                <a:schemeClr val="accent1">
                  <a:alpha val="1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accent2">
                    <a:alpha val="50000"/>
                  </a:schemeClr>
                </a:gs>
                <a:gs pos="100000">
                  <a:schemeClr val="accent1"/>
                </a:gs>
              </a:gsLst>
              <a:lin ang="0" scaled="1"/>
            </a:gradFill>
          </a:ln>
        </p:spPr>
        <p:txBody>
          <a:bodyPr wrap="square" lIns="91440" tIns="0" rIns="9144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400" b="1" i="0" u="none" strike="noStrike" kern="1200" cap="none" spc="0" normalizeH="0" baseline="0" noProof="1" dirty="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1796415" y="1999615"/>
            <a:ext cx="8939530" cy="1518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60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: 空心 11"/>
          <p:cNvSpPr/>
          <p:nvPr>
            <p:custDataLst>
              <p:tags r:id="rId2"/>
            </p:custDataLst>
          </p:nvPr>
        </p:nvSpPr>
        <p:spPr>
          <a:xfrm>
            <a:off x="1423035" y="1768475"/>
            <a:ext cx="915035" cy="915035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圆: 空心 12"/>
          <p:cNvSpPr/>
          <p:nvPr>
            <p:custDataLst>
              <p:tags r:id="rId3"/>
            </p:custDataLst>
          </p:nvPr>
        </p:nvSpPr>
        <p:spPr>
          <a:xfrm>
            <a:off x="1395095" y="1731645"/>
            <a:ext cx="959485" cy="959485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圆: 空心 10"/>
          <p:cNvSpPr/>
          <p:nvPr>
            <p:custDataLst>
              <p:tags r:id="rId4"/>
            </p:custDataLst>
          </p:nvPr>
        </p:nvSpPr>
        <p:spPr>
          <a:xfrm>
            <a:off x="1033780" y="1355725"/>
            <a:ext cx="1645285" cy="1645285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/>
          <p:nvPr>
            <p:custDataLst>
              <p:tags r:id="rId5"/>
            </p:custDataLst>
          </p:nvPr>
        </p:nvCxnSpPr>
        <p:spPr>
          <a:xfrm>
            <a:off x="1572671" y="4289743"/>
            <a:ext cx="0" cy="67564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任意多边形 12"/>
          <p:cNvSpPr/>
          <p:nvPr>
            <p:custDataLst>
              <p:tags r:id="rId6"/>
            </p:custDataLst>
          </p:nvPr>
        </p:nvSpPr>
        <p:spPr>
          <a:xfrm rot="3180000">
            <a:off x="5642610" y="3151505"/>
            <a:ext cx="348615" cy="4824095"/>
          </a:xfrm>
          <a:custGeom>
            <a:avLst/>
            <a:gdLst>
              <a:gd name="connsiteX0" fmla="*/ 465 w 549"/>
              <a:gd name="connsiteY0" fmla="*/ 37 h 7846"/>
              <a:gd name="connsiteX1" fmla="*/ 496 w 549"/>
              <a:gd name="connsiteY1" fmla="*/ 0 h 7846"/>
              <a:gd name="connsiteX2" fmla="*/ 549 w 549"/>
              <a:gd name="connsiteY2" fmla="*/ 7116 h 7846"/>
              <a:gd name="connsiteX3" fmla="*/ 0 w 549"/>
              <a:gd name="connsiteY3" fmla="*/ 7846 h 7846"/>
              <a:gd name="connsiteX4" fmla="*/ 465 w 549"/>
              <a:gd name="connsiteY4" fmla="*/ 37 h 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" h="7846">
                <a:moveTo>
                  <a:pt x="465" y="37"/>
                </a:moveTo>
                <a:lnTo>
                  <a:pt x="496" y="0"/>
                </a:lnTo>
                <a:lnTo>
                  <a:pt x="549" y="7116"/>
                </a:lnTo>
                <a:lnTo>
                  <a:pt x="0" y="7846"/>
                </a:lnTo>
                <a:lnTo>
                  <a:pt x="465" y="3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">
                <a:schemeClr val="accent1"/>
              </a:gs>
              <a:gs pos="3300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任意多边形 11"/>
          <p:cNvSpPr/>
          <p:nvPr>
            <p:custDataLst>
              <p:tags r:id="rId7"/>
            </p:custDataLst>
          </p:nvPr>
        </p:nvSpPr>
        <p:spPr>
          <a:xfrm rot="15120000">
            <a:off x="5316220" y="-1681480"/>
            <a:ext cx="1153795" cy="13151486"/>
          </a:xfrm>
          <a:custGeom>
            <a:avLst/>
            <a:gdLst>
              <a:gd name="connsiteX0" fmla="*/ 20 w 215"/>
              <a:gd name="connsiteY0" fmla="*/ 90 h 20058"/>
              <a:gd name="connsiteX1" fmla="*/ 213 w 215"/>
              <a:gd name="connsiteY1" fmla="*/ 0 h 20058"/>
              <a:gd name="connsiteX2" fmla="*/ 63 w 215"/>
              <a:gd name="connsiteY2" fmla="*/ 20052 h 20058"/>
              <a:gd name="connsiteX3" fmla="*/ 0 w 215"/>
              <a:gd name="connsiteY3" fmla="*/ 20058 h 20058"/>
              <a:gd name="connsiteX4" fmla="*/ 20 w 215"/>
              <a:gd name="connsiteY4" fmla="*/ 90 h 2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" h="20058">
                <a:moveTo>
                  <a:pt x="20" y="90"/>
                </a:moveTo>
                <a:lnTo>
                  <a:pt x="213" y="0"/>
                </a:lnTo>
                <a:cubicBezTo>
                  <a:pt x="235" y="6035"/>
                  <a:pt x="95" y="19645"/>
                  <a:pt x="63" y="20052"/>
                </a:cubicBezTo>
                <a:lnTo>
                  <a:pt x="0" y="20058"/>
                </a:lnTo>
                <a:lnTo>
                  <a:pt x="20" y="9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800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solid"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任意多边形 10"/>
          <p:cNvSpPr/>
          <p:nvPr>
            <p:custDataLst>
              <p:tags r:id="rId8"/>
            </p:custDataLst>
          </p:nvPr>
        </p:nvSpPr>
        <p:spPr>
          <a:xfrm rot="17400000">
            <a:off x="9496425" y="2840355"/>
            <a:ext cx="384810" cy="5471795"/>
          </a:xfrm>
          <a:custGeom>
            <a:avLst/>
            <a:gdLst>
              <a:gd name="connsiteX0" fmla="*/ 432 w 497"/>
              <a:gd name="connsiteY0" fmla="*/ 0 h 8455"/>
              <a:gd name="connsiteX1" fmla="*/ 489 w 497"/>
              <a:gd name="connsiteY1" fmla="*/ 42 h 8455"/>
              <a:gd name="connsiteX2" fmla="*/ 497 w 497"/>
              <a:gd name="connsiteY2" fmla="*/ 8291 h 8455"/>
              <a:gd name="connsiteX3" fmla="*/ 0 w 497"/>
              <a:gd name="connsiteY3" fmla="*/ 8455 h 8455"/>
              <a:gd name="connsiteX4" fmla="*/ 432 w 497"/>
              <a:gd name="connsiteY4" fmla="*/ 0 h 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" h="8455">
                <a:moveTo>
                  <a:pt x="432" y="0"/>
                </a:moveTo>
                <a:lnTo>
                  <a:pt x="489" y="42"/>
                </a:lnTo>
                <a:lnTo>
                  <a:pt x="497" y="8291"/>
                </a:lnTo>
                <a:lnTo>
                  <a:pt x="0" y="8455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">
                <a:schemeClr val="accent1"/>
              </a:gs>
              <a:gs pos="3000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0" name="任意多边形 9"/>
          <p:cNvSpPr/>
          <p:nvPr>
            <p:custDataLst>
              <p:tags r:id="rId9"/>
            </p:custDataLst>
          </p:nvPr>
        </p:nvSpPr>
        <p:spPr>
          <a:xfrm rot="15240000">
            <a:off x="6005830" y="-1488440"/>
            <a:ext cx="136525" cy="12736830"/>
          </a:xfrm>
          <a:custGeom>
            <a:avLst/>
            <a:gdLst>
              <a:gd name="connsiteX0" fmla="*/ 20 w 215"/>
              <a:gd name="connsiteY0" fmla="*/ 90 h 20058"/>
              <a:gd name="connsiteX1" fmla="*/ 213 w 215"/>
              <a:gd name="connsiteY1" fmla="*/ 0 h 20058"/>
              <a:gd name="connsiteX2" fmla="*/ 63 w 215"/>
              <a:gd name="connsiteY2" fmla="*/ 20052 h 20058"/>
              <a:gd name="connsiteX3" fmla="*/ 0 w 215"/>
              <a:gd name="connsiteY3" fmla="*/ 20058 h 20058"/>
              <a:gd name="connsiteX4" fmla="*/ 20 w 215"/>
              <a:gd name="connsiteY4" fmla="*/ 90 h 2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" h="20058">
                <a:moveTo>
                  <a:pt x="20" y="90"/>
                </a:moveTo>
                <a:lnTo>
                  <a:pt x="213" y="0"/>
                </a:lnTo>
                <a:cubicBezTo>
                  <a:pt x="235" y="6035"/>
                  <a:pt x="95" y="19645"/>
                  <a:pt x="63" y="20052"/>
                </a:cubicBezTo>
                <a:lnTo>
                  <a:pt x="0" y="20058"/>
                </a:lnTo>
                <a:lnTo>
                  <a:pt x="20" y="9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20000">
                <a:schemeClr val="accent1"/>
              </a:gs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solid"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0"/>
            </p:custDataLst>
          </p:nvPr>
        </p:nvSpPr>
        <p:spPr>
          <a:xfrm>
            <a:off x="1774190" y="4555490"/>
            <a:ext cx="8373110" cy="41719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n-lt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1473835" y="3334385"/>
            <a:ext cx="8673465" cy="93980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800" b="0" i="0" u="none" strike="noStrike" kern="1200" cap="none" spc="0" normalizeH="0" baseline="0" noProof="1" dirty="0" err="1"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 algn="l">
              <a:lnSpc>
                <a:spcPct val="100000"/>
              </a:lnSpc>
            </a:pPr>
            <a:r>
              <a:rPr>
                <a:latin typeface="+mj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1473835" y="209550"/>
            <a:ext cx="9738995" cy="3034665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800" b="0" i="0" u="none" strike="noStrike" kern="1200" cap="none" spc="0" normalizeH="0" baseline="0" noProof="1" dirty="0"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: 空心 3"/>
          <p:cNvSpPr/>
          <p:nvPr userDrawn="1">
            <p:custDataLst>
              <p:tags r:id="rId2"/>
            </p:custDataLst>
          </p:nvPr>
        </p:nvSpPr>
        <p:spPr>
          <a:xfrm>
            <a:off x="358140" y="361565"/>
            <a:ext cx="615950" cy="615950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圆: 空心 4"/>
          <p:cNvSpPr/>
          <p:nvPr userDrawn="1">
            <p:custDataLst>
              <p:tags r:id="rId3"/>
            </p:custDataLst>
          </p:nvPr>
        </p:nvSpPr>
        <p:spPr>
          <a:xfrm>
            <a:off x="339090" y="336800"/>
            <a:ext cx="645795" cy="645795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圆: 空心 5"/>
          <p:cNvSpPr/>
          <p:nvPr userDrawn="1">
            <p:custDataLst>
              <p:tags r:id="rId4"/>
            </p:custDataLst>
          </p:nvPr>
        </p:nvSpPr>
        <p:spPr>
          <a:xfrm>
            <a:off x="95885" y="83435"/>
            <a:ext cx="1107440" cy="1107440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6" hasCustomPrompt="1"/>
            <p:custDataLst>
              <p:tags r:id="rId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en-US">
                <a:latin typeface="+mn-lt"/>
              </a:defRPr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5" hasCustomPrompt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>
            <a:off x="461645" y="5461000"/>
            <a:ext cx="7330440" cy="1260475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8000" b="0" i="0" u="none" strike="noStrike" kern="1200" cap="none" spc="0" normalizeH="0" baseline="0" noProof="1" dirty="0"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: 空心 4"/>
          <p:cNvSpPr/>
          <p:nvPr>
            <p:custDataLst>
              <p:tags r:id="rId2"/>
            </p:custDataLst>
          </p:nvPr>
        </p:nvSpPr>
        <p:spPr>
          <a:xfrm>
            <a:off x="4152265" y="1443355"/>
            <a:ext cx="735330" cy="735330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圆: 空心 5"/>
          <p:cNvSpPr/>
          <p:nvPr>
            <p:custDataLst>
              <p:tags r:id="rId3"/>
            </p:custDataLst>
          </p:nvPr>
        </p:nvSpPr>
        <p:spPr>
          <a:xfrm>
            <a:off x="4129405" y="1414145"/>
            <a:ext cx="770890" cy="770890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圆: 空心 3"/>
          <p:cNvSpPr/>
          <p:nvPr>
            <p:custDataLst>
              <p:tags r:id="rId4"/>
            </p:custDataLst>
          </p:nvPr>
        </p:nvSpPr>
        <p:spPr>
          <a:xfrm>
            <a:off x="3839210" y="1111885"/>
            <a:ext cx="1322070" cy="1322070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/>
          <p:cNvCxnSpPr/>
          <p:nvPr>
            <p:custDataLst>
              <p:tags r:id="rId5"/>
            </p:custDataLst>
          </p:nvPr>
        </p:nvCxnSpPr>
        <p:spPr>
          <a:xfrm flipH="1">
            <a:off x="4491878" y="2207906"/>
            <a:ext cx="8312" cy="2358369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任意多边形 21"/>
          <p:cNvSpPr/>
          <p:nvPr>
            <p:custDataLst>
              <p:tags r:id="rId6"/>
            </p:custDataLst>
          </p:nvPr>
        </p:nvSpPr>
        <p:spPr>
          <a:xfrm rot="7500000" flipV="1">
            <a:off x="5943600" y="3218815"/>
            <a:ext cx="348615" cy="4824095"/>
          </a:xfrm>
          <a:custGeom>
            <a:avLst/>
            <a:gdLst>
              <a:gd name="connsiteX0" fmla="*/ 465 w 549"/>
              <a:gd name="connsiteY0" fmla="*/ 37 h 7846"/>
              <a:gd name="connsiteX1" fmla="*/ 496 w 549"/>
              <a:gd name="connsiteY1" fmla="*/ 0 h 7846"/>
              <a:gd name="connsiteX2" fmla="*/ 549 w 549"/>
              <a:gd name="connsiteY2" fmla="*/ 7116 h 7846"/>
              <a:gd name="connsiteX3" fmla="*/ 0 w 549"/>
              <a:gd name="connsiteY3" fmla="*/ 7846 h 7846"/>
              <a:gd name="connsiteX4" fmla="*/ 465 w 549"/>
              <a:gd name="connsiteY4" fmla="*/ 37 h 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" h="7846">
                <a:moveTo>
                  <a:pt x="465" y="37"/>
                </a:moveTo>
                <a:lnTo>
                  <a:pt x="496" y="0"/>
                </a:lnTo>
                <a:lnTo>
                  <a:pt x="549" y="7116"/>
                </a:lnTo>
                <a:lnTo>
                  <a:pt x="0" y="7846"/>
                </a:lnTo>
                <a:lnTo>
                  <a:pt x="465" y="3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">
                <a:schemeClr val="accent1"/>
              </a:gs>
              <a:gs pos="3300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任意多边形 22"/>
          <p:cNvSpPr/>
          <p:nvPr>
            <p:custDataLst>
              <p:tags r:id="rId7"/>
            </p:custDataLst>
          </p:nvPr>
        </p:nvSpPr>
        <p:spPr>
          <a:xfrm rot="6300000">
            <a:off x="5315585" y="-1616710"/>
            <a:ext cx="1153795" cy="13151486"/>
          </a:xfrm>
          <a:custGeom>
            <a:avLst/>
            <a:gdLst>
              <a:gd name="connsiteX0" fmla="*/ 20 w 215"/>
              <a:gd name="connsiteY0" fmla="*/ 90 h 20058"/>
              <a:gd name="connsiteX1" fmla="*/ 213 w 215"/>
              <a:gd name="connsiteY1" fmla="*/ 0 h 20058"/>
              <a:gd name="connsiteX2" fmla="*/ 63 w 215"/>
              <a:gd name="connsiteY2" fmla="*/ 20052 h 20058"/>
              <a:gd name="connsiteX3" fmla="*/ 0 w 215"/>
              <a:gd name="connsiteY3" fmla="*/ 20058 h 20058"/>
              <a:gd name="connsiteX4" fmla="*/ 20 w 215"/>
              <a:gd name="connsiteY4" fmla="*/ 90 h 2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" h="20058">
                <a:moveTo>
                  <a:pt x="20" y="90"/>
                </a:moveTo>
                <a:lnTo>
                  <a:pt x="213" y="0"/>
                </a:lnTo>
                <a:cubicBezTo>
                  <a:pt x="235" y="6035"/>
                  <a:pt x="95" y="19645"/>
                  <a:pt x="63" y="20052"/>
                </a:cubicBezTo>
                <a:lnTo>
                  <a:pt x="0" y="20058"/>
                </a:lnTo>
                <a:lnTo>
                  <a:pt x="20" y="9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800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solid"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任意多边形 23"/>
          <p:cNvSpPr/>
          <p:nvPr>
            <p:custDataLst>
              <p:tags r:id="rId8"/>
            </p:custDataLst>
          </p:nvPr>
        </p:nvSpPr>
        <p:spPr>
          <a:xfrm rot="4080000" flipH="1">
            <a:off x="2178685" y="2969895"/>
            <a:ext cx="384810" cy="5331460"/>
          </a:xfrm>
          <a:custGeom>
            <a:avLst/>
            <a:gdLst>
              <a:gd name="connsiteX0" fmla="*/ 432 w 497"/>
              <a:gd name="connsiteY0" fmla="*/ 0 h 8455"/>
              <a:gd name="connsiteX1" fmla="*/ 489 w 497"/>
              <a:gd name="connsiteY1" fmla="*/ 42 h 8455"/>
              <a:gd name="connsiteX2" fmla="*/ 497 w 497"/>
              <a:gd name="connsiteY2" fmla="*/ 8291 h 8455"/>
              <a:gd name="connsiteX3" fmla="*/ 0 w 497"/>
              <a:gd name="connsiteY3" fmla="*/ 8455 h 8455"/>
              <a:gd name="connsiteX4" fmla="*/ 432 w 497"/>
              <a:gd name="connsiteY4" fmla="*/ 0 h 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" h="8455">
                <a:moveTo>
                  <a:pt x="432" y="0"/>
                </a:moveTo>
                <a:lnTo>
                  <a:pt x="489" y="42"/>
                </a:lnTo>
                <a:lnTo>
                  <a:pt x="497" y="8291"/>
                </a:lnTo>
                <a:lnTo>
                  <a:pt x="0" y="8455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">
                <a:schemeClr val="accent1"/>
              </a:gs>
              <a:gs pos="3000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25" name="任意多边形 24"/>
          <p:cNvSpPr/>
          <p:nvPr>
            <p:custDataLst>
              <p:tags r:id="rId9"/>
            </p:custDataLst>
          </p:nvPr>
        </p:nvSpPr>
        <p:spPr>
          <a:xfrm rot="6360000">
            <a:off x="5643245" y="-1477645"/>
            <a:ext cx="136525" cy="12736830"/>
          </a:xfrm>
          <a:custGeom>
            <a:avLst/>
            <a:gdLst>
              <a:gd name="connsiteX0" fmla="*/ 20 w 215"/>
              <a:gd name="connsiteY0" fmla="*/ 90 h 20058"/>
              <a:gd name="connsiteX1" fmla="*/ 213 w 215"/>
              <a:gd name="connsiteY1" fmla="*/ 0 h 20058"/>
              <a:gd name="connsiteX2" fmla="*/ 63 w 215"/>
              <a:gd name="connsiteY2" fmla="*/ 20052 h 20058"/>
              <a:gd name="connsiteX3" fmla="*/ 0 w 215"/>
              <a:gd name="connsiteY3" fmla="*/ 20058 h 20058"/>
              <a:gd name="connsiteX4" fmla="*/ 20 w 215"/>
              <a:gd name="connsiteY4" fmla="*/ 90 h 2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" h="20058">
                <a:moveTo>
                  <a:pt x="20" y="90"/>
                </a:moveTo>
                <a:lnTo>
                  <a:pt x="213" y="0"/>
                </a:lnTo>
                <a:cubicBezTo>
                  <a:pt x="235" y="6035"/>
                  <a:pt x="95" y="19645"/>
                  <a:pt x="63" y="20052"/>
                </a:cubicBezTo>
                <a:lnTo>
                  <a:pt x="0" y="20058"/>
                </a:lnTo>
                <a:lnTo>
                  <a:pt x="20" y="9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20000">
                <a:schemeClr val="accent1"/>
              </a:gs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solid"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4823624" y="1972572"/>
            <a:ext cx="5628640" cy="622697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0" i="0" u="none" strike="noStrike" kern="1200" cap="none" spc="0" normalizeH="0" baseline="0" noProof="1" dirty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4823460" y="2704465"/>
            <a:ext cx="6529705" cy="2999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>
                <a:gradFill flip="none" rotWithShape="1"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  <a:tileRect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: 空心 3"/>
          <p:cNvSpPr/>
          <p:nvPr userDrawn="1">
            <p:custDataLst>
              <p:tags r:id="rId2"/>
            </p:custDataLst>
          </p:nvPr>
        </p:nvSpPr>
        <p:spPr>
          <a:xfrm>
            <a:off x="358140" y="361565"/>
            <a:ext cx="615950" cy="615950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圆: 空心 4"/>
          <p:cNvSpPr/>
          <p:nvPr userDrawn="1">
            <p:custDataLst>
              <p:tags r:id="rId3"/>
            </p:custDataLst>
          </p:nvPr>
        </p:nvSpPr>
        <p:spPr>
          <a:xfrm>
            <a:off x="339090" y="336800"/>
            <a:ext cx="645795" cy="645795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圆: 空心 5"/>
          <p:cNvSpPr/>
          <p:nvPr userDrawn="1">
            <p:custDataLst>
              <p:tags r:id="rId4"/>
            </p:custDataLst>
          </p:nvPr>
        </p:nvSpPr>
        <p:spPr>
          <a:xfrm>
            <a:off x="95885" y="83435"/>
            <a:ext cx="1107440" cy="1107440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7" hasCustomPrompt="1"/>
            <p:custDataLst>
              <p:tags r:id="rId5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6" hasCustomPrompt="1"/>
            <p:custDataLst>
              <p:tags r:id="rId6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5" hasCustomPrompt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: 空心 3"/>
          <p:cNvSpPr/>
          <p:nvPr userDrawn="1">
            <p:custDataLst>
              <p:tags r:id="rId2"/>
            </p:custDataLst>
          </p:nvPr>
        </p:nvSpPr>
        <p:spPr>
          <a:xfrm>
            <a:off x="358140" y="361565"/>
            <a:ext cx="615950" cy="615950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圆: 空心 4"/>
          <p:cNvSpPr/>
          <p:nvPr userDrawn="1">
            <p:custDataLst>
              <p:tags r:id="rId3"/>
            </p:custDataLst>
          </p:nvPr>
        </p:nvSpPr>
        <p:spPr>
          <a:xfrm>
            <a:off x="339090" y="336800"/>
            <a:ext cx="645795" cy="645795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圆: 空心 5"/>
          <p:cNvSpPr/>
          <p:nvPr userDrawn="1">
            <p:custDataLst>
              <p:tags r:id="rId4"/>
            </p:custDataLst>
          </p:nvPr>
        </p:nvSpPr>
        <p:spPr>
          <a:xfrm>
            <a:off x="95885" y="83435"/>
            <a:ext cx="1107440" cy="1107440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正文"/>
          <p:cNvSpPr txBox="1">
            <a:spLocks noGrp="1"/>
          </p:cNvSpPr>
          <p:nvPr>
            <p:ph idx="9" hasCustomPrompt="1"/>
            <p:custDataLst>
              <p:tags r:id="rId5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17" name="标题"/>
          <p:cNvSpPr txBox="1">
            <a:spLocks noGrp="1"/>
          </p:cNvSpPr>
          <p:nvPr>
            <p:ph type="title" idx="8" hasCustomPrompt="1"/>
            <p:custDataLst>
              <p:tags r:id="rId6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6" name="正文"/>
          <p:cNvSpPr txBox="1">
            <a:spLocks noGrp="1"/>
          </p:cNvSpPr>
          <p:nvPr>
            <p:ph idx="7" hasCustomPrompt="1"/>
            <p:custDataLst>
              <p:tags r:id="rId7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latin typeface="+mn-lt"/>
                <a:sym typeface="+mn-ea"/>
              </a:rPr>
              <a:t>Click to add text</a:t>
            </a:r>
            <a:endParaRPr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6" hasCustomPrompt="1"/>
            <p:custDataLst>
              <p:tags r:id="rId8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5" hasCustomPrompt="1"/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: 空心 3"/>
          <p:cNvSpPr/>
          <p:nvPr userDrawn="1">
            <p:custDataLst>
              <p:tags r:id="rId2"/>
            </p:custDataLst>
          </p:nvPr>
        </p:nvSpPr>
        <p:spPr>
          <a:xfrm>
            <a:off x="358140" y="361565"/>
            <a:ext cx="615950" cy="615950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圆: 空心 4"/>
          <p:cNvSpPr/>
          <p:nvPr userDrawn="1">
            <p:custDataLst>
              <p:tags r:id="rId3"/>
            </p:custDataLst>
          </p:nvPr>
        </p:nvSpPr>
        <p:spPr>
          <a:xfrm>
            <a:off x="339090" y="336800"/>
            <a:ext cx="645795" cy="645795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圆: 空心 5"/>
          <p:cNvSpPr/>
          <p:nvPr userDrawn="1">
            <p:custDataLst>
              <p:tags r:id="rId4"/>
            </p:custDataLst>
          </p:nvPr>
        </p:nvSpPr>
        <p:spPr>
          <a:xfrm>
            <a:off x="95885" y="83435"/>
            <a:ext cx="1107440" cy="1107440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标题"/>
          <p:cNvSpPr txBox="1">
            <a:spLocks noGrp="1"/>
          </p:cNvSpPr>
          <p:nvPr>
            <p:ph type="title" idx="5" hasCustomPrompt="1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: 空心 3"/>
          <p:cNvSpPr/>
          <p:nvPr userDrawn="1">
            <p:custDataLst>
              <p:tags r:id="rId2"/>
            </p:custDataLst>
          </p:nvPr>
        </p:nvSpPr>
        <p:spPr>
          <a:xfrm>
            <a:off x="358140" y="361565"/>
            <a:ext cx="615950" cy="615950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圆: 空心 4"/>
          <p:cNvSpPr/>
          <p:nvPr userDrawn="1">
            <p:custDataLst>
              <p:tags r:id="rId3"/>
            </p:custDataLst>
          </p:nvPr>
        </p:nvSpPr>
        <p:spPr>
          <a:xfrm>
            <a:off x="339090" y="336800"/>
            <a:ext cx="645795" cy="645795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圆: 空心 5"/>
          <p:cNvSpPr/>
          <p:nvPr userDrawn="1">
            <p:custDataLst>
              <p:tags r:id="rId4"/>
            </p:custDataLst>
          </p:nvPr>
        </p:nvSpPr>
        <p:spPr>
          <a:xfrm>
            <a:off x="95885" y="83435"/>
            <a:ext cx="1107440" cy="1107440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 anchor="b" anchorCtr="0">
            <a:normAutofit/>
          </a:bodyPr>
          <a:lstStyle>
            <a:lvl1pPr algn="l">
              <a:defRPr u="none" strike="noStrike" kern="1200" cap="none" spc="0" normalizeH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: 空心 3"/>
          <p:cNvSpPr/>
          <p:nvPr userDrawn="1">
            <p:custDataLst>
              <p:tags r:id="rId2"/>
            </p:custDataLst>
          </p:nvPr>
        </p:nvSpPr>
        <p:spPr>
          <a:xfrm>
            <a:off x="358140" y="361565"/>
            <a:ext cx="615950" cy="615950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圆: 空心 4"/>
          <p:cNvSpPr/>
          <p:nvPr userDrawn="1">
            <p:custDataLst>
              <p:tags r:id="rId3"/>
            </p:custDataLst>
          </p:nvPr>
        </p:nvSpPr>
        <p:spPr>
          <a:xfrm>
            <a:off x="339090" y="336800"/>
            <a:ext cx="645795" cy="645795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圆: 空心 5"/>
          <p:cNvSpPr/>
          <p:nvPr userDrawn="1">
            <p:custDataLst>
              <p:tags r:id="rId4"/>
            </p:custDataLst>
          </p:nvPr>
        </p:nvSpPr>
        <p:spPr>
          <a:xfrm>
            <a:off x="95885" y="83435"/>
            <a:ext cx="1107440" cy="1107440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en-US" sz="1800" b="0" i="0" u="none" strike="noStrike" kern="1200" cap="none" spc="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lt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/>
                </a:solidFill>
                <a:uFillTx/>
                <a:latin typeface="+mn-lt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: 空心 3"/>
          <p:cNvSpPr/>
          <p:nvPr userDrawn="1">
            <p:custDataLst>
              <p:tags r:id="rId2"/>
            </p:custDataLst>
          </p:nvPr>
        </p:nvSpPr>
        <p:spPr>
          <a:xfrm>
            <a:off x="358140" y="361565"/>
            <a:ext cx="615950" cy="615950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圆: 空心 4"/>
          <p:cNvSpPr/>
          <p:nvPr userDrawn="1">
            <p:custDataLst>
              <p:tags r:id="rId3"/>
            </p:custDataLst>
          </p:nvPr>
        </p:nvSpPr>
        <p:spPr>
          <a:xfrm>
            <a:off x="339090" y="336800"/>
            <a:ext cx="645795" cy="645795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圆: 空心 5"/>
          <p:cNvSpPr/>
          <p:nvPr userDrawn="1">
            <p:custDataLst>
              <p:tags r:id="rId4"/>
            </p:custDataLst>
          </p:nvPr>
        </p:nvSpPr>
        <p:spPr>
          <a:xfrm>
            <a:off x="95885" y="83435"/>
            <a:ext cx="1107440" cy="1107440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j-lt"/>
              </a:defRPr>
            </a:lvl1pPr>
          </a:lstStyle>
          <a:p>
            <a:pPr lvl="0" algn="l"/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0" i="0" u="none" strike="noStrike" kern="1200" cap="none" spc="0" normalizeH="0" baseline="0" noProof="1" dirty="0">
                <a:ln>
                  <a:noFill/>
                  <a:prstDash val="sysDot"/>
                </a:ln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/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圆: 空心 11"/>
          <p:cNvSpPr/>
          <p:nvPr>
            <p:custDataLst>
              <p:tags r:id="rId2"/>
            </p:custDataLst>
          </p:nvPr>
        </p:nvSpPr>
        <p:spPr>
          <a:xfrm>
            <a:off x="1423035" y="1768475"/>
            <a:ext cx="915035" cy="915035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圆: 空心 12"/>
          <p:cNvSpPr/>
          <p:nvPr>
            <p:custDataLst>
              <p:tags r:id="rId3"/>
            </p:custDataLst>
          </p:nvPr>
        </p:nvSpPr>
        <p:spPr>
          <a:xfrm>
            <a:off x="1395095" y="1731645"/>
            <a:ext cx="959485" cy="959485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>
                  <a:alpha val="40000"/>
                </a:schemeClr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圆: 空心 10"/>
          <p:cNvSpPr/>
          <p:nvPr>
            <p:custDataLst>
              <p:tags r:id="rId4"/>
            </p:custDataLst>
          </p:nvPr>
        </p:nvSpPr>
        <p:spPr>
          <a:xfrm>
            <a:off x="1033780" y="1355725"/>
            <a:ext cx="1645285" cy="1645285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直接连接符 9"/>
          <p:cNvCxnSpPr/>
          <p:nvPr>
            <p:custDataLst>
              <p:tags r:id="rId5"/>
            </p:custDataLst>
          </p:nvPr>
        </p:nvCxnSpPr>
        <p:spPr>
          <a:xfrm flipH="1">
            <a:off x="1573306" y="3979863"/>
            <a:ext cx="0" cy="68400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任意多边形 8"/>
          <p:cNvSpPr/>
          <p:nvPr>
            <p:custDataLst>
              <p:tags r:id="rId6"/>
            </p:custDataLst>
          </p:nvPr>
        </p:nvSpPr>
        <p:spPr>
          <a:xfrm rot="3180000">
            <a:off x="5642610" y="3151505"/>
            <a:ext cx="348615" cy="4824095"/>
          </a:xfrm>
          <a:custGeom>
            <a:avLst/>
            <a:gdLst>
              <a:gd name="connsiteX0" fmla="*/ 465 w 549"/>
              <a:gd name="connsiteY0" fmla="*/ 37 h 7846"/>
              <a:gd name="connsiteX1" fmla="*/ 496 w 549"/>
              <a:gd name="connsiteY1" fmla="*/ 0 h 7846"/>
              <a:gd name="connsiteX2" fmla="*/ 549 w 549"/>
              <a:gd name="connsiteY2" fmla="*/ 7116 h 7846"/>
              <a:gd name="connsiteX3" fmla="*/ 0 w 549"/>
              <a:gd name="connsiteY3" fmla="*/ 7846 h 7846"/>
              <a:gd name="connsiteX4" fmla="*/ 465 w 549"/>
              <a:gd name="connsiteY4" fmla="*/ 37 h 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" h="7846">
                <a:moveTo>
                  <a:pt x="465" y="37"/>
                </a:moveTo>
                <a:lnTo>
                  <a:pt x="496" y="0"/>
                </a:lnTo>
                <a:lnTo>
                  <a:pt x="549" y="7116"/>
                </a:lnTo>
                <a:lnTo>
                  <a:pt x="0" y="7846"/>
                </a:lnTo>
                <a:lnTo>
                  <a:pt x="465" y="3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">
                <a:schemeClr val="accent1"/>
              </a:gs>
              <a:gs pos="3300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任意多边形 13"/>
          <p:cNvSpPr/>
          <p:nvPr>
            <p:custDataLst>
              <p:tags r:id="rId7"/>
            </p:custDataLst>
          </p:nvPr>
        </p:nvSpPr>
        <p:spPr>
          <a:xfrm rot="15120000">
            <a:off x="5316220" y="-1681480"/>
            <a:ext cx="1153795" cy="13151486"/>
          </a:xfrm>
          <a:custGeom>
            <a:avLst/>
            <a:gdLst>
              <a:gd name="connsiteX0" fmla="*/ 20 w 215"/>
              <a:gd name="connsiteY0" fmla="*/ 90 h 20058"/>
              <a:gd name="connsiteX1" fmla="*/ 213 w 215"/>
              <a:gd name="connsiteY1" fmla="*/ 0 h 20058"/>
              <a:gd name="connsiteX2" fmla="*/ 63 w 215"/>
              <a:gd name="connsiteY2" fmla="*/ 20052 h 20058"/>
              <a:gd name="connsiteX3" fmla="*/ 0 w 215"/>
              <a:gd name="connsiteY3" fmla="*/ 20058 h 20058"/>
              <a:gd name="connsiteX4" fmla="*/ 20 w 215"/>
              <a:gd name="connsiteY4" fmla="*/ 90 h 2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" h="20058">
                <a:moveTo>
                  <a:pt x="20" y="90"/>
                </a:moveTo>
                <a:lnTo>
                  <a:pt x="213" y="0"/>
                </a:lnTo>
                <a:cubicBezTo>
                  <a:pt x="235" y="6035"/>
                  <a:pt x="95" y="19645"/>
                  <a:pt x="63" y="20052"/>
                </a:cubicBezTo>
                <a:lnTo>
                  <a:pt x="0" y="20058"/>
                </a:lnTo>
                <a:lnTo>
                  <a:pt x="20" y="9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40000"/>
                </a:schemeClr>
              </a:gs>
              <a:gs pos="18000">
                <a:schemeClr val="accent1">
                  <a:alpha val="20000"/>
                </a:schemeClr>
              </a:gs>
              <a:gs pos="100000">
                <a:schemeClr val="accent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solid"/>
          </a:ln>
          <a:effectLst>
            <a:softEdge rad="1778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任意多边形 14"/>
          <p:cNvSpPr/>
          <p:nvPr>
            <p:custDataLst>
              <p:tags r:id="rId8"/>
            </p:custDataLst>
          </p:nvPr>
        </p:nvSpPr>
        <p:spPr>
          <a:xfrm rot="17400000">
            <a:off x="9496425" y="2840355"/>
            <a:ext cx="384810" cy="5471795"/>
          </a:xfrm>
          <a:custGeom>
            <a:avLst/>
            <a:gdLst>
              <a:gd name="connsiteX0" fmla="*/ 432 w 497"/>
              <a:gd name="connsiteY0" fmla="*/ 0 h 8455"/>
              <a:gd name="connsiteX1" fmla="*/ 489 w 497"/>
              <a:gd name="connsiteY1" fmla="*/ 42 h 8455"/>
              <a:gd name="connsiteX2" fmla="*/ 497 w 497"/>
              <a:gd name="connsiteY2" fmla="*/ 8291 h 8455"/>
              <a:gd name="connsiteX3" fmla="*/ 0 w 497"/>
              <a:gd name="connsiteY3" fmla="*/ 8455 h 8455"/>
              <a:gd name="connsiteX4" fmla="*/ 432 w 497"/>
              <a:gd name="connsiteY4" fmla="*/ 0 h 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" h="8455">
                <a:moveTo>
                  <a:pt x="432" y="0"/>
                </a:moveTo>
                <a:lnTo>
                  <a:pt x="489" y="42"/>
                </a:lnTo>
                <a:lnTo>
                  <a:pt x="497" y="8291"/>
                </a:lnTo>
                <a:lnTo>
                  <a:pt x="0" y="8455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">
                <a:schemeClr val="accent1"/>
              </a:gs>
              <a:gs pos="3000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  <a:prstDash val="solid"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>
              <a:sym typeface="+mn-lt"/>
            </a:endParaRPr>
          </a:p>
        </p:txBody>
      </p:sp>
      <p:sp>
        <p:nvSpPr>
          <p:cNvPr id="16" name="任意多边形 15"/>
          <p:cNvSpPr/>
          <p:nvPr>
            <p:custDataLst>
              <p:tags r:id="rId9"/>
            </p:custDataLst>
          </p:nvPr>
        </p:nvSpPr>
        <p:spPr>
          <a:xfrm rot="15240000">
            <a:off x="6005830" y="-1488440"/>
            <a:ext cx="136525" cy="12736830"/>
          </a:xfrm>
          <a:custGeom>
            <a:avLst/>
            <a:gdLst>
              <a:gd name="connsiteX0" fmla="*/ 20 w 215"/>
              <a:gd name="connsiteY0" fmla="*/ 90 h 20058"/>
              <a:gd name="connsiteX1" fmla="*/ 213 w 215"/>
              <a:gd name="connsiteY1" fmla="*/ 0 h 20058"/>
              <a:gd name="connsiteX2" fmla="*/ 63 w 215"/>
              <a:gd name="connsiteY2" fmla="*/ 20052 h 20058"/>
              <a:gd name="connsiteX3" fmla="*/ 0 w 215"/>
              <a:gd name="connsiteY3" fmla="*/ 20058 h 20058"/>
              <a:gd name="connsiteX4" fmla="*/ 20 w 215"/>
              <a:gd name="connsiteY4" fmla="*/ 90 h 20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" h="20058">
                <a:moveTo>
                  <a:pt x="20" y="90"/>
                </a:moveTo>
                <a:lnTo>
                  <a:pt x="213" y="0"/>
                </a:lnTo>
                <a:cubicBezTo>
                  <a:pt x="235" y="6035"/>
                  <a:pt x="95" y="19645"/>
                  <a:pt x="63" y="20052"/>
                </a:cubicBezTo>
                <a:lnTo>
                  <a:pt x="0" y="20058"/>
                </a:lnTo>
                <a:lnTo>
                  <a:pt x="20" y="9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20000">
                <a:schemeClr val="accent1"/>
              </a:gs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  <a:prstDash val="solid"/>
          </a:ln>
          <a:effectLst>
            <a:softEdge rad="254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1843371" y="4248898"/>
            <a:ext cx="8310146" cy="4216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en-US" sz="2000" b="0" i="0" u="none" strike="noStrike" kern="1200" cap="none" spc="0" normalizeH="0" baseline="0" noProof="1" dirty="0">
                <a:solidFill>
                  <a:schemeClr val="tx1"/>
                </a:solidFill>
                <a:uFillTx/>
                <a:latin typeface="+mn-lt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latin typeface="+mn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1480185" y="2044065"/>
            <a:ext cx="8673465" cy="17043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8000" b="0" i="0" u="none" strike="noStrike" kern="1200" cap="none" spc="0" normalizeH="0" baseline="0" noProof="1" dirty="0"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</a:defRPr>
            </a:lvl1pPr>
          </a:lstStyle>
          <a:p>
            <a:pPr lvl="0"/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15A922F-1294-4387-9CB3-FCC8465D97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1218120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70" y="2009774"/>
            <a:ext cx="8619066" cy="4848225"/>
          </a:xfrm>
          <a:prstGeom prst="rect">
            <a:avLst/>
          </a:prstGeom>
        </p:spPr>
      </p:pic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10600690" y="1176655"/>
            <a:ext cx="987425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6"/>
            </p:custDataLst>
          </p:nvPr>
        </p:nvCxnSpPr>
        <p:spPr>
          <a:xfrm>
            <a:off x="-1270" y="1593215"/>
            <a:ext cx="12193270" cy="0"/>
          </a:xfrm>
          <a:prstGeom prst="line">
            <a:avLst/>
          </a:prstGeom>
          <a:ln w="3175">
            <a:solidFill>
              <a:schemeClr val="lt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6362700" y="531495"/>
            <a:ext cx="5332730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1218120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1073785" y="1535430"/>
            <a:ext cx="5628640" cy="11410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sz="3200" b="0" i="0" u="none" strike="noStrike" kern="1200" cap="none" spc="0" normalizeH="0" baseline="0" noProof="1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dirty="0" err="1">
                <a:latin typeface="+mn-lt"/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1073785" y="2767965"/>
            <a:ext cx="8561705" cy="2929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sz="5400" b="0" i="0" u="none" strike="noStrike" kern="1200" cap="none" spc="0" normalizeH="0" baseline="0" noProof="1" dirty="0" err="1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u="none" strike="noStrike" kern="1200" cap="none" spc="0" normalizeH="0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95642" y="360000"/>
            <a:ext cx="10800397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u="none" strike="noStrike" kern="1200" cap="none" spc="0" normalizeH="0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 u="none" strike="noStrike" kern="1200" cap="none" spc="0" normalizeH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>
            <a:off x="608330" y="234315"/>
            <a:ext cx="10968990" cy="786130"/>
          </a:xfrm>
          <a:prstGeom prst="rect">
            <a:avLst/>
          </a:prstGeom>
          <a:noFill/>
        </p:spPr>
        <p:txBody>
          <a:bodyPr wrap="square" lIns="36195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7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image" Target="../media/image3.png"/><Relationship Id="rId13" Type="http://schemas.openxmlformats.org/officeDocument/2006/relationships/tags" Target="../tags/tag68.xml"/><Relationship Id="rId12" Type="http://schemas.openxmlformats.org/officeDocument/2006/relationships/tags" Target="../tags/tag6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18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82.xml"/><Relationship Id="rId18" Type="http://schemas.openxmlformats.org/officeDocument/2006/relationships/tags" Target="../tags/tag181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2"/>
            </p:custDataLst>
          </p:nvPr>
        </p:nvSpPr>
        <p:spPr>
          <a:xfrm>
            <a:off x="0" y="0"/>
            <a:ext cx="12181205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3"/>
            </p:custDataLst>
          </p:nvPr>
        </p:nvPicPr>
        <p:blipFill rotWithShape="1">
          <a:blip r:embed="rId14" cstate="print">
            <a:alphaModFix amt="56000"/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1"/>
          <a:stretch>
            <a:fillRect/>
          </a:stretch>
        </p:blipFill>
        <p:spPr>
          <a:xfrm>
            <a:off x="1392001" y="360000"/>
            <a:ext cx="10800000" cy="6498000"/>
          </a:xfrm>
          <a:custGeom>
            <a:avLst/>
            <a:gdLst>
              <a:gd name="connsiteX0" fmla="*/ 0 w 7124699"/>
              <a:gd name="connsiteY0" fmla="*/ 0 h 4095750"/>
              <a:gd name="connsiteX1" fmla="*/ 7124699 w 7124699"/>
              <a:gd name="connsiteY1" fmla="*/ 0 h 4095750"/>
              <a:gd name="connsiteX2" fmla="*/ 7124699 w 7124699"/>
              <a:gd name="connsiteY2" fmla="*/ 4095750 h 4095750"/>
              <a:gd name="connsiteX3" fmla="*/ 0 w 7124699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4699" h="4095750">
                <a:moveTo>
                  <a:pt x="0" y="0"/>
                </a:moveTo>
                <a:lnTo>
                  <a:pt x="7124699" y="0"/>
                </a:lnTo>
                <a:lnTo>
                  <a:pt x="7124699" y="4095750"/>
                </a:lnTo>
                <a:lnTo>
                  <a:pt x="0" y="4095750"/>
                </a:lnTo>
                <a:close/>
              </a:path>
            </a:pathLst>
          </a:custGeom>
        </p:spPr>
      </p:pic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标题占位符 2"/>
          <p:cNvSpPr txBox="1"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36195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200" b="0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6" name="KSO_TEMPLATE" hidden="1"/>
          <p:cNvSpPr/>
          <p:nvPr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 noProof="1" dirty="0" smtClean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  <a:sym typeface="Arial" panose="020B0604020202020204" pitchFamily="34" charset="0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: 空心 3"/>
          <p:cNvSpPr/>
          <p:nvPr userDrawn="1">
            <p:custDataLst>
              <p:tags r:id="rId12"/>
            </p:custDataLst>
          </p:nvPr>
        </p:nvSpPr>
        <p:spPr>
          <a:xfrm>
            <a:off x="358140" y="361565"/>
            <a:ext cx="615950" cy="615950"/>
          </a:xfrm>
          <a:prstGeom prst="donut">
            <a:avLst>
              <a:gd name="adj" fmla="val 7946"/>
            </a:avLst>
          </a:prstGeom>
          <a:gradFill flip="none" rotWithShape="1">
            <a:gsLst>
              <a:gs pos="0">
                <a:schemeClr val="accent1"/>
              </a:gs>
              <a:gs pos="52000">
                <a:schemeClr val="accent1">
                  <a:alpha val="0"/>
                </a:schemeClr>
              </a:gs>
            </a:gsLst>
            <a:lin ang="4200000" scaled="0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" name="圆: 空心 4"/>
          <p:cNvSpPr/>
          <p:nvPr userDrawn="1">
            <p:custDataLst>
              <p:tags r:id="rId13"/>
            </p:custDataLst>
          </p:nvPr>
        </p:nvSpPr>
        <p:spPr>
          <a:xfrm>
            <a:off x="339090" y="336800"/>
            <a:ext cx="645795" cy="645795"/>
          </a:xfrm>
          <a:prstGeom prst="donut">
            <a:avLst>
              <a:gd name="adj" fmla="val 14539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圆: 空心 5"/>
          <p:cNvSpPr/>
          <p:nvPr userDrawn="1">
            <p:custDataLst>
              <p:tags r:id="rId14"/>
            </p:custDataLst>
          </p:nvPr>
        </p:nvSpPr>
        <p:spPr>
          <a:xfrm>
            <a:off x="95885" y="83435"/>
            <a:ext cx="1107440" cy="1107440"/>
          </a:xfrm>
          <a:prstGeom prst="donut">
            <a:avLst>
              <a:gd name="adj" fmla="val 18117"/>
            </a:avLst>
          </a:prstGeom>
          <a:gradFill flip="none" rotWithShape="1">
            <a:gsLst>
              <a:gs pos="0">
                <a:schemeClr val="accent1"/>
              </a:gs>
              <a:gs pos="75000">
                <a:schemeClr val="accent1">
                  <a:alpha val="0"/>
                </a:schemeClr>
              </a:gs>
            </a:gsLst>
            <a:lin ang="2700000" scaled="1"/>
            <a:tileRect/>
          </a:gra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" name="日期占位符 11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515A922F-1294-4387-9CB3-FCC8465D972A}" type="slidenum">
              <a:rPr lang="en-US" smtClean="0"/>
            </a:fld>
            <a:endParaRPr 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Char char="●"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bg1"/>
          </a:solidFill>
          <a:ln>
            <a:solidFill>
              <a:srgbClr val="DCD6C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en-US" sz="3200" b="0" i="0" u="none" strike="noStrike" kern="1200" cap="none" spc="0" normalizeH="0" baseline="0" smtClean="0">
          <a:ln>
            <a:noFill/>
            <a:prstDash val="sysDot"/>
          </a:ln>
          <a:gradFill>
            <a:gsLst>
              <a:gs pos="14000">
                <a:schemeClr val="accent1"/>
              </a:gs>
              <a:gs pos="92000">
                <a:schemeClr val="accent1"/>
              </a:gs>
              <a:gs pos="54000">
                <a:schemeClr val="tx1"/>
              </a:gs>
            </a:gsLst>
            <a:lin ang="0" scaled="1"/>
          </a:gradFill>
          <a:latin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en-US" sz="1800" b="0" i="0" u="none" strike="noStrike" kern="1200" cap="none" spc="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+mn-ea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600" b="0" i="0" u="none" strike="noStrike" kern="1200" cap="none" spc="15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+mn-ea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+mn-ea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en-US" sz="1400" b="0" i="0" u="none" strike="noStrike" kern="1200" cap="none" spc="150" normalizeH="0" baseline="0" dirty="0" smtClean="0">
          <a:ln>
            <a:noFill/>
            <a:prstDash val="sysDot"/>
          </a:ln>
          <a:solidFill>
            <a:schemeClr val="tx1"/>
          </a:solidFill>
          <a:uFillTx/>
          <a:latin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" Target="slide5.xml"/><Relationship Id="rId8" Type="http://schemas.openxmlformats.org/officeDocument/2006/relationships/tags" Target="../tags/tag193.xml"/><Relationship Id="rId7" Type="http://schemas.openxmlformats.org/officeDocument/2006/relationships/tags" Target="../tags/tag192.xml"/><Relationship Id="rId6" Type="http://schemas.openxmlformats.org/officeDocument/2006/relationships/slide" Target="slide4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tags" Target="../tags/tag189.xml"/><Relationship Id="rId22" Type="http://schemas.openxmlformats.org/officeDocument/2006/relationships/slideLayout" Target="../slideLayouts/slideLayout14.xml"/><Relationship Id="rId21" Type="http://schemas.openxmlformats.org/officeDocument/2006/relationships/tags" Target="../tags/tag202.xml"/><Relationship Id="rId20" Type="http://schemas.openxmlformats.org/officeDocument/2006/relationships/tags" Target="../tags/tag201.xml"/><Relationship Id="rId2" Type="http://schemas.openxmlformats.org/officeDocument/2006/relationships/tags" Target="../tags/tag188.xml"/><Relationship Id="rId19" Type="http://schemas.openxmlformats.org/officeDocument/2006/relationships/tags" Target="../tags/tag200.xml"/><Relationship Id="rId18" Type="http://schemas.openxmlformats.org/officeDocument/2006/relationships/slide" Target="slide3.xml"/><Relationship Id="rId17" Type="http://schemas.openxmlformats.org/officeDocument/2006/relationships/tags" Target="../tags/tag199.xml"/><Relationship Id="rId16" Type="http://schemas.openxmlformats.org/officeDocument/2006/relationships/tags" Target="../tags/tag198.xml"/><Relationship Id="rId15" Type="http://schemas.openxmlformats.org/officeDocument/2006/relationships/slide" Target="slide8.xml"/><Relationship Id="rId14" Type="http://schemas.openxmlformats.org/officeDocument/2006/relationships/tags" Target="../tags/tag197.xml"/><Relationship Id="rId13" Type="http://schemas.openxmlformats.org/officeDocument/2006/relationships/tags" Target="../tags/tag196.xml"/><Relationship Id="rId12" Type="http://schemas.openxmlformats.org/officeDocument/2006/relationships/slide" Target="slide6.xml"/><Relationship Id="rId11" Type="http://schemas.openxmlformats.org/officeDocument/2006/relationships/tags" Target="../tags/tag195.xml"/><Relationship Id="rId10" Type="http://schemas.openxmlformats.org/officeDocument/2006/relationships/tags" Target="../tags/tag194.xml"/><Relationship Id="rId1" Type="http://schemas.openxmlformats.org/officeDocument/2006/relationships/tags" Target="../tags/tag187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5.xml"/><Relationship Id="rId3" Type="http://schemas.openxmlformats.org/officeDocument/2006/relationships/tags" Target="../tags/tag204.xml"/><Relationship Id="rId2" Type="http://schemas.openxmlformats.org/officeDocument/2006/relationships/slide" Target="slide2.xml"/><Relationship Id="rId1" Type="http://schemas.openxmlformats.org/officeDocument/2006/relationships/tags" Target="../tags/tag203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8.xml"/><Relationship Id="rId3" Type="http://schemas.openxmlformats.org/officeDocument/2006/relationships/tags" Target="../tags/tag207.xml"/><Relationship Id="rId2" Type="http://schemas.openxmlformats.org/officeDocument/2006/relationships/slide" Target="slide2.xml"/><Relationship Id="rId1" Type="http://schemas.openxmlformats.org/officeDocument/2006/relationships/tags" Target="../tags/tag206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slide" Target="slide2.xml"/><Relationship Id="rId1" Type="http://schemas.openxmlformats.org/officeDocument/2006/relationships/tags" Target="../tags/tag209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4.xml"/><Relationship Id="rId3" Type="http://schemas.openxmlformats.org/officeDocument/2006/relationships/tags" Target="../tags/tag213.xml"/><Relationship Id="rId2" Type="http://schemas.openxmlformats.org/officeDocument/2006/relationships/slide" Target="slide2.xml"/><Relationship Id="rId1" Type="http://schemas.openxmlformats.org/officeDocument/2006/relationships/tags" Target="../tags/tag2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7.xml"/><Relationship Id="rId3" Type="http://schemas.openxmlformats.org/officeDocument/2006/relationships/tags" Target="../tags/tag216.xml"/><Relationship Id="rId2" Type="http://schemas.openxmlformats.org/officeDocument/2006/relationships/slide" Target="slide2.xml"/><Relationship Id="rId1" Type="http://schemas.openxmlformats.org/officeDocument/2006/relationships/tags" Target="../tags/tag2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3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>
          <a:xfrm>
            <a:off x="62230" y="1781175"/>
            <a:ext cx="9429115" cy="1647825"/>
          </a:xfrm>
        </p:spPr>
        <p:txBody>
          <a:bodyPr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N" altLang="en-US" sz="480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SPOTI - FINDER</a:t>
            </a:r>
            <a:endParaRPr lang="en-IN" altLang="en-US" sz="4800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151890" y="4104640"/>
            <a:ext cx="2356485" cy="426085"/>
          </a:xfrm>
          <a:prstGeom prst="parallelogram">
            <a:avLst>
              <a:gd name="adj" fmla="val 45603"/>
            </a:avLst>
          </a:prstGeom>
          <a:gradFill>
            <a:gsLst>
              <a:gs pos="2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</a:ln>
        </p:spPr>
        <p:txBody>
          <a:bodyPr vert="horz" wrap="square" lIns="91440" tIns="0" rIns="91440" bIns="0" rtlCol="0" anchor="ctr" anchorCtr="0">
            <a:normAutofit fontScale="60000"/>
          </a:bodyPr>
          <a:lstStyle>
            <a:lvl1pPr marL="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en-US" sz="1400" b="1" i="0" u="none" strike="noStrike" kern="1200" cap="none" spc="0" normalizeH="0" baseline="0" noProof="1" dirty="0" smtClean="0">
                <a:ln>
                  <a:noFill/>
                  <a:prstDash val="sysDot"/>
                </a:ln>
                <a:solidFill>
                  <a:schemeClr val="accent1"/>
                </a:solidFill>
                <a:uFillTx/>
                <a:latin typeface="+mn-lt"/>
                <a:sym typeface="+mn-ea"/>
              </a:defRPr>
            </a:lvl1pPr>
            <a:lvl2pPr marL="6858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dirty="0" smtClean="0">
                <a:solidFill>
                  <a:srgbClr val="FFFFFF"/>
                </a:solidFill>
                <a:uFillTx/>
                <a:latin typeface="+mn-ea"/>
              </a:defRPr>
            </a:lvl2pPr>
            <a:lvl3pPr marL="11430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dirty="0" smtClean="0">
                <a:solidFill>
                  <a:srgbClr val="FFFFFF"/>
                </a:solidFill>
                <a:uFillTx/>
                <a:latin typeface="+mn-ea"/>
              </a:defRPr>
            </a:lvl3pPr>
            <a:lvl4pPr marL="16002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dirty="0" smtClean="0">
                <a:solidFill>
                  <a:srgbClr val="FFFFFF"/>
                </a:solidFill>
                <a:uFillTx/>
                <a:latin typeface="+mn-ea"/>
              </a:defRPr>
            </a:lvl4pPr>
            <a:lvl5pPr marL="2057400" marR="0" indent="-2286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kumimoji="0" lang="en-US" sz="1600" b="0" i="0" u="none" strike="noStrike" kern="1200" cap="none" spc="150" normalizeH="0" baseline="0" dirty="0">
                <a:solidFill>
                  <a:srgbClr val="FFFFFF"/>
                </a:solidFill>
                <a:uFillTx/>
                <a:latin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GB" altLang="en-US" sz="1400">
                <a:solidFill>
                  <a:schemeClr val="accent1"/>
                </a:solidFill>
              </a:rPr>
              <a:t>By:</a:t>
            </a:r>
            <a:r>
              <a:rPr lang="en-IN" altLang="en-GB" sz="1400">
                <a:solidFill>
                  <a:schemeClr val="accent1"/>
                </a:solidFill>
              </a:rPr>
              <a:t> </a:t>
            </a:r>
            <a:r>
              <a:rPr lang="en-GB" altLang="en-US" sz="1400">
                <a:solidFill>
                  <a:schemeClr val="accent1"/>
                </a:solidFill>
              </a:rPr>
              <a:t>Jeredson Daniel Raj. S</a:t>
            </a:r>
            <a:endParaRPr lang="en-GB" altLang="en-US" sz="1400">
              <a:solidFill>
                <a:schemeClr val="accent1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461645" y="5461000"/>
            <a:ext cx="7330440" cy="1260475"/>
          </a:xfrm>
        </p:spPr>
        <p:txBody>
          <a:bodyPr>
            <a:normAutofit fontScale="90000"/>
          </a:bodyPr>
          <a:lstStyle/>
          <a:p>
            <a:r>
              <a:rPr lang="en-GB" altLang="en-US"/>
              <a:t>Contents</a:t>
            </a:r>
            <a:endParaRPr lang="en-GB" altLang="en-US"/>
          </a:p>
        </p:txBody>
      </p:sp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2639658" y="0"/>
            <a:ext cx="0" cy="5311588"/>
          </a:xfrm>
          <a:prstGeom prst="line">
            <a:avLst/>
          </a:prstGeom>
          <a:ln w="349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>
            <p:custDataLst>
              <p:tags r:id="rId3"/>
            </p:custDataLst>
          </p:nvPr>
        </p:nvCxnSpPr>
        <p:spPr>
          <a:xfrm>
            <a:off x="5006340" y="0"/>
            <a:ext cx="0" cy="5311588"/>
          </a:xfrm>
          <a:prstGeom prst="line">
            <a:avLst/>
          </a:prstGeom>
          <a:ln w="349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>
            <p:custDataLst>
              <p:tags r:id="rId4"/>
            </p:custDataLst>
          </p:nvPr>
        </p:nvCxnSpPr>
        <p:spPr>
          <a:xfrm>
            <a:off x="7373022" y="0"/>
            <a:ext cx="0" cy="5311588"/>
          </a:xfrm>
          <a:prstGeom prst="line">
            <a:avLst/>
          </a:prstGeom>
          <a:ln w="349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>
            <p:custDataLst>
              <p:tags r:id="rId5"/>
            </p:custDataLst>
          </p:nvPr>
        </p:nvCxnSpPr>
        <p:spPr>
          <a:xfrm>
            <a:off x="9739704" y="0"/>
            <a:ext cx="0" cy="5311588"/>
          </a:xfrm>
          <a:prstGeom prst="line">
            <a:avLst/>
          </a:prstGeom>
          <a:ln w="34925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序号">
            <a:hlinkClick r:id="rId6" action="ppaction://hlinksldjump"/>
          </p:cNvPr>
          <p:cNvSpPr txBox="1"/>
          <p:nvPr>
            <p:custDataLst>
              <p:tags r:id="rId7"/>
            </p:custDataLst>
          </p:nvPr>
        </p:nvSpPr>
        <p:spPr>
          <a:xfrm>
            <a:off x="2641562" y="2268706"/>
            <a:ext cx="1642782" cy="11010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0</a:t>
            </a:r>
            <a:r>
              <a:rPr lang="en-GB" alt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2</a:t>
            </a:r>
            <a:r>
              <a:rPr 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.</a:t>
            </a:r>
            <a:endParaRPr lang="en-US" sz="6600" dirty="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atin typeface="+mj-lt"/>
            </a:endParaRPr>
          </a:p>
        </p:txBody>
      </p:sp>
      <p:sp>
        <p:nvSpPr>
          <p:cNvPr id="5" name="标题">
            <a:hlinkClick r:id="rId6" action="ppaction://hlinksldjump"/>
          </p:cNvPr>
          <p:cNvSpPr txBox="1"/>
          <p:nvPr>
            <p:custDataLst>
              <p:tags r:id="rId8"/>
            </p:custDataLst>
          </p:nvPr>
        </p:nvSpPr>
        <p:spPr>
          <a:xfrm>
            <a:off x="2796540" y="3510915"/>
            <a:ext cx="2173605" cy="27838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en-GB" altLang="en-US" sz="2300" dirty="0"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  <a:cs typeface="+mj-lt"/>
              </a:rPr>
              <a:t>OBJECTIVE</a:t>
            </a:r>
            <a:endParaRPr lang="en-GB" altLang="en-US" sz="2300" dirty="0">
              <a:gradFill>
                <a:gsLst>
                  <a:gs pos="14000">
                    <a:schemeClr val="accent1"/>
                  </a:gs>
                  <a:gs pos="92000">
                    <a:schemeClr val="accent1"/>
                  </a:gs>
                  <a:gs pos="54000">
                    <a:schemeClr val="tx1"/>
                  </a:gs>
                </a:gsLst>
                <a:lin ang="0" scaled="1"/>
              </a:gradFill>
              <a:latin typeface="+mj-lt"/>
              <a:cs typeface="+mj-lt"/>
            </a:endParaRPr>
          </a:p>
        </p:txBody>
      </p:sp>
      <p:sp>
        <p:nvSpPr>
          <p:cNvPr id="9" name="序号">
            <a:hlinkClick r:id="rId9" action="ppaction://hlinksldjump"/>
          </p:cNvPr>
          <p:cNvSpPr txBox="1"/>
          <p:nvPr>
            <p:custDataLst>
              <p:tags r:id="rId10"/>
            </p:custDataLst>
          </p:nvPr>
        </p:nvSpPr>
        <p:spPr>
          <a:xfrm>
            <a:off x="5008244" y="2268706"/>
            <a:ext cx="1642782" cy="11010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0</a:t>
            </a:r>
            <a:r>
              <a:rPr lang="en-GB" alt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3</a:t>
            </a:r>
            <a:r>
              <a:rPr 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.</a:t>
            </a:r>
            <a:endParaRPr lang="en-US" sz="6600" dirty="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atin typeface="+mj-lt"/>
            </a:endParaRPr>
          </a:p>
        </p:txBody>
      </p:sp>
      <p:sp>
        <p:nvSpPr>
          <p:cNvPr id="10" name="标题">
            <a:hlinkClick r:id="rId9" action="ppaction://hlinksldjump"/>
          </p:cNvPr>
          <p:cNvSpPr txBox="1"/>
          <p:nvPr>
            <p:custDataLst>
              <p:tags r:id="rId11"/>
            </p:custDataLst>
          </p:nvPr>
        </p:nvSpPr>
        <p:spPr>
          <a:xfrm>
            <a:off x="5163185" y="3510915"/>
            <a:ext cx="2173605" cy="27838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en-GB" altLang="en-US" sz="2300" dirty="0"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  <a:cs typeface="+mj-lt"/>
              </a:rPr>
              <a:t>ABSTRACT</a:t>
            </a:r>
            <a:endParaRPr lang="en-GB" altLang="en-US" sz="2300" dirty="0">
              <a:gradFill>
                <a:gsLst>
                  <a:gs pos="14000">
                    <a:schemeClr val="accent1"/>
                  </a:gs>
                  <a:gs pos="92000">
                    <a:schemeClr val="accent1"/>
                  </a:gs>
                  <a:gs pos="54000">
                    <a:schemeClr val="tx1"/>
                  </a:gs>
                </a:gsLst>
                <a:lin ang="0" scaled="1"/>
              </a:gradFill>
              <a:latin typeface="+mj-lt"/>
              <a:cs typeface="+mj-lt"/>
            </a:endParaRPr>
          </a:p>
        </p:txBody>
      </p:sp>
      <p:sp>
        <p:nvSpPr>
          <p:cNvPr id="14" name="序号">
            <a:hlinkClick r:id="rId12" tooltip="" action="ppaction://hlinksldjump"/>
          </p:cNvPr>
          <p:cNvSpPr txBox="1"/>
          <p:nvPr>
            <p:custDataLst>
              <p:tags r:id="rId13"/>
            </p:custDataLst>
          </p:nvPr>
        </p:nvSpPr>
        <p:spPr>
          <a:xfrm>
            <a:off x="7374926" y="2268706"/>
            <a:ext cx="1642782" cy="11010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0</a:t>
            </a:r>
            <a:r>
              <a:rPr lang="en-GB" alt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4</a:t>
            </a:r>
            <a:r>
              <a:rPr 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.</a:t>
            </a:r>
            <a:endParaRPr lang="en-US" sz="6600" dirty="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atin typeface="+mj-lt"/>
            </a:endParaRPr>
          </a:p>
        </p:txBody>
      </p:sp>
      <p:sp>
        <p:nvSpPr>
          <p:cNvPr id="15" name="标题">
            <a:hlinkClick r:id="rId12" tooltip="" action="ppaction://hlinksldjump"/>
          </p:cNvPr>
          <p:cNvSpPr txBox="1"/>
          <p:nvPr>
            <p:custDataLst>
              <p:tags r:id="rId14"/>
            </p:custDataLst>
          </p:nvPr>
        </p:nvSpPr>
        <p:spPr>
          <a:xfrm>
            <a:off x="7529830" y="3510915"/>
            <a:ext cx="2173605" cy="27838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en-IN" altLang="en-GB" sz="2300" dirty="0"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  <a:cs typeface="+mj-lt"/>
              </a:rPr>
              <a:t>EXISTING </a:t>
            </a:r>
            <a:endParaRPr lang="en-IN" altLang="en-GB" sz="2300" dirty="0">
              <a:gradFill>
                <a:gsLst>
                  <a:gs pos="14000">
                    <a:schemeClr val="accent1"/>
                  </a:gs>
                  <a:gs pos="92000">
                    <a:schemeClr val="accent1"/>
                  </a:gs>
                  <a:gs pos="54000">
                    <a:schemeClr val="tx1"/>
                  </a:gs>
                </a:gsLst>
                <a:lin ang="0" scaled="1"/>
              </a:gradFill>
              <a:latin typeface="+mj-lt"/>
              <a:cs typeface="+mj-lt"/>
            </a:endParaRPr>
          </a:p>
          <a:p>
            <a:r>
              <a:rPr lang="en-IN" altLang="en-GB" sz="2300" dirty="0"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  <a:cs typeface="+mj-lt"/>
              </a:rPr>
              <a:t>SYSTEM</a:t>
            </a:r>
            <a:endParaRPr lang="en-IN" altLang="en-GB" sz="2300" dirty="0">
              <a:gradFill>
                <a:gsLst>
                  <a:gs pos="14000">
                    <a:schemeClr val="accent1"/>
                  </a:gs>
                  <a:gs pos="92000">
                    <a:schemeClr val="accent1"/>
                  </a:gs>
                  <a:gs pos="54000">
                    <a:schemeClr val="tx1"/>
                  </a:gs>
                </a:gsLst>
                <a:lin ang="0" scaled="1"/>
              </a:gradFill>
              <a:latin typeface="+mj-lt"/>
              <a:cs typeface="+mj-lt"/>
            </a:endParaRPr>
          </a:p>
        </p:txBody>
      </p:sp>
      <p:sp>
        <p:nvSpPr>
          <p:cNvPr id="17" name="序号">
            <a:hlinkClick r:id="rId15" tooltip="" action="ppaction://hlinksldjump"/>
          </p:cNvPr>
          <p:cNvSpPr txBox="1"/>
          <p:nvPr>
            <p:custDataLst>
              <p:tags r:id="rId16"/>
            </p:custDataLst>
          </p:nvPr>
        </p:nvSpPr>
        <p:spPr>
          <a:xfrm>
            <a:off x="9741609" y="2268706"/>
            <a:ext cx="1642782" cy="11010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r>
              <a:rPr 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0</a:t>
            </a:r>
            <a:r>
              <a:rPr lang="en-GB" alt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5</a:t>
            </a:r>
            <a:r>
              <a:rPr 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.</a:t>
            </a:r>
            <a:endParaRPr lang="en-US" sz="6600" dirty="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atin typeface="+mj-lt"/>
            </a:endParaRPr>
          </a:p>
        </p:txBody>
      </p:sp>
      <p:sp>
        <p:nvSpPr>
          <p:cNvPr id="18" name="标题">
            <a:hlinkClick r:id="rId15" tooltip="" action="ppaction://hlinksldjump"/>
          </p:cNvPr>
          <p:cNvSpPr txBox="1"/>
          <p:nvPr>
            <p:custDataLst>
              <p:tags r:id="rId17"/>
            </p:custDataLst>
          </p:nvPr>
        </p:nvSpPr>
        <p:spPr>
          <a:xfrm>
            <a:off x="9896475" y="3510915"/>
            <a:ext cx="2173605" cy="27838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lang="en-GB" altLang="en-US" sz="2300" dirty="0"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  <a:cs typeface="+mj-lt"/>
              </a:rPr>
              <a:t>PROPOSED SYSTEM</a:t>
            </a:r>
            <a:endParaRPr lang="en-GB" altLang="en-US" sz="2300" dirty="0">
              <a:gradFill>
                <a:gsLst>
                  <a:gs pos="14000">
                    <a:schemeClr val="accent1"/>
                  </a:gs>
                  <a:gs pos="92000">
                    <a:schemeClr val="accent1"/>
                  </a:gs>
                  <a:gs pos="54000">
                    <a:schemeClr val="tx1"/>
                  </a:gs>
                </a:gsLst>
                <a:lin ang="0" scaled="1"/>
              </a:gradFill>
              <a:latin typeface="+mj-lt"/>
              <a:cs typeface="+mj-lt"/>
            </a:endParaRPr>
          </a:p>
        </p:txBody>
      </p:sp>
      <p:sp>
        <p:nvSpPr>
          <p:cNvPr id="2" name="序号">
            <a:hlinkClick r:id="rId18" action="ppaction://hlinksldjump"/>
          </p:cNvPr>
          <p:cNvSpPr txBox="1"/>
          <p:nvPr>
            <p:custDataLst>
              <p:tags r:id="rId19"/>
            </p:custDataLst>
          </p:nvPr>
        </p:nvSpPr>
        <p:spPr>
          <a:xfrm>
            <a:off x="18377" y="2268706"/>
            <a:ext cx="1642782" cy="1101049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p>
            <a:r>
              <a:rPr lang="en-US" sz="6600" dirty="0">
                <a:gradFill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+mj-lt"/>
              </a:rPr>
              <a:t>01.</a:t>
            </a:r>
            <a:endParaRPr lang="en-US" sz="6600" dirty="0">
              <a:gradFill>
                <a:gsLst>
                  <a:gs pos="0">
                    <a:schemeClr val="accent1">
                      <a:alpha val="0"/>
                    </a:schemeClr>
                  </a:gs>
                  <a:gs pos="100000">
                    <a:schemeClr val="accent1"/>
                  </a:gs>
                </a:gsLst>
                <a:lin ang="0" scaled="1"/>
              </a:gradFill>
              <a:latin typeface="+mj-lt"/>
            </a:endParaRPr>
          </a:p>
        </p:txBody>
      </p:sp>
      <p:sp>
        <p:nvSpPr>
          <p:cNvPr id="3" name="标题">
            <a:hlinkClick r:id="rId18" action="ppaction://hlinksldjump"/>
          </p:cNvPr>
          <p:cNvSpPr txBox="1"/>
          <p:nvPr>
            <p:custDataLst>
              <p:tags r:id="rId20"/>
            </p:custDataLst>
          </p:nvPr>
        </p:nvSpPr>
        <p:spPr>
          <a:xfrm>
            <a:off x="18415" y="3510915"/>
            <a:ext cx="2173605" cy="27838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p>
            <a:r>
              <a:rPr lang="en-GB" altLang="en-US" sz="2300" dirty="0">
                <a:gradFill>
                  <a:gsLst>
                    <a:gs pos="14000">
                      <a:schemeClr val="accent1"/>
                    </a:gs>
                    <a:gs pos="92000">
                      <a:schemeClr val="accent1"/>
                    </a:gs>
                    <a:gs pos="54000">
                      <a:schemeClr val="tx1"/>
                    </a:gs>
                  </a:gsLst>
                  <a:lin ang="0" scaled="1"/>
                </a:gradFill>
                <a:latin typeface="+mj-lt"/>
                <a:cs typeface="+mj-lt"/>
              </a:rPr>
              <a:t>DOMAIN</a:t>
            </a:r>
            <a:endParaRPr lang="en-GB" altLang="en-US" sz="2300" dirty="0">
              <a:gradFill>
                <a:gsLst>
                  <a:gs pos="14000">
                    <a:schemeClr val="accent1"/>
                  </a:gs>
                  <a:gs pos="92000">
                    <a:schemeClr val="accent1"/>
                  </a:gs>
                  <a:gs pos="54000">
                    <a:schemeClr val="tx1"/>
                  </a:gs>
                </a:gsLst>
                <a:lin ang="0" scaled="1"/>
              </a:gradFill>
              <a:latin typeface="+mj-lt"/>
              <a:cs typeface="+mj-lt"/>
            </a:endParaRPr>
          </a:p>
        </p:txBody>
      </p:sp>
    </p:spTree>
    <p:custDataLst>
      <p:tags r:id="rId2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GB" altLang="en-US" b="1">
                <a:hlinkClick r:id="rId2" action="ppaction://hlinksldjump"/>
              </a:rPr>
              <a:t>DOMAIN</a:t>
            </a:r>
            <a:endParaRPr lang="en-GB" altLang="en-US" b="1">
              <a:hlinkClick r:id="rId2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Autofit/>
          </a:bodyPr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Artificial Intelligence (AI)</a:t>
            </a:r>
            <a:r>
              <a:rPr lang="en-I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IN" altLang="en-US" sz="2000"/>
              <a:t> </a:t>
            </a:r>
            <a:r>
              <a:rPr lang="en-US" sz="2000"/>
              <a:t>AI methods, particularly related to emotion detection, classify user emotions based on input </a:t>
            </a:r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Integration</a:t>
            </a:r>
            <a:r>
              <a:rPr lang="en-I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IN" altLang="en-US" sz="2000"/>
              <a:t> </a:t>
            </a:r>
            <a:r>
              <a:rPr lang="en-US" sz="2000"/>
              <a:t>Using the Spotify API to fetch playlists or links and integrate them into the project for users to access the music.</a:t>
            </a:r>
            <a:endParaRPr lang="en-US" sz="2000"/>
          </a:p>
          <a:p>
            <a:r>
              <a:rPr 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Human-Computer Interaction:</a:t>
            </a:r>
            <a:r>
              <a:rPr lang="en-US" sz="2000"/>
              <a:t> This refers to the interaction between humans and computers, and the system's potential application in this field.</a:t>
            </a:r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 Mapping and Processing</a:t>
            </a:r>
            <a:r>
              <a:rPr lang="en-I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IN" altLang="en-US" sz="2000"/>
              <a:t> </a:t>
            </a:r>
            <a:r>
              <a:rPr lang="en-US" sz="2000"/>
              <a:t>Mapping detected emotions to predefined Spotify playlists, a form of data processing and transformation.</a:t>
            </a:r>
            <a:endParaRPr lang="en-US" sz="2000"/>
          </a:p>
          <a:p>
            <a:r>
              <a:rPr 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Sentiment Analysis:</a:t>
            </a:r>
            <a:r>
              <a:rPr lang="en-US" sz="2000"/>
              <a:t> This refers to the process of determining the emotional tone or attitude behind a piece of text or image.</a:t>
            </a:r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Music Recommendation Systems</a:t>
            </a:r>
            <a:r>
              <a:rPr lang="en-IN" alt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:</a:t>
            </a:r>
            <a:r>
              <a:rPr lang="en-IN" altLang="en-US" sz="2000"/>
              <a:t> </a:t>
            </a:r>
            <a:r>
              <a:rPr lang="en-US" sz="2000"/>
              <a:t>Systems that recommend playlists based on user preferences or contextual information like mood.</a:t>
            </a:r>
            <a:endParaRPr lang="en-US" sz="2000"/>
          </a:p>
          <a:p>
            <a:endParaRPr lang="en-US" sz="2000"/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GB" altLang="en-US" b="1">
                <a:hlinkClick r:id="rId2" action="ppaction://hlinksldjump"/>
              </a:rPr>
              <a:t>OBJECTIVE</a:t>
            </a:r>
            <a:endParaRPr lang="en-GB" altLang="en-US" b="1">
              <a:hlinkClick r:id="rId2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000"/>
              <a:t>To create a system that detects a </a:t>
            </a:r>
            <a:r>
              <a:rPr 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user's emotion</a:t>
            </a:r>
            <a:r>
              <a:rPr lang="en-US" sz="2000"/>
              <a:t> and provides a relevant </a:t>
            </a:r>
            <a:r>
              <a:rPr 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Spotify playlist</a:t>
            </a:r>
            <a:r>
              <a:rPr lang="en-US" sz="2000"/>
              <a:t> based on that emotion, enhancing the music listening experience through emotional personalization.</a:t>
            </a:r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Playlist Mapping:</a:t>
            </a:r>
            <a:r>
              <a:rPr lang="en-IN" altLang="en-US" sz="2000"/>
              <a:t> </a:t>
            </a:r>
            <a:r>
              <a:rPr lang="en-US" sz="2000"/>
              <a:t>Create a mapping between emotions and predefined Spotify playlists that suit each emotional state.</a:t>
            </a:r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Spotify Integration:</a:t>
            </a:r>
            <a:r>
              <a:rPr lang="en-IN" altLang="en-US" sz="2000"/>
              <a:t> </a:t>
            </a:r>
            <a:r>
              <a:rPr lang="en-US" sz="2000"/>
              <a:t>Use the Spotify Web API to provide users with a direct link to a playlist based on their detected emotion.</a:t>
            </a:r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Experience:</a:t>
            </a:r>
            <a:r>
              <a:rPr lang="en-IN" altLang="en-US" sz="2000"/>
              <a:t> </a:t>
            </a:r>
            <a:r>
              <a:rPr lang="en-US" sz="2000"/>
              <a:t>Provide a simple and user-friendly interface where users can easily get a playlist recommendation based on their current emotional state.</a:t>
            </a:r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Personalization:</a:t>
            </a:r>
            <a:r>
              <a:rPr lang="en-IN" altLang="en-US" sz="2000"/>
              <a:t> </a:t>
            </a:r>
            <a:r>
              <a:rPr lang="en-US" sz="2000"/>
              <a:t>Ensure that the recommended playlists match the emotional tone, enhancing the user’s connection to the music they listen to.</a:t>
            </a:r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Scalability for Future Enhancements:</a:t>
            </a:r>
            <a:r>
              <a:rPr lang="en-IN" altLang="en-US" sz="2000"/>
              <a:t> </a:t>
            </a:r>
            <a:r>
              <a:rPr lang="en-US" sz="2000"/>
              <a:t>Build the project with the flexibility to add future features like automatic Spotify queue management or real-time emotion detection from video or text input.</a:t>
            </a:r>
            <a:endParaRPr lang="en-US" sz="2000"/>
          </a:p>
        </p:txBody>
      </p: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GB" altLang="en-US" b="1">
                <a:hlinkClick r:id="rId2" action="ppaction://hlinksldjump"/>
              </a:rPr>
              <a:t>ABSTRACT</a:t>
            </a:r>
            <a:endParaRPr lang="en-GB" altLang="en-US" b="1">
              <a:hlinkClick r:id="rId2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p>
            <a:pPr marL="0" indent="0">
              <a:buNone/>
            </a:pPr>
            <a:r>
              <a:rPr lang="en-US" sz="2000"/>
              <a:t>This project aims to enhance the music listening experience by leveraging </a:t>
            </a:r>
            <a:r>
              <a:rPr 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emotion detection </a:t>
            </a:r>
            <a:r>
              <a:rPr lang="en-US" sz="2000"/>
              <a:t>to provide personalized playlist recommendations. The system identifies a user's emotional state (e.g., happy, sad, angry, calm) and maps it to a relevant </a:t>
            </a:r>
            <a:r>
              <a:rPr 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Spotify playlist</a:t>
            </a:r>
            <a:r>
              <a:rPr lang="en-US" sz="2000"/>
              <a:t> that aligns with their mood. 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By integrating predefined playlist links with </a:t>
            </a:r>
            <a:r>
              <a:rPr 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emotion</a:t>
            </a:r>
            <a:r>
              <a:rPr lang="en-IN" alt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 input</a:t>
            </a:r>
            <a:r>
              <a:rPr lang="en-US" sz="2000"/>
              <a:t>, the project offers a simple, user-friendly interface for recommending music based on current emotional states. 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Utilizing </a:t>
            </a:r>
            <a:r>
              <a:rPr 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Python</a:t>
            </a:r>
            <a:r>
              <a:rPr lang="en-US" sz="2000"/>
              <a:t> for emotion detection and the </a:t>
            </a:r>
            <a:r>
              <a:rPr lang="en-US" sz="20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Spotify Web API</a:t>
            </a:r>
            <a:r>
              <a:rPr lang="en-US" sz="2000"/>
              <a:t> for playlist retrieval, this project explores the intersection of artificial intelligence, music recommendation systems, and human-computer interaction, offering a foundation for future enhancements like real-time emotion analysis and direct playlist playback.</a:t>
            </a:r>
            <a:endParaRPr lang="en-US" sz="2000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GB" altLang="en-US" b="1">
                <a:hlinkClick r:id="rId2" action="ppaction://hlinksldjump"/>
              </a:rPr>
              <a:t>EXISTING SYSTEM</a:t>
            </a:r>
            <a:endParaRPr lang="en-GB" altLang="en-US" b="1">
              <a:hlinkClick r:id="rId2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I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MUSIC STREAMING WITH EMOTION BASED PLAYLISTS:</a:t>
            </a:r>
            <a:endParaRPr 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Spotify:</a:t>
            </a:r>
            <a:r>
              <a:rPr lang="en-US"/>
              <a:t> Offers curated playlists based on mood and activity, such as "Chill Vibes," "Happy Hits," and "Sad Songs." While these playlists are predefined, users have to manually select their mood.</a:t>
            </a:r>
            <a:endParaRPr lang="en-US"/>
          </a:p>
          <a:p>
            <a:pPr marL="0" indent="0">
              <a:buNone/>
            </a:pPr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Apple Music:</a:t>
            </a:r>
            <a:r>
              <a:rPr lang="en-US"/>
              <a:t> Similar to Spotify, Apple Music features mood-based playlists, but lacks dynamic emotion detection.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IN" altLang="en-US" sz="2000" b="1">
                <a:ln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EMOTION RECOGNITION APPS:</a:t>
            </a:r>
            <a:endParaRPr lang="en-IN" altLang="en-US" sz="2000" b="1">
              <a:ln/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Moodify:</a:t>
            </a:r>
            <a:r>
              <a:rPr lang="en-US"/>
              <a:t> An app that allows users to select their current mood and suggests playlists based on that. However, it requires manual input from the user rather than automatic detection.</a:t>
            </a:r>
            <a:endParaRPr lang="en-US"/>
          </a:p>
          <a:p>
            <a:pPr marL="0" indent="0">
              <a:buNone/>
            </a:pPr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Moodswing:</a:t>
            </a:r>
            <a:r>
              <a:rPr lang="en-US"/>
              <a:t> This app tracks user emotions over time and suggests music accordingly, but it does not use real-time emotion detection techniques.</a:t>
            </a:r>
            <a:endParaRPr lang="en-US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en-I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" tooltip="" action="ppaction://hlinksldjump"/>
              </a:rPr>
              <a:t>LIMITATIONS </a:t>
            </a:r>
            <a:r>
              <a:rPr lang="en-I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hlinkClick r:id="rId1" tooltip="" action="ppaction://hlinksldjump"/>
              </a:rPr>
              <a:t>OF EXISTING SYSTEMS</a:t>
            </a:r>
            <a:endParaRPr lang="en-IN" altLang="en-US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linkClick r:id="rId1" tooltip="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Lack of Automation:</a:t>
            </a:r>
            <a:r>
              <a:rPr lang="en-US" sz="2000"/>
              <a:t> Most current systems require manual input from the user to specify their mood.</a:t>
            </a:r>
            <a:endParaRPr lang="en-US" sz="2000"/>
          </a:p>
          <a:p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Limited Integration:</a:t>
            </a:r>
            <a:r>
              <a:rPr lang="en-US" sz="2000"/>
              <a:t> Many platforms do not offer seamless integration between emotion detection and playlist recommendations.</a:t>
            </a:r>
            <a:endParaRPr lang="en-US" sz="2000"/>
          </a:p>
          <a:p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Complexity:</a:t>
            </a:r>
            <a:r>
              <a:rPr lang="en-US" sz="2000"/>
              <a:t> Advanced emotion detection systems may be overly complex or inaccessible for average users.</a:t>
            </a:r>
            <a:endParaRPr lang="en-US" sz="2000"/>
          </a:p>
          <a:p>
            <a:endParaRPr lang="en-US" sz="2000"/>
          </a:p>
          <a:p>
            <a:r>
              <a:rPr lang="en-US" sz="2000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Static Recommendations:</a:t>
            </a:r>
            <a:r>
              <a:rPr lang="en-US" sz="2000"/>
              <a:t> Existing playlists are often static and do not adapt to the user’s real-time emotional changes.</a:t>
            </a:r>
            <a:endParaRPr 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GB" altLang="en-US" b="1">
                <a:hlinkClick r:id="rId2" action="ppaction://hlinksldjump"/>
              </a:rPr>
              <a:t>PROPOSED SYSTEM</a:t>
            </a:r>
            <a:endParaRPr lang="en-GB" altLang="en-US" b="1">
              <a:hlinkClick r:id="rId2" action="ppaction://hlinksldjump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/>
              <a:t>The proposed system leverages emotion detection to offer personalized Spotify playlist recommendations, enhancing the user’s music experience. Here’s an overview of how the system will function:</a:t>
            </a:r>
            <a:endParaRPr lang="en-US"/>
          </a:p>
          <a:p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 Interface (UI):</a:t>
            </a:r>
            <a:r>
              <a:rPr lang="en-IN" alt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 simple and intuitive interface where users can access the system and receive playlist recommendations based on their emotional state.</a:t>
            </a:r>
            <a:endParaRPr lang="en-US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Playlist Mapping:</a:t>
            </a:r>
            <a:r>
              <a:rPr lang="en-IN" altLang="en-US"/>
              <a:t> </a:t>
            </a:r>
            <a:r>
              <a:rPr lang="en-US"/>
              <a:t>A predefined mapping between detected emotions and corresponding Spotify playlists, stored in a dictionary or database format.</a:t>
            </a:r>
            <a:endParaRPr lang="en-US"/>
          </a:p>
          <a:p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Spotify Integration:</a:t>
            </a:r>
            <a:r>
              <a:rPr lang="en-IN" altLang="en-US"/>
              <a:t> </a:t>
            </a:r>
            <a:r>
              <a:rPr lang="en-US"/>
              <a:t>Connects to the Spotify Web API to fetch and provide direct links to playlists.</a:t>
            </a:r>
            <a:endParaRPr lang="en-US"/>
          </a:p>
          <a:p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Output:</a:t>
            </a:r>
            <a:r>
              <a:rPr lang="en-IN" altLang="en-US"/>
              <a:t> </a:t>
            </a:r>
            <a:r>
              <a:rPr lang="en-US"/>
              <a:t>Display the recommended playlist and provide a clickable link to the Spotify playlist for the user.</a:t>
            </a:r>
            <a:endParaRPr lang="en-US"/>
          </a:p>
          <a:p>
            <a:r>
              <a:rPr 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Ease of Use:</a:t>
            </a:r>
            <a:r>
              <a:rPr lang="en-US"/>
              <a:t> Offers a simple interface that automatically detects emotions, removing the need for manual input.</a:t>
            </a:r>
            <a:endParaRPr 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4*i*7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4*i*8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5*i*2"/>
  <p:tag name="KSO_WM_UNIT_LAYERLEVEL" val="1"/>
  <p:tag name="KSO_WM_TAG_VERSION" val="3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5*i*3"/>
  <p:tag name="KSO_WM_UNIT_LAYERLEVEL" val="1"/>
  <p:tag name="KSO_WM_TAG_VERSION" val="3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5*i*4"/>
  <p:tag name="KSO_WM_UNIT_LAYERLEVEL" val="1"/>
  <p:tag name="KSO_WM_TAG_VERSION" val="3.0"/>
  <p:tag name="KSO_WM_BEAUTIFY_FLAG" val="#wm#"/>
</p:tagLst>
</file>

<file path=ppt/tags/tag117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6*i*2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6*i*3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6*i*4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28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7*i*2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7*i*3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7*i*4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8*i*2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8*i*3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8*i*4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9*i*2"/>
  <p:tag name="KSO_WM_UNIT_LAYERLEVEL" val="1"/>
  <p:tag name="KSO_WM_TAG_VERSION" val="3.0"/>
  <p:tag name="KSO_WM_BEAUTIFY_FLAG" val="#wm#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9*i*3"/>
  <p:tag name="KSO_WM_UNIT_LAYERLEVEL" val="1"/>
  <p:tag name="KSO_WM_TAG_VERSION" val="3.0"/>
  <p:tag name="KSO_WM_BEAUTIFY_FLAG" val="#wm#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9*i*4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10*i*2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10*i*3"/>
  <p:tag name="KSO_WM_UNIT_LAYERLEVEL" val="1"/>
  <p:tag name="KSO_WM_TAG_VERSION" val="3.0"/>
  <p:tag name="KSO_WM_BEAUTIFY_FLAG" val="#wm#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10*i*4"/>
  <p:tag name="KSO_WM_UNIT_LAYERLEVEL" val="1"/>
  <p:tag name="KSO_WM_TAG_VERSION" val="3.0"/>
  <p:tag name="KSO_WM_BEAUTIFY_FLAG" val="#wm#"/>
</p:tagLst>
</file>

<file path=ppt/tags/tag1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1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1*i*7"/>
  <p:tag name="KSO_WM_UNIT_LAYERLEVEL" val="1"/>
  <p:tag name="KSO_WM_TAG_VERSION" val="3.0"/>
  <p:tag name="KSO_WM_BEAUTIFY_FLAG" val="#wm#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1*i*8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30"/>
</p:tagLst>
</file>

<file path=ppt/tags/tag18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30"/>
</p:tagLst>
</file>

<file path=ppt/tags/tag183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30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57_1*a*1"/>
  <p:tag name="KSO_WM_TEMPLATE_CATEGORY" val="custom"/>
  <p:tag name="KSO_WM_TEMPLATE_INDEX" val="20233457"/>
  <p:tag name="KSO_WM_UNIT_LAYERLEVEL" val="1"/>
  <p:tag name="KSO_WM_TAG_VERSION" val="3.0"/>
  <p:tag name="KSO_WM_BEAUTIFY_FLAG" val="#wm#"/>
  <p:tag name="KSO_WM_UNIT_PRESET_TEXT" val="Your title here"/>
</p:tagLst>
</file>

<file path=ppt/tags/tag18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57_1*f*1"/>
  <p:tag name="KSO_WM_TEMPLATE_CATEGORY" val="custom"/>
  <p:tag name="KSO_WM_TEMPLATE_INDEX" val="20233457"/>
  <p:tag name="KSO_WM_UNIT_LAYERLEVEL" val="1"/>
  <p:tag name="KSO_WM_TAG_VERSION" val="3.0"/>
  <p:tag name="KSO_WM_BEAUTIFY_FLAG" val="#wm#"/>
  <p:tag name="KSO_WM_UNIT_PRESET_TEXT" val="Name"/>
</p:tagLst>
</file>

<file path=ppt/tags/tag186.xml><?xml version="1.0" encoding="utf-8"?>
<p:tagLst xmlns:p="http://schemas.openxmlformats.org/presentationml/2006/main">
  <p:tag name="KSO_WM_SPECIAL_SOURCE" val="bdnull"/>
  <p:tag name="KSO_WM_TEMPLATE_THUMBS_INDEX" val="1、11"/>
  <p:tag name="KSO_WM_SLIDE_CONTENT_AREA" val="{&quot;left&quot;:&quot;40.75&quot;,&quot;top&quot;:&quot;54.85&quot;,&quot;width&quot;:&quot;554.35&quot;,&quot;height&quot;:&quot;329.9&quot;}"/>
  <p:tag name="KSO_WM_SLIDE_ID" val="custom2023345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57"/>
  <p:tag name="KSO_WM_SLIDE_LAYOUT" val="a_b_f"/>
  <p:tag name="KSO_WM_SLIDE_LAYOUT_CNT" val="1_1_1"/>
  <p:tag name="KSO_WM_SLIDE_THEME_ID" val="3321307"/>
  <p:tag name="KSO_WM_SLIDE_THEME_NAME" val="Z_20233457_Green Technology"/>
</p:tagLst>
</file>

<file path=ppt/tags/tag187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33430_4*a*1"/>
  <p:tag name="KSO_WM_TEMPLATE_CATEGORY" val="custom"/>
  <p:tag name="KSO_WM_TEMPLATE_INDEX" val="20233430"/>
  <p:tag name="KSO_WM_UNIT_LAYERLEVEL" val="1"/>
  <p:tag name="KSO_WM_TAG_VERSION" val="3.0"/>
  <p:tag name="KSO_WM_BEAUTIFY_FLAG" val="#wm#"/>
  <p:tag name="KSO_WM_UNIT_PRESET_TEXT" val="Contents "/>
  <p:tag name="KSO_WM_UNIT_TEXT_FILL_FORE_SCHEMECOLOR_INDEX" val="13"/>
  <p:tag name="KSO_WM_UNIT_USESOURCEFORMAT_APPLY" val="1"/>
</p:tagLst>
</file>

<file path=ppt/tags/tag188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custom20233430_4*l_h_i*1_1_2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LINE_FORE_SCHEMECOLOR_INDEX" val="5"/>
  <p:tag name="KSO_WM_UNIT_USESOURCEFORMAT_APPLY" val="1"/>
</p:tagLst>
</file>

<file path=ppt/tags/tag189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custom20233430_4*l_h_i*1_2_2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LINE_FORE_SCHEMECOLOR_INDEX" val="5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9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custom20233430_4*l_h_i*1_3_2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LINE_FORE_SCHEMECOLOR_INDEX" val="5"/>
  <p:tag name="KSO_WM_UNIT_USESOURCEFORMAT_APPLY" val="1"/>
</p:tagLst>
</file>

<file path=ppt/tags/tag19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custom20233430_4*l_h_i*1_4_2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LINE_FORE_SCHEMECOLOR_INDEX" val="5"/>
  <p:tag name="KSO_WM_UNIT_USESOURCEFORMAT_APPLY" val="1"/>
</p:tagLst>
</file>

<file path=ppt/tags/tag192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33430_4*l_h_i*1_1_1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PRESET_TEXT" val="01."/>
  <p:tag name="KSO_WM_UNIT_TEXT_FILL_FORE_SCHEMECOLOR_INDEX" val="5"/>
  <p:tag name="KSO_WM_UNIT_USESOURCEFORMAT_APPLY" val="1"/>
</p:tagLst>
</file>

<file path=ppt/tags/tag193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4000000059604645,&quot;transparency&quot;:0},{&quot;brightness&quot;:0,&quot;colorType&quot;:1,&quot;foreColorIndex&quot;:5,&quot;pos&quot;:0.9200000166893005,&quot;transparency&quot;:0},{&quot;brightness&quot;:0,&quot;colorType&quot;:1,&quot;foreColorIndex&quot;:13,&quot;pos&quot;:0.540000021457672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33430_4*l_h_f*1_1_1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USESOURCEFORMAT_APPLY" val="1"/>
</p:tagLst>
</file>

<file path=ppt/tags/tag194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custom20233430_4*l_h_i*1_2_1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PRESET_TEXT" val="02."/>
  <p:tag name="KSO_WM_UNIT_TEXT_FILL_FORE_SCHEMECOLOR_INDEX" val="5"/>
  <p:tag name="KSO_WM_UNIT_USESOURCEFORMAT_APPLY" val="1"/>
</p:tagLst>
</file>

<file path=ppt/tags/tag195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4000000059604645,&quot;transparency&quot;:0},{&quot;brightness&quot;:0,&quot;colorType&quot;:1,&quot;foreColorIndex&quot;:5,&quot;pos&quot;:0.9200000166893005,&quot;transparency&quot;:0},{&quot;brightness&quot;:0,&quot;colorType&quot;:1,&quot;foreColorIndex&quot;:13,&quot;pos&quot;:0.540000021457672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custom20233430_4*l_h_f*1_2_1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USESOURCEFORMAT_APPLY" val="1"/>
</p:tagLst>
</file>

<file path=ppt/tags/tag196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custom20233430_4*l_h_i*1_3_1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PRESET_TEXT" val="03."/>
  <p:tag name="KSO_WM_UNIT_TEXT_FILL_FORE_SCHEMECOLOR_INDEX" val="5"/>
  <p:tag name="KSO_WM_UNIT_USESOURCEFORMAT_APPLY" val="1"/>
</p:tagLst>
</file>

<file path=ppt/tags/tag197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4000000059604645,&quot;transparency&quot;:0},{&quot;brightness&quot;:0,&quot;colorType&quot;:1,&quot;foreColorIndex&quot;:5,&quot;pos&quot;:0.9200000166893005,&quot;transparency&quot;:0},{&quot;brightness&quot;:0,&quot;colorType&quot;:1,&quot;foreColorIndex&quot;:13,&quot;pos&quot;:0.540000021457672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custom20233430_4*l_h_f*1_3_1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USESOURCEFORMAT_APPLY" val="1"/>
</p:tagLst>
</file>

<file path=ppt/tags/tag198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custom20233430_4*l_h_i*1_4_1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PRESET_TEXT" val="04."/>
  <p:tag name="KSO_WM_UNIT_TEXT_FILL_FORE_SCHEMECOLOR_INDEX" val="5"/>
  <p:tag name="KSO_WM_UNIT_USESOURCEFORMAT_APPLY" val="1"/>
</p:tagLst>
</file>

<file path=ppt/tags/tag199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4000000059604645,&quot;transparency&quot;:0},{&quot;brightness&quot;:0,&quot;colorType&quot;:1,&quot;foreColorIndex&quot;:5,&quot;pos&quot;:0.9200000166893005,&quot;transparency&quot;:0},{&quot;brightness&quot;:0,&quot;colorType&quot;:1,&quot;foreColorIndex&quot;:13,&quot;pos&quot;:0.540000021457672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custom20233430_4*l_h_f*1_4_1"/>
  <p:tag name="KSO_WM_TEMPLATE_CATEGORY" val="custom"/>
  <p:tag name="KSO_WM_TEMPLATE_INDEX" val="20233430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3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00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custom20233430_4*l_h_i*1_1_1"/>
  <p:tag name="KSO_WM_TEMPLATE_CATEGORY" val="custom"/>
  <p:tag name="KSO_WM_TEMPLATE_INDEX" val="20233430"/>
  <p:tag name="KSO_WM_UNIT_LAYERLEVEL" val="1_1_1"/>
  <p:tag name="KSO_WM_TAG_VERSION" val="3.0"/>
  <p:tag name="KSO_WM_UNIT_PRESET_TEXT" val="01."/>
  <p:tag name="KSO_WM_UNIT_TEXT_FILL_FORE_SCHEMECOLOR_INDEX" val="5"/>
  <p:tag name="KSO_WM_UNIT_USESOURCEFORMAT_APPLY" val="1"/>
</p:tagLst>
</file>

<file path=ppt/tags/tag201.xml><?xml version="1.0" encoding="utf-8"?>
<p:tagLst xmlns:p="http://schemas.openxmlformats.org/presentationml/2006/main">
  <p:tag name="KSO_WM_DIAGRAM_MAX_ITEMCNT" val="6"/>
  <p:tag name="KSO_WM_DIAGRAM_MIN_ITEMCNT" val="2"/>
  <p:tag name="KSO_WM_DIAGRAM_VIRTUALLY_FRAME" val="{&quot;height&quot;:495.65,&quot;left&quot;:118.07350393700781,&quot;top&quot;:0,&quot;width&quot;:919.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gradient&quot;:[{&quot;brightness&quot;:0,&quot;colorType&quot;:1,&quot;foreColorIndex&quot;:5,&quot;pos&quot;:0.14000000059604645,&quot;transparency&quot;:0},{&quot;brightness&quot;:0,&quot;colorType&quot;:1,&quot;foreColorIndex&quot;:5,&quot;pos&quot;:0.9200000166893005,&quot;transparency&quot;:0},{&quot;brightness&quot;:0,&quot;colorType&quot;:1,&quot;foreColorIndex&quot;:13,&quot;pos&quot;:0.540000021457672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custom20233430_4*l_h_f*1_1_1"/>
  <p:tag name="KSO_WM_TEMPLATE_CATEGORY" val="custom"/>
  <p:tag name="KSO_WM_TEMPLATE_INDEX" val="20233430"/>
  <p:tag name="KSO_WM_UNIT_LAYERLEVEL" val="1_1_1"/>
  <p:tag name="KSO_WM_TAG_VERSION" val="3.0"/>
  <p:tag name="KSO_WM_UNIT_PRESET_TEXT" val="Your title here"/>
  <p:tag name="KSO_WM_UNIT_TEXT_FILL_FORE_SCHEMECOLOR_INDEX" val="13"/>
  <p:tag name="KSO_WM_UNIT_USESOURCEFORMAT_APPLY" val="1"/>
</p:tagLst>
</file>

<file path=ppt/tags/tag202.xml><?xml version="1.0" encoding="utf-8"?>
<p:tagLst xmlns:p="http://schemas.openxmlformats.org/presentationml/2006/main">
  <p:tag name="KSO_WM_SLIDE_ID" val="custom20233430_4"/>
  <p:tag name="KSO_WM_TEMPLATE_SUBCATEGORY" val="0"/>
  <p:tag name="KSO_WM_TEMPLATE_MASTER_TYPE" val="0"/>
  <p:tag name="KSO_WM_TEMPLATE_COLOR_TYPE" val="0"/>
  <p:tag name="KSO_WM_SLIDE_TYPE" val="contents"/>
  <p:tag name="KSO_WM_SLIDE_SUBTYPE" val="diag"/>
  <p:tag name="KSO_WM_SLIDE_ITEM_CNT" val="4"/>
  <p:tag name="KSO_WM_SLIDE_INDEX" val="4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3430"/>
  <p:tag name="KSO_WM_SLIDE_LAYOUT" val="a_l"/>
  <p:tag name="KSO_WM_SLIDE_LAYOUT_CNT" val="1_1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0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05.xml><?xml version="1.0" encoding="utf-8"?>
<p:tagLst xmlns:p="http://schemas.openxmlformats.org/presentationml/2006/main">
  <p:tag name="KSO_WM_SLIDE_THEME_ID" val="3321307"/>
  <p:tag name="KSO_WM_SLIDE_THEME_NAME" val="Z_20233457_Green Technology"/>
  <p:tag name="KSO_WM_SLIDE_TYPE" val="text"/>
</p:tagLst>
</file>

<file path=ppt/tags/tag20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SLIDE_THEME_ID" val="3321307"/>
  <p:tag name="KSO_WM_SLIDE_THEME_NAME" val="Z_20233457_Green Technology"/>
  <p:tag name="KSO_WM_SLIDE_TYPE" val="text"/>
</p:tagLst>
</file>

<file path=ppt/tags/tag2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11.xml><?xml version="1.0" encoding="utf-8"?>
<p:tagLst xmlns:p="http://schemas.openxmlformats.org/presentationml/2006/main">
  <p:tag name="KSO_WM_SLIDE_THEME_ID" val="3321307"/>
  <p:tag name="KSO_WM_SLIDE_THEME_NAME" val="Z_20233457_Green Technology"/>
  <p:tag name="KSO_WM_SLIDE_TYPE" val="text"/>
</p:tagLst>
</file>

<file path=ppt/tags/tag2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SLIDE_THEME_ID" val="3321307"/>
  <p:tag name="KSO_WM_SLIDE_THEME_NAME" val="Z_20233457_Green Technology"/>
  <p:tag name="KSO_WM_SLIDE_TYPE" val="text"/>
</p:tagLst>
</file>

<file path=ppt/tags/tag2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216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217.xml><?xml version="1.0" encoding="utf-8"?>
<p:tagLst xmlns:p="http://schemas.openxmlformats.org/presentationml/2006/main">
  <p:tag name="KSO_WM_SLIDE_THEME_ID" val="3321307"/>
  <p:tag name="KSO_WM_SLIDE_THEME_NAME" val="Z_20233457_Green Technology"/>
  <p:tag name="KSO_WM_SLIDE_TYPE" val="text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41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41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59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57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3.0"/>
  <p:tag name="KSO_WM_BEAUTIFY_FLAG" val="#wm#"/>
  <p:tag name="KSO_WM_TEMPLATE_CATEGORY" val="custom"/>
  <p:tag name="KSO_WM_TEMPLATE_INDEX" val="20233457"/>
</p:tagLst>
</file>

<file path=ppt/tags/tag74.xml><?xml version="1.0" encoding="utf-8"?>
<p:tagLst xmlns:p="http://schemas.openxmlformats.org/presentationml/2006/main">
  <p:tag name="KSO_WM_SPECIAL_SOURCE" val="bdnull"/>
  <p:tag name="KSO_WM_TEMPLATE_THUMBS_INDEX" val="1、11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57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ISCONTENTSTITLE" val="0"/>
  <p:tag name="KSO_WM_UNIT_ISNUMDGMTITLE" val="0"/>
  <p:tag name="KSO_WM_UNIT_PRESET_TEXT" val="Click to add subtitle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2"/>
  <p:tag name="KSO_WM_UNIT_ID" val="_2*i*2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3"/>
  <p:tag name="KSO_WM_UNIT_ID" val="_2*i*3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i"/>
  <p:tag name="KSO_WM_UNIT_INDEX" val="4"/>
  <p:tag name="KSO_WM_UNIT_ID" val="_2*i*4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003E28"/>
      </a:dk2>
      <a:lt2>
        <a:srgbClr val="ECFEF8"/>
      </a:lt2>
      <a:accent1>
        <a:srgbClr val="47FFBC"/>
      </a:accent1>
      <a:accent2>
        <a:srgbClr val="51E8C9"/>
      </a:accent2>
      <a:accent3>
        <a:srgbClr val="5AD2D6"/>
      </a:accent3>
      <a:accent4>
        <a:srgbClr val="64BBE3"/>
      </a:accent4>
      <a:accent5>
        <a:srgbClr val="6DA5F0"/>
      </a:accent5>
      <a:accent6>
        <a:srgbClr val="778EFD"/>
      </a:accent6>
      <a:hlink>
        <a:srgbClr val="128A72"/>
      </a:hlink>
      <a:folHlink>
        <a:srgbClr val="128A72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  <a:extLst>
      <a:ext uri="{D81B5157-A7B6-4480-A006-42BB1BC3E7BB}">
        <wpsdc:hlinkScheme xmlns:wpsdc="http://www.wps.cn/officeDocument/2017/drawingmlCustomData" underline="false"/>
      </a:ext>
    </a:extLst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自定义 86">
      <a:dk1>
        <a:srgbClr val="000000"/>
      </a:dk1>
      <a:lt1>
        <a:srgbClr val="FFFFFF"/>
      </a:lt1>
      <a:dk2>
        <a:srgbClr val="003E29"/>
      </a:dk2>
      <a:lt2>
        <a:srgbClr val="E6E6E6"/>
      </a:lt2>
      <a:accent1>
        <a:srgbClr val="1FFFB5"/>
      </a:accent1>
      <a:accent2>
        <a:srgbClr val="2EE8C3"/>
      </a:accent2>
      <a:accent3>
        <a:srgbClr val="3DD2D1"/>
      </a:accent3>
      <a:accent4>
        <a:srgbClr val="4BBBE0"/>
      </a:accent4>
      <a:accent5>
        <a:srgbClr val="5AA5EE"/>
      </a:accent5>
      <a:accent6>
        <a:srgbClr val="698EFC"/>
      </a:accent6>
      <a:hlink>
        <a:srgbClr val="4472C4"/>
      </a:hlink>
      <a:folHlink>
        <a:srgbClr val="EEEEEE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rgbClr val="DCD6CA"/>
          </a:solidFill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4649</Words>
  <Application>WPS Presentation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Wingdings</vt:lpstr>
      <vt:lpstr>Lato</vt:lpstr>
      <vt:lpstr>Segoe Print</vt:lpstr>
      <vt:lpstr>Manrope ExtraBold</vt:lpstr>
      <vt:lpstr>Microsoft YaHei</vt:lpstr>
      <vt:lpstr>Arial Unicode MS</vt:lpstr>
      <vt:lpstr>Calibri</vt:lpstr>
      <vt:lpstr>1_Office Theme</vt:lpstr>
      <vt:lpstr>3_Office Theme</vt:lpstr>
      <vt:lpstr>EMO</vt:lpstr>
      <vt:lpstr>Contents</vt:lpstr>
      <vt:lpstr>DOMAIN</vt:lpstr>
      <vt:lpstr>OBJECTIVE</vt:lpstr>
      <vt:lpstr>ABSTRACT</vt:lpstr>
      <vt:lpstr>EXISTING SYSTEM</vt:lpstr>
      <vt:lpstr>PowerPoint 演示文稿</vt:lpstr>
      <vt:lpstr>PROPOSED SYSTEM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EMOTION RECOGNITION USING DEEPFACE AND OPENCV</dc:title>
  <dc:creator>meleeGOD</dc:creator>
  <cp:lastModifiedBy>Jeredson Daniel Raj</cp:lastModifiedBy>
  <cp:revision>11</cp:revision>
  <dcterms:created xsi:type="dcterms:W3CDTF">2024-09-28T03:19:00Z</dcterms:created>
  <dcterms:modified xsi:type="dcterms:W3CDTF">2024-09-30T09:20:21Z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0602CF30284C4126A3CF1978BA6D8357_13</vt:lpwstr>
  </property>
  <property fmtid="{D5CDD505-2E9C-101B-9397-08002B2CF9AE}" pid="3" name="KSOProductBuildVer">
    <vt:lpwstr>1033-12.2.0.18283</vt:lpwstr>
  </property>
</Properties>
</file>