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8C503-7F82-45CB-BD26-6E88D8D26D4D}" v="62" dt="2023-04-27T12:29:21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Foricheur" userId="f4fa4c03-6986-43b3-b83c-8e07930c5451" providerId="ADAL" clId="{98E8C503-7F82-45CB-BD26-6E88D8D26D4D}"/>
    <pc:docChg chg="undo custSel addSld modSld">
      <pc:chgData name="Jeremie Foricheur" userId="f4fa4c03-6986-43b3-b83c-8e07930c5451" providerId="ADAL" clId="{98E8C503-7F82-45CB-BD26-6E88D8D26D4D}" dt="2023-04-27T12:29:34.576" v="428" actId="20577"/>
      <pc:docMkLst>
        <pc:docMk/>
      </pc:docMkLst>
      <pc:sldChg chg="modSp mod">
        <pc:chgData name="Jeremie Foricheur" userId="f4fa4c03-6986-43b3-b83c-8e07930c5451" providerId="ADAL" clId="{98E8C503-7F82-45CB-BD26-6E88D8D26D4D}" dt="2023-04-27T09:12:03.676" v="123" actId="20577"/>
        <pc:sldMkLst>
          <pc:docMk/>
          <pc:sldMk cId="3562890064" sldId="256"/>
        </pc:sldMkLst>
        <pc:spChg chg="mod">
          <ac:chgData name="Jeremie Foricheur" userId="f4fa4c03-6986-43b3-b83c-8e07930c5451" providerId="ADAL" clId="{98E8C503-7F82-45CB-BD26-6E88D8D26D4D}" dt="2023-04-27T09:12:03.676" v="123" actId="20577"/>
          <ac:spMkLst>
            <pc:docMk/>
            <pc:sldMk cId="3562890064" sldId="256"/>
            <ac:spMk id="2" creationId="{2411DFCC-EAF5-7B0B-2579-66C79A0C2128}"/>
          </ac:spMkLst>
        </pc:spChg>
      </pc:sldChg>
      <pc:sldChg chg="addSp modSp mod">
        <pc:chgData name="Jeremie Foricheur" userId="f4fa4c03-6986-43b3-b83c-8e07930c5451" providerId="ADAL" clId="{98E8C503-7F82-45CB-BD26-6E88D8D26D4D}" dt="2023-04-27T10:06:13.606" v="401" actId="1076"/>
        <pc:sldMkLst>
          <pc:docMk/>
          <pc:sldMk cId="1407131042" sldId="257"/>
        </pc:sldMkLst>
        <pc:spChg chg="mod">
          <ac:chgData name="Jeremie Foricheur" userId="f4fa4c03-6986-43b3-b83c-8e07930c5451" providerId="ADAL" clId="{98E8C503-7F82-45CB-BD26-6E88D8D26D4D}" dt="2023-04-27T08:56:46.079" v="118" actId="20577"/>
          <ac:spMkLst>
            <pc:docMk/>
            <pc:sldMk cId="1407131042" sldId="257"/>
            <ac:spMk id="2" creationId="{31B24E65-DE23-6EE0-4C29-6F758D81DD4C}"/>
          </ac:spMkLst>
        </pc:spChg>
        <pc:spChg chg="mod">
          <ac:chgData name="Jeremie Foricheur" userId="f4fa4c03-6986-43b3-b83c-8e07930c5451" providerId="ADAL" clId="{98E8C503-7F82-45CB-BD26-6E88D8D26D4D}" dt="2023-04-27T10:04:08.522" v="395"/>
          <ac:spMkLst>
            <pc:docMk/>
            <pc:sldMk cId="1407131042" sldId="257"/>
            <ac:spMk id="3" creationId="{4D408A71-E78A-C850-FC60-B12BFED5AA90}"/>
          </ac:spMkLst>
        </pc:spChg>
        <pc:picChg chg="add mod">
          <ac:chgData name="Jeremie Foricheur" userId="f4fa4c03-6986-43b3-b83c-8e07930c5451" providerId="ADAL" clId="{98E8C503-7F82-45CB-BD26-6E88D8D26D4D}" dt="2023-04-27T10:00:54.296" v="356" actId="1076"/>
          <ac:picMkLst>
            <pc:docMk/>
            <pc:sldMk cId="1407131042" sldId="257"/>
            <ac:picMk id="1026" creationId="{3A71F890-D6F3-B460-0B77-6B0E795FF31A}"/>
          </ac:picMkLst>
        </pc:picChg>
        <pc:picChg chg="add mod">
          <ac:chgData name="Jeremie Foricheur" userId="f4fa4c03-6986-43b3-b83c-8e07930c5451" providerId="ADAL" clId="{98E8C503-7F82-45CB-BD26-6E88D8D26D4D}" dt="2023-04-27T10:03:01.377" v="383" actId="1076"/>
          <ac:picMkLst>
            <pc:docMk/>
            <pc:sldMk cId="1407131042" sldId="257"/>
            <ac:picMk id="1028" creationId="{F9457F6B-8D87-9507-2329-FC24219E85F7}"/>
          </ac:picMkLst>
        </pc:picChg>
        <pc:picChg chg="add mod">
          <ac:chgData name="Jeremie Foricheur" userId="f4fa4c03-6986-43b3-b83c-8e07930c5451" providerId="ADAL" clId="{98E8C503-7F82-45CB-BD26-6E88D8D26D4D}" dt="2023-04-27T10:05:33.095" v="400" actId="167"/>
          <ac:picMkLst>
            <pc:docMk/>
            <pc:sldMk cId="1407131042" sldId="257"/>
            <ac:picMk id="1030" creationId="{C5700713-55BD-E9DC-0640-38414EF703C3}"/>
          </ac:picMkLst>
        </pc:picChg>
        <pc:picChg chg="add mod">
          <ac:chgData name="Jeremie Foricheur" userId="f4fa4c03-6986-43b3-b83c-8e07930c5451" providerId="ADAL" clId="{98E8C503-7F82-45CB-BD26-6E88D8D26D4D}" dt="2023-04-27T10:03:21.288" v="387" actId="1076"/>
          <ac:picMkLst>
            <pc:docMk/>
            <pc:sldMk cId="1407131042" sldId="257"/>
            <ac:picMk id="2050" creationId="{2CEC3516-6296-8B7A-23F8-9374C207932B}"/>
          </ac:picMkLst>
        </pc:picChg>
        <pc:picChg chg="add mod">
          <ac:chgData name="Jeremie Foricheur" userId="f4fa4c03-6986-43b3-b83c-8e07930c5451" providerId="ADAL" clId="{98E8C503-7F82-45CB-BD26-6E88D8D26D4D}" dt="2023-04-27T10:03:14.022" v="386" actId="167"/>
          <ac:picMkLst>
            <pc:docMk/>
            <pc:sldMk cId="1407131042" sldId="257"/>
            <ac:picMk id="2052" creationId="{14F474CC-3938-17EE-A830-0FAF44B338E8}"/>
          </ac:picMkLst>
        </pc:picChg>
        <pc:picChg chg="add mod">
          <ac:chgData name="Jeremie Foricheur" userId="f4fa4c03-6986-43b3-b83c-8e07930c5451" providerId="ADAL" clId="{98E8C503-7F82-45CB-BD26-6E88D8D26D4D}" dt="2023-04-27T10:03:32.153" v="389" actId="1076"/>
          <ac:picMkLst>
            <pc:docMk/>
            <pc:sldMk cId="1407131042" sldId="257"/>
            <ac:picMk id="2054" creationId="{1BC6558F-1AFB-44FC-95DA-0FE1BF55C38D}"/>
          </ac:picMkLst>
        </pc:picChg>
        <pc:picChg chg="add mod">
          <ac:chgData name="Jeremie Foricheur" userId="f4fa4c03-6986-43b3-b83c-8e07930c5451" providerId="ADAL" clId="{98E8C503-7F82-45CB-BD26-6E88D8D26D4D}" dt="2023-04-27T10:06:13.606" v="401" actId="1076"/>
          <ac:picMkLst>
            <pc:docMk/>
            <pc:sldMk cId="1407131042" sldId="257"/>
            <ac:picMk id="2056" creationId="{0F64D6CC-AA4E-167D-7BB0-11460031A376}"/>
          </ac:picMkLst>
        </pc:picChg>
        <pc:picChg chg="add mod">
          <ac:chgData name="Jeremie Foricheur" userId="f4fa4c03-6986-43b3-b83c-8e07930c5451" providerId="ADAL" clId="{98E8C503-7F82-45CB-BD26-6E88D8D26D4D}" dt="2023-04-27T10:03:28.392" v="388" actId="1076"/>
          <ac:picMkLst>
            <pc:docMk/>
            <pc:sldMk cId="1407131042" sldId="257"/>
            <ac:picMk id="2058" creationId="{2A80DF17-E60D-418E-1FBE-40E94B47D9CF}"/>
          </ac:picMkLst>
        </pc:picChg>
      </pc:sldChg>
      <pc:sldChg chg="modSp mod">
        <pc:chgData name="Jeremie Foricheur" userId="f4fa4c03-6986-43b3-b83c-8e07930c5451" providerId="ADAL" clId="{98E8C503-7F82-45CB-BD26-6E88D8D26D4D}" dt="2023-04-27T12:29:34.576" v="428" actId="20577"/>
        <pc:sldMkLst>
          <pc:docMk/>
          <pc:sldMk cId="3322931791" sldId="258"/>
        </pc:sldMkLst>
        <pc:spChg chg="mod">
          <ac:chgData name="Jeremie Foricheur" userId="f4fa4c03-6986-43b3-b83c-8e07930c5451" providerId="ADAL" clId="{98E8C503-7F82-45CB-BD26-6E88D8D26D4D}" dt="2023-04-27T12:29:27.307" v="423" actId="21"/>
          <ac:spMkLst>
            <pc:docMk/>
            <pc:sldMk cId="3322931791" sldId="258"/>
            <ac:spMk id="2" creationId="{C89651E6-2018-48C9-E035-0DCB52B50984}"/>
          </ac:spMkLst>
        </pc:spChg>
        <pc:spChg chg="mod">
          <ac:chgData name="Jeremie Foricheur" userId="f4fa4c03-6986-43b3-b83c-8e07930c5451" providerId="ADAL" clId="{98E8C503-7F82-45CB-BD26-6E88D8D26D4D}" dt="2023-04-27T12:29:34.576" v="428" actId="20577"/>
          <ac:spMkLst>
            <pc:docMk/>
            <pc:sldMk cId="3322931791" sldId="258"/>
            <ac:spMk id="3" creationId="{4D61A61B-D7E8-7E08-B3B3-ECB2DD6F2B79}"/>
          </ac:spMkLst>
        </pc:spChg>
      </pc:sldChg>
      <pc:sldChg chg="modSp new mod">
        <pc:chgData name="Jeremie Foricheur" userId="f4fa4c03-6986-43b3-b83c-8e07930c5451" providerId="ADAL" clId="{98E8C503-7F82-45CB-BD26-6E88D8D26D4D}" dt="2023-04-27T09:12:21.922" v="147" actId="20577"/>
        <pc:sldMkLst>
          <pc:docMk/>
          <pc:sldMk cId="178755635" sldId="259"/>
        </pc:sldMkLst>
        <pc:spChg chg="mod">
          <ac:chgData name="Jeremie Foricheur" userId="f4fa4c03-6986-43b3-b83c-8e07930c5451" providerId="ADAL" clId="{98E8C503-7F82-45CB-BD26-6E88D8D26D4D}" dt="2023-04-27T08:55:11.180" v="9" actId="20577"/>
          <ac:spMkLst>
            <pc:docMk/>
            <pc:sldMk cId="178755635" sldId="259"/>
            <ac:spMk id="2" creationId="{F153F7D4-597B-FB85-6F89-590E11FEBF3E}"/>
          </ac:spMkLst>
        </pc:spChg>
        <pc:spChg chg="mod">
          <ac:chgData name="Jeremie Foricheur" userId="f4fa4c03-6986-43b3-b83c-8e07930c5451" providerId="ADAL" clId="{98E8C503-7F82-45CB-BD26-6E88D8D26D4D}" dt="2023-04-27T09:12:21.922" v="147" actId="20577"/>
          <ac:spMkLst>
            <pc:docMk/>
            <pc:sldMk cId="178755635" sldId="259"/>
            <ac:spMk id="3" creationId="{C8C39844-BB06-DBF3-162A-16B70F48F715}"/>
          </ac:spMkLst>
        </pc:spChg>
      </pc:sldChg>
      <pc:sldChg chg="addSp modSp new mod">
        <pc:chgData name="Jeremie Foricheur" userId="f4fa4c03-6986-43b3-b83c-8e07930c5451" providerId="ADAL" clId="{98E8C503-7F82-45CB-BD26-6E88D8D26D4D}" dt="2023-04-27T09:17:01.281" v="217" actId="20577"/>
        <pc:sldMkLst>
          <pc:docMk/>
          <pc:sldMk cId="2529844664" sldId="260"/>
        </pc:sldMkLst>
        <pc:spChg chg="mod">
          <ac:chgData name="Jeremie Foricheur" userId="f4fa4c03-6986-43b3-b83c-8e07930c5451" providerId="ADAL" clId="{98E8C503-7F82-45CB-BD26-6E88D8D26D4D}" dt="2023-04-27T09:17:01.281" v="217" actId="20577"/>
          <ac:spMkLst>
            <pc:docMk/>
            <pc:sldMk cId="2529844664" sldId="260"/>
            <ac:spMk id="2" creationId="{0075A5FD-240E-37A6-F983-02174DDE32CA}"/>
          </ac:spMkLst>
        </pc:spChg>
        <pc:spChg chg="mod">
          <ac:chgData name="Jeremie Foricheur" userId="f4fa4c03-6986-43b3-b83c-8e07930c5451" providerId="ADAL" clId="{98E8C503-7F82-45CB-BD26-6E88D8D26D4D}" dt="2023-04-27T09:16:40.850" v="202" actId="1076"/>
          <ac:spMkLst>
            <pc:docMk/>
            <pc:sldMk cId="2529844664" sldId="260"/>
            <ac:spMk id="3" creationId="{1B18039F-D30D-B6D7-08B8-3A1F0763906B}"/>
          </ac:spMkLst>
        </pc:spChg>
        <pc:picChg chg="add mod">
          <ac:chgData name="Jeremie Foricheur" userId="f4fa4c03-6986-43b3-b83c-8e07930c5451" providerId="ADAL" clId="{98E8C503-7F82-45CB-BD26-6E88D8D26D4D}" dt="2023-04-27T09:16:44.818" v="203" actId="1076"/>
          <ac:picMkLst>
            <pc:docMk/>
            <pc:sldMk cId="2529844664" sldId="260"/>
            <ac:picMk id="5" creationId="{7F7D4DB3-E49E-8162-6F4C-0A0AEC9E514E}"/>
          </ac:picMkLst>
        </pc:picChg>
        <pc:picChg chg="add mod">
          <ac:chgData name="Jeremie Foricheur" userId="f4fa4c03-6986-43b3-b83c-8e07930c5451" providerId="ADAL" clId="{98E8C503-7F82-45CB-BD26-6E88D8D26D4D}" dt="2023-04-27T09:16:49.257" v="204" actId="1076"/>
          <ac:picMkLst>
            <pc:docMk/>
            <pc:sldMk cId="2529844664" sldId="260"/>
            <ac:picMk id="1026" creationId="{E5F8FB21-6601-C62B-AC6C-801C1068F2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CCA42-DE50-55A1-7675-D310B2358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5EE910-DED9-5107-9B2D-67081DA1D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23E1D-28E4-5E9C-231B-EE301649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11B34-6AF0-759E-C81D-50C74A84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6B887-61E1-5BD4-1317-28F0F060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7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AB3B1-ADF6-E64A-193B-B66600A8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9A15B8-CE5E-6D77-834A-6A9EE8B33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EFDA7-E5B5-ADDD-9FC2-ED779A90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1E4FDC-5D62-C14D-5E37-582F948C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8F36A-B59B-0A86-264A-266176E6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2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CE290A-34E4-D1CB-4AA3-056A09D9F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BFB651-BE2C-7204-1EAB-C950E616B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722EA-7078-AB07-D09B-8FC15250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FBA2F-7068-A5F4-48CF-CDDDE7AB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74AB6-62F3-0BC1-9F30-B0ACDF27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33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3A188-3486-F428-A6A1-481BA534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7298F-91C3-FC65-A33A-494483CE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22A10D-B1B6-79E2-F592-22B7DCFA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68654-B7C0-CF45-8A8E-BD60FDE0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8A8A4-9D57-A4DF-9510-A27773C3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0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DEC1C-979B-970F-20C0-929940ED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443F49-9DE5-D92F-92B9-3F7F4539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5061F-F352-65AA-08D4-143F29EB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F5220-B42E-B67C-1220-562F16E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0FD2B6-640C-4794-6947-F47FA940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55CAE-98D4-E8D2-3AEB-FAD78A1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3A53CD-8EB7-0D7B-3F1F-FEE17241A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9D09FB-D00E-83B2-485B-41DEA50C8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5B580B-8937-BEC7-BDBF-06BCB76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B9C3D0-D5DD-BA11-84FF-2C955F4B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F6C76B-089D-1953-60C9-8A3F6C05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5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246AF-CB87-ED6D-BAB0-91194714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A5B5C0-BF44-D936-F32C-BACABDDA4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24ACAD-3EBB-D518-1C5E-43CBD7E7F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D4B95-CCEF-A7B4-506F-7D685A32D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1152F6-23D5-E8A3-A9C1-942474801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10888D-85AB-E39F-85B4-32935FFF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60631F-6BF3-A2F0-2734-6C1D3A9C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9A8506-8347-474B-DA07-A2989D4C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1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AA359-AF75-6FCE-5A59-F517103F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4ABD1C-9AA8-A228-5C67-E1EBF058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EBCAA1-31AC-8644-EF9A-D7086D1B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965052-A9E1-A9E8-FD41-17EE41EC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6732F4-2870-8936-A7C8-DD7BD111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35712B-786B-63D0-60D5-C89289DC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823019-FB2A-325F-630B-3E9A19A3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0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C05F4-7856-0AA4-1D9F-F5570522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47CE3-28A5-E1F8-07D5-F70D86CF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FB46FA-BC8F-0FBF-6873-B2522D86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19AEF0-88BE-E598-8157-27A6026F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9FE60D-8681-A343-EFC1-104E31B1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7F9DCA-19FA-DADE-C915-1E84A40D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83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DA50-0B45-D9E8-246C-6AAFE028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CFDBB1-8DF2-DC34-01FE-3DC9111C5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BEB2A7-B4A3-9FC1-6084-DD5AB5281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102844-7C63-CBBF-89BC-17D7D353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845F50-519E-3160-AA06-4EC696CB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2B1707-BEFC-58CC-4AB9-8200DC29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0370A1-1646-1AC1-FC3C-6E5BF11D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6BD32-D73A-F473-38D7-428CC150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CBD05-1631-6045-0576-857BB7320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EEA9-AB5B-4D98-86FF-85B5DFE50890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902F1-21DD-2ED4-AEEB-1A6EFB9CB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9C113A-B4C9-2F95-B5C8-39EC1BA7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6126-15CB-4668-AE1B-D7FB5927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1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learn.microsoft.com/en-us/azure/container-apps/compare-options" TargetMode="Externa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loud/aci-integration/" TargetMode="External"/><Relationship Id="rId2" Type="http://schemas.openxmlformats.org/officeDocument/2006/relationships/hyperlink" Target="https://learn.microsoft.com/fr-fr/cli/azure/container/app?view=azure-cli-lat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khail.io/2020/10/how-to-deploy-temporal-to-azure-container-instances/" TargetMode="External"/><Relationship Id="rId2" Type="http://schemas.openxmlformats.org/officeDocument/2006/relationships/hyperlink" Target="https://temporal.io/how-temporal-wor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1DFCC-EAF5-7B0B-2579-66C79A0C2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Apps on Azure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D3E5FB-E59A-65CA-E855-7EC65C753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Boralex</a:t>
            </a:r>
            <a:r>
              <a:rPr lang="fr-FR" dirty="0"/>
              <a:t> </a:t>
            </a:r>
            <a:r>
              <a:rPr lang="fr-FR" dirty="0" err="1"/>
              <a:t>Market</a:t>
            </a:r>
            <a:r>
              <a:rPr lang="fr-FR" dirty="0"/>
              <a:t> Use-case</a:t>
            </a:r>
          </a:p>
        </p:txBody>
      </p:sp>
    </p:spTree>
    <p:extLst>
      <p:ext uri="{BB962C8B-B14F-4D97-AF65-F5344CB8AC3E}">
        <p14:creationId xmlns:p14="http://schemas.microsoft.com/office/powerpoint/2010/main" val="356289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3F7D4-597B-FB85-6F89-590E11FE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1-Prepare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39844-BB06-DBF3-162A-16B70F48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Containerized</a:t>
            </a:r>
            <a:r>
              <a:rPr lang="fr-FR" dirty="0"/>
              <a:t> App (</a:t>
            </a:r>
            <a:r>
              <a:rPr lang="fr-FR" dirty="0" err="1"/>
              <a:t>DockerHub</a:t>
            </a:r>
            <a:r>
              <a:rPr lang="fr-FR" dirty="0"/>
              <a:t> </a:t>
            </a:r>
            <a:r>
              <a:rPr lang="fr-FR" dirty="0" err="1"/>
              <a:t>registry</a:t>
            </a:r>
            <a:r>
              <a:rPr lang="fr-FR" dirty="0"/>
              <a:t>)</a:t>
            </a:r>
          </a:p>
          <a:p>
            <a:r>
              <a:rPr lang="fr-FR" dirty="0"/>
              <a:t>CI/CD </a:t>
            </a:r>
            <a:r>
              <a:rPr lang="fr-FR" dirty="0" err="1"/>
              <a:t>with</a:t>
            </a:r>
            <a:r>
              <a:rPr lang="fr-FR" dirty="0"/>
              <a:t> GitHub Actions</a:t>
            </a:r>
          </a:p>
          <a:p>
            <a:r>
              <a:rPr lang="fr-FR" dirty="0" err="1"/>
              <a:t>Supervisiontools</a:t>
            </a:r>
            <a:r>
              <a:rPr lang="fr-FR" dirty="0"/>
              <a:t> on GH</a:t>
            </a:r>
          </a:p>
          <a:p>
            <a:r>
              <a:rPr lang="fr-FR" dirty="0"/>
              <a:t>Workflow </a:t>
            </a:r>
            <a:r>
              <a:rPr lang="fr-FR" dirty="0" err="1"/>
              <a:t>tool</a:t>
            </a:r>
            <a:r>
              <a:rPr lang="fr-FR" dirty="0"/>
              <a:t> (</a:t>
            </a:r>
            <a:r>
              <a:rPr lang="fr-FR" dirty="0" err="1"/>
              <a:t>Prefect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75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zure Red Hat OpenShift Versiyon 4.11 Artık Kullanılabilir Durumda -  MSGurusu">
            <a:extLst>
              <a:ext uri="{FF2B5EF4-FFF2-40B4-BE49-F238E27FC236}">
                <a16:creationId xmlns:a16="http://schemas.microsoft.com/office/drawing/2014/main" id="{C5700713-55BD-E9DC-0640-38414EF7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125" y="3943051"/>
            <a:ext cx="3052876" cy="183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Azure Kubernetes Service&quot;">
            <a:extLst>
              <a:ext uri="{FF2B5EF4-FFF2-40B4-BE49-F238E27FC236}">
                <a16:creationId xmlns:a16="http://schemas.microsoft.com/office/drawing/2014/main" id="{14F474CC-3938-17EE-A830-0FAF44B3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9" y="2766373"/>
            <a:ext cx="2020569" cy="81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B24E65-DE23-6EE0-4C29-6F758D81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Azure Full-</a:t>
            </a:r>
            <a:r>
              <a:rPr lang="fr-FR" dirty="0" err="1"/>
              <a:t>fledged</a:t>
            </a:r>
            <a:r>
              <a:rPr lang="fr-FR" dirty="0"/>
              <a:t> solutions - </a:t>
            </a:r>
            <a:r>
              <a:rPr lang="fr-FR" dirty="0" err="1"/>
              <a:t>which</a:t>
            </a:r>
            <a:r>
              <a:rPr lang="fr-FR" dirty="0"/>
              <a:t> one ?</a:t>
            </a:r>
            <a:br>
              <a:rPr lang="fr-FR" dirty="0"/>
            </a:br>
            <a:r>
              <a:rPr lang="fr-FR" sz="1600" dirty="0"/>
              <a:t>(</a:t>
            </a:r>
            <a:r>
              <a:rPr lang="fr-FR" sz="1600" dirty="0">
                <a:hlinkClick r:id="rId4"/>
              </a:rPr>
              <a:t>https://learn.microsoft.com/en-us/azure/container-apps/compare-options</a:t>
            </a:r>
            <a:r>
              <a:rPr lang="fr-FR" sz="1600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408A71-E78A-C850-FC60-B12BFED5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44"/>
            <a:ext cx="8932412" cy="4635819"/>
          </a:xfrm>
        </p:spPr>
        <p:txBody>
          <a:bodyPr/>
          <a:lstStyle/>
          <a:p>
            <a:r>
              <a:rPr lang="fr-FR" dirty="0"/>
              <a:t>Azure Container App</a:t>
            </a:r>
          </a:p>
          <a:p>
            <a:r>
              <a:rPr lang="fr-FR" dirty="0"/>
              <a:t>Azure App Service</a:t>
            </a:r>
          </a:p>
          <a:p>
            <a:r>
              <a:rPr lang="fr-FR" dirty="0"/>
              <a:t>ACI (Azure Container Instance) </a:t>
            </a:r>
          </a:p>
          <a:p>
            <a:r>
              <a:rPr lang="fr-FR" dirty="0"/>
              <a:t>AKS (Azure </a:t>
            </a:r>
            <a:r>
              <a:rPr lang="fr-FR" dirty="0" err="1"/>
              <a:t>Kubernetes</a:t>
            </a:r>
            <a:r>
              <a:rPr lang="fr-FR" dirty="0"/>
              <a:t> Service)</a:t>
            </a:r>
          </a:p>
          <a:p>
            <a:r>
              <a:rPr lang="fr-FR" dirty="0"/>
              <a:t>Azure </a:t>
            </a:r>
            <a:r>
              <a:rPr lang="fr-FR" dirty="0" err="1"/>
              <a:t>Functions</a:t>
            </a:r>
            <a:r>
              <a:rPr lang="fr-FR" dirty="0"/>
              <a:t> (</a:t>
            </a:r>
            <a:r>
              <a:rPr lang="fr-FR" dirty="0" err="1"/>
              <a:t>serverless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service)</a:t>
            </a:r>
          </a:p>
          <a:p>
            <a:r>
              <a:rPr lang="fr-FR" dirty="0"/>
              <a:t>Azure Spring App </a:t>
            </a:r>
          </a:p>
          <a:p>
            <a:r>
              <a:rPr lang="fr-FR" dirty="0"/>
              <a:t>Azure Red Hat </a:t>
            </a:r>
            <a:r>
              <a:rPr lang="fr-FR" dirty="0" err="1"/>
              <a:t>OpenShift</a:t>
            </a:r>
            <a:endParaRPr lang="fr-FR" dirty="0"/>
          </a:p>
          <a:p>
            <a:endParaRPr lang="fr-FR" dirty="0"/>
          </a:p>
          <a:p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Azure Logic Apps (workflow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integration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platform)</a:t>
            </a:r>
          </a:p>
          <a:p>
            <a:endParaRPr lang="fr-FR" dirty="0"/>
          </a:p>
        </p:txBody>
      </p:sp>
      <p:pic>
        <p:nvPicPr>
          <p:cNvPr id="2050" name="Picture 2" descr="ACI container">
            <a:extLst>
              <a:ext uri="{FF2B5EF4-FFF2-40B4-BE49-F238E27FC236}">
                <a16:creationId xmlns:a16="http://schemas.microsoft.com/office/drawing/2014/main" id="{2CEC3516-6296-8B7A-23F8-9374C207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126" y="2119951"/>
            <a:ext cx="1121727" cy="112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zure Functions: Overview and Common Use Cases - RevDeBug">
            <a:extLst>
              <a:ext uri="{FF2B5EF4-FFF2-40B4-BE49-F238E27FC236}">
                <a16:creationId xmlns:a16="http://schemas.microsoft.com/office/drawing/2014/main" id="{1BC6558F-1AFB-44FC-95DA-0FE1BF55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914" y="3124520"/>
            <a:ext cx="1218900" cy="81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F64D6CC-AA4E-167D-7BB0-11460031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70" y="5417188"/>
            <a:ext cx="2098036" cy="104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Spring Apps - Visual Studio Marketplace">
            <a:extLst>
              <a:ext uri="{FF2B5EF4-FFF2-40B4-BE49-F238E27FC236}">
                <a16:creationId xmlns:a16="http://schemas.microsoft.com/office/drawing/2014/main" id="{2A80DF17-E60D-418E-1FBE-40E94B47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3051" y="380937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zure Container Apps | Microsoft Azure">
            <a:extLst>
              <a:ext uri="{FF2B5EF4-FFF2-40B4-BE49-F238E27FC236}">
                <a16:creationId xmlns:a16="http://schemas.microsoft.com/office/drawing/2014/main" id="{3A71F890-D6F3-B460-0B77-6B0E795FF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57" y="1111881"/>
            <a:ext cx="1179207" cy="117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App Service · GitHub">
            <a:extLst>
              <a:ext uri="{FF2B5EF4-FFF2-40B4-BE49-F238E27FC236}">
                <a16:creationId xmlns:a16="http://schemas.microsoft.com/office/drawing/2014/main" id="{F9457F6B-8D87-9507-2329-FC24219E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74" y="1792128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13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651E6-2018-48C9-E035-0DCB52B5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61A61B-D7E8-7E08-B3B3-ECB2DD6F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GitHub : </a:t>
            </a:r>
            <a:r>
              <a:rPr lang="fr-FR" dirty="0">
                <a:hlinkClick r:id="rId2"/>
              </a:rPr>
              <a:t>https://learn.microsoft.com/fr-fr/cli/azure/container/app?view=azure-cli-latest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Docker CLI : </a:t>
            </a:r>
            <a:r>
              <a:rPr lang="fr-FR" dirty="0">
                <a:hlinkClick r:id="rId3"/>
              </a:rPr>
              <a:t>https://docs.docker.com/cloud/aci-integration/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3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5A5FD-240E-37A6-F983-02174DDE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Wokflow</a:t>
            </a:r>
            <a:r>
              <a:rPr lang="fr-FR" dirty="0"/>
              <a:t> App alternative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8039F-D30D-B6D7-08B8-3A1F0763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06"/>
            <a:ext cx="7533640" cy="2175669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https://temporal.io/how-temporal-works</a:t>
            </a:r>
            <a:endParaRPr lang="fr-FR" dirty="0"/>
          </a:p>
          <a:p>
            <a:r>
              <a:rPr lang="fr-FR" dirty="0" err="1"/>
              <a:t>Deployed</a:t>
            </a:r>
            <a:r>
              <a:rPr lang="fr-FR" dirty="0"/>
              <a:t> ON ACI : </a:t>
            </a:r>
            <a:r>
              <a:rPr lang="fr-FR" dirty="0">
                <a:hlinkClick r:id="rId3"/>
              </a:rPr>
              <a:t>https://mikhail.io/2020/10/how-to-deploy-temporal-to-azure-container-instances/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7D4DB3-E49E-8162-6F4C-0A0AEC9E5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354" y="1537806"/>
            <a:ext cx="1819529" cy="600159"/>
          </a:xfrm>
          <a:prstGeom prst="rect">
            <a:avLst/>
          </a:prstGeom>
        </p:spPr>
      </p:pic>
      <p:pic>
        <p:nvPicPr>
          <p:cNvPr id="1026" name="Picture 2" descr="Azure Diagram">
            <a:extLst>
              <a:ext uri="{FF2B5EF4-FFF2-40B4-BE49-F238E27FC236}">
                <a16:creationId xmlns:a16="http://schemas.microsoft.com/office/drawing/2014/main" id="{E5F8FB21-6601-C62B-AC6C-801C1068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71" y="3347720"/>
            <a:ext cx="48506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446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157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Thème Office</vt:lpstr>
      <vt:lpstr>Apps on Azure</vt:lpstr>
      <vt:lpstr>1-Prepare</vt:lpstr>
      <vt:lpstr>Azure Full-fledged solutions - which one ? (https://learn.microsoft.com/en-us/azure/container-apps/compare-options)</vt:lpstr>
      <vt:lpstr>Deploy</vt:lpstr>
      <vt:lpstr>Wokflow App alternative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 and Shift on Azure</dc:title>
  <dc:creator>Jeremie Foricheur</dc:creator>
  <cp:lastModifiedBy>Jeremie Foricheur</cp:lastModifiedBy>
  <cp:revision>1</cp:revision>
  <dcterms:created xsi:type="dcterms:W3CDTF">2023-04-27T08:45:17Z</dcterms:created>
  <dcterms:modified xsi:type="dcterms:W3CDTF">2023-04-27T12:29:39Z</dcterms:modified>
</cp:coreProperties>
</file>