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60" r:id="rId4"/>
    <p:sldId id="283" r:id="rId5"/>
    <p:sldId id="259" r:id="rId6"/>
    <p:sldId id="261" r:id="rId7"/>
    <p:sldId id="267" r:id="rId8"/>
    <p:sldId id="270" r:id="rId9"/>
    <p:sldId id="262" r:id="rId10"/>
    <p:sldId id="264" r:id="rId11"/>
    <p:sldId id="263" r:id="rId12"/>
    <p:sldId id="284" r:id="rId13"/>
    <p:sldId id="265" r:id="rId14"/>
    <p:sldId id="271" r:id="rId15"/>
    <p:sldId id="286" r:id="rId16"/>
    <p:sldId id="272" r:id="rId17"/>
    <p:sldId id="273" r:id="rId18"/>
    <p:sldId id="275" r:id="rId19"/>
    <p:sldId id="274" r:id="rId20"/>
    <p:sldId id="276" r:id="rId21"/>
    <p:sldId id="285" r:id="rId22"/>
    <p:sldId id="278" r:id="rId23"/>
    <p:sldId id="279" r:id="rId24"/>
    <p:sldId id="280" r:id="rId25"/>
    <p:sldId id="281" r:id="rId26"/>
    <p:sldId id="266" r:id="rId27"/>
    <p:sldId id="269" r:id="rId28"/>
    <p:sldId id="257" r:id="rId29"/>
    <p:sldId id="287" r:id="rId30"/>
    <p:sldId id="268" r:id="rId31"/>
    <p:sldId id="288"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3" d="100"/>
          <a:sy n="113"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 Lavikainen" userId="f49506f4-e534-49c2-9506-e32534788a4e" providerId="ADAL" clId="{A920D3DB-8D4A-4264-B14F-386C5A0D67B1}"/>
    <pc:docChg chg="modSld">
      <pc:chgData name="Jere Lavikainen" userId="f49506f4-e534-49c2-9506-e32534788a4e" providerId="ADAL" clId="{A920D3DB-8D4A-4264-B14F-386C5A0D67B1}" dt="2023-09-01T08:09:29.352" v="141" actId="20577"/>
      <pc:docMkLst>
        <pc:docMk/>
      </pc:docMkLst>
      <pc:sldChg chg="modSp modAnim">
        <pc:chgData name="Jere Lavikainen" userId="f49506f4-e534-49c2-9506-e32534788a4e" providerId="ADAL" clId="{A920D3DB-8D4A-4264-B14F-386C5A0D67B1}" dt="2023-09-01T08:09:29.352" v="141" actId="20577"/>
        <pc:sldMkLst>
          <pc:docMk/>
          <pc:sldMk cId="1031342150" sldId="288"/>
        </pc:sldMkLst>
        <pc:spChg chg="mod">
          <ac:chgData name="Jere Lavikainen" userId="f49506f4-e534-49c2-9506-e32534788a4e" providerId="ADAL" clId="{A920D3DB-8D4A-4264-B14F-386C5A0D67B1}" dt="2023-09-01T07:12:51.344" v="139" actId="20577"/>
          <ac:spMkLst>
            <pc:docMk/>
            <pc:sldMk cId="1031342150" sldId="288"/>
            <ac:spMk id="3" creationId="{173433CB-57E9-82FD-4BE0-CB0A9A675E1F}"/>
          </ac:spMkLst>
        </pc:spChg>
      </pc:sldChg>
    </pc:docChg>
  </pc:docChgLst>
  <pc:docChgLst>
    <pc:chgData name="Jere Lavikainen" userId="f49506f4-e534-49c2-9506-e32534788a4e" providerId="ADAL" clId="{962B3074-6452-4E76-8F6A-956622C72FC6}"/>
    <pc:docChg chg="undo custSel addSld modSld">
      <pc:chgData name="Jere Lavikainen" userId="f49506f4-e534-49c2-9506-e32534788a4e" providerId="ADAL" clId="{962B3074-6452-4E76-8F6A-956622C72FC6}" dt="2023-08-16T06:37:30.309" v="2325" actId="20577"/>
      <pc:docMkLst>
        <pc:docMk/>
      </pc:docMkLst>
      <pc:sldChg chg="modSp">
        <pc:chgData name="Jere Lavikainen" userId="f49506f4-e534-49c2-9506-e32534788a4e" providerId="ADAL" clId="{962B3074-6452-4E76-8F6A-956622C72FC6}" dt="2023-08-16T06:29:17.923" v="2271" actId="20577"/>
        <pc:sldMkLst>
          <pc:docMk/>
          <pc:sldMk cId="1598459633" sldId="258"/>
        </pc:sldMkLst>
        <pc:spChg chg="mod">
          <ac:chgData name="Jere Lavikainen" userId="f49506f4-e534-49c2-9506-e32534788a4e" providerId="ADAL" clId="{962B3074-6452-4E76-8F6A-956622C72FC6}" dt="2023-08-16T06:29:17.923" v="2271" actId="20577"/>
          <ac:spMkLst>
            <pc:docMk/>
            <pc:sldMk cId="1598459633" sldId="258"/>
            <ac:spMk id="3" creationId="{C8C77933-B734-6761-0448-327F18B314A8}"/>
          </ac:spMkLst>
        </pc:spChg>
      </pc:sldChg>
      <pc:sldChg chg="modSp">
        <pc:chgData name="Jere Lavikainen" userId="f49506f4-e534-49c2-9506-e32534788a4e" providerId="ADAL" clId="{962B3074-6452-4E76-8F6A-956622C72FC6}" dt="2023-08-11T09:40:43.634" v="5" actId="20577"/>
        <pc:sldMkLst>
          <pc:docMk/>
          <pc:sldMk cId="3857524585" sldId="263"/>
        </pc:sldMkLst>
        <pc:spChg chg="mod">
          <ac:chgData name="Jere Lavikainen" userId="f49506f4-e534-49c2-9506-e32534788a4e" providerId="ADAL" clId="{962B3074-6452-4E76-8F6A-956622C72FC6}" dt="2023-08-11T09:40:43.634" v="5" actId="20577"/>
          <ac:spMkLst>
            <pc:docMk/>
            <pc:sldMk cId="3857524585" sldId="263"/>
            <ac:spMk id="5" creationId="{BF38EF70-50C9-9886-14F7-54DB62578820}"/>
          </ac:spMkLst>
        </pc:spChg>
      </pc:sldChg>
      <pc:sldChg chg="modSp mod">
        <pc:chgData name="Jere Lavikainen" userId="f49506f4-e534-49c2-9506-e32534788a4e" providerId="ADAL" clId="{962B3074-6452-4E76-8F6A-956622C72FC6}" dt="2023-08-15T05:41:15.308" v="846" actId="20577"/>
        <pc:sldMkLst>
          <pc:docMk/>
          <pc:sldMk cId="988877438" sldId="265"/>
        </pc:sldMkLst>
        <pc:spChg chg="mod">
          <ac:chgData name="Jere Lavikainen" userId="f49506f4-e534-49c2-9506-e32534788a4e" providerId="ADAL" clId="{962B3074-6452-4E76-8F6A-956622C72FC6}" dt="2023-08-15T05:41:15.308" v="846" actId="20577"/>
          <ac:spMkLst>
            <pc:docMk/>
            <pc:sldMk cId="988877438" sldId="265"/>
            <ac:spMk id="3" creationId="{1E4DF814-E8CC-55C6-8572-585FB5828D44}"/>
          </ac:spMkLst>
        </pc:spChg>
      </pc:sldChg>
      <pc:sldChg chg="modSp mod modAnim">
        <pc:chgData name="Jere Lavikainen" userId="f49506f4-e534-49c2-9506-e32534788a4e" providerId="ADAL" clId="{962B3074-6452-4E76-8F6A-956622C72FC6}" dt="2023-08-15T10:08:04.495" v="2008" actId="20577"/>
        <pc:sldMkLst>
          <pc:docMk/>
          <pc:sldMk cId="2897302813" sldId="268"/>
        </pc:sldMkLst>
        <pc:spChg chg="mod">
          <ac:chgData name="Jere Lavikainen" userId="f49506f4-e534-49c2-9506-e32534788a4e" providerId="ADAL" clId="{962B3074-6452-4E76-8F6A-956622C72FC6}" dt="2023-08-15T10:08:04.495" v="2008" actId="20577"/>
          <ac:spMkLst>
            <pc:docMk/>
            <pc:sldMk cId="2897302813" sldId="268"/>
            <ac:spMk id="3" creationId="{C8D78F75-0BD1-1AAD-05DF-E1D0D15760CF}"/>
          </ac:spMkLst>
        </pc:spChg>
      </pc:sldChg>
      <pc:sldChg chg="modSp mod modAnim">
        <pc:chgData name="Jere Lavikainen" userId="f49506f4-e534-49c2-9506-e32534788a4e" providerId="ADAL" clId="{962B3074-6452-4E76-8F6A-956622C72FC6}" dt="2023-08-16T06:21:43.742" v="2269" actId="27636"/>
        <pc:sldMkLst>
          <pc:docMk/>
          <pc:sldMk cId="3500251581" sldId="273"/>
        </pc:sldMkLst>
        <pc:spChg chg="mod">
          <ac:chgData name="Jere Lavikainen" userId="f49506f4-e534-49c2-9506-e32534788a4e" providerId="ADAL" clId="{962B3074-6452-4E76-8F6A-956622C72FC6}" dt="2023-08-16T06:21:43.742" v="2269" actId="27636"/>
          <ac:spMkLst>
            <pc:docMk/>
            <pc:sldMk cId="3500251581" sldId="273"/>
            <ac:spMk id="3" creationId="{1E4DF814-E8CC-55C6-8572-585FB5828D44}"/>
          </ac:spMkLst>
        </pc:spChg>
      </pc:sldChg>
      <pc:sldChg chg="modSp">
        <pc:chgData name="Jere Lavikainen" userId="f49506f4-e534-49c2-9506-e32534788a4e" providerId="ADAL" clId="{962B3074-6452-4E76-8F6A-956622C72FC6}" dt="2023-08-16T06:37:30.309" v="2325" actId="20577"/>
        <pc:sldMkLst>
          <pc:docMk/>
          <pc:sldMk cId="131754625" sldId="278"/>
        </pc:sldMkLst>
        <pc:spChg chg="mod">
          <ac:chgData name="Jere Lavikainen" userId="f49506f4-e534-49c2-9506-e32534788a4e" providerId="ADAL" clId="{962B3074-6452-4E76-8F6A-956622C72FC6}" dt="2023-08-16T06:37:30.309" v="2325" actId="20577"/>
          <ac:spMkLst>
            <pc:docMk/>
            <pc:sldMk cId="131754625" sldId="278"/>
            <ac:spMk id="3" creationId="{795ED87A-6EE3-BA27-4BB2-74FCF534B272}"/>
          </ac:spMkLst>
        </pc:spChg>
      </pc:sldChg>
      <pc:sldChg chg="modSp mod modAnim">
        <pc:chgData name="Jere Lavikainen" userId="f49506f4-e534-49c2-9506-e32534788a4e" providerId="ADAL" clId="{962B3074-6452-4E76-8F6A-956622C72FC6}" dt="2023-08-15T05:41:54.080" v="882" actId="27636"/>
        <pc:sldMkLst>
          <pc:docMk/>
          <pc:sldMk cId="1548801747" sldId="281"/>
        </pc:sldMkLst>
        <pc:spChg chg="mod">
          <ac:chgData name="Jere Lavikainen" userId="f49506f4-e534-49c2-9506-e32534788a4e" providerId="ADAL" clId="{962B3074-6452-4E76-8F6A-956622C72FC6}" dt="2023-08-15T05:41:54.080" v="882" actId="27636"/>
          <ac:spMkLst>
            <pc:docMk/>
            <pc:sldMk cId="1548801747" sldId="281"/>
            <ac:spMk id="3" creationId="{1E4DF814-E8CC-55C6-8572-585FB5828D44}"/>
          </ac:spMkLst>
        </pc:spChg>
      </pc:sldChg>
      <pc:sldChg chg="addSp delSp modSp new mod modAnim">
        <pc:chgData name="Jere Lavikainen" userId="f49506f4-e534-49c2-9506-e32534788a4e" providerId="ADAL" clId="{962B3074-6452-4E76-8F6A-956622C72FC6}" dt="2023-08-14T08:31:19.706" v="464"/>
        <pc:sldMkLst>
          <pc:docMk/>
          <pc:sldMk cId="1762148871" sldId="284"/>
        </pc:sldMkLst>
        <pc:spChg chg="mod">
          <ac:chgData name="Jere Lavikainen" userId="f49506f4-e534-49c2-9506-e32534788a4e" providerId="ADAL" clId="{962B3074-6452-4E76-8F6A-956622C72FC6}" dt="2023-08-14T07:50:10.307" v="25" actId="20577"/>
          <ac:spMkLst>
            <pc:docMk/>
            <pc:sldMk cId="1762148871" sldId="284"/>
            <ac:spMk id="2" creationId="{E27A2280-4C6E-B40B-981C-B72A5CEE366E}"/>
          </ac:spMkLst>
        </pc:spChg>
        <pc:spChg chg="del mod">
          <ac:chgData name="Jere Lavikainen" userId="f49506f4-e534-49c2-9506-e32534788a4e" providerId="ADAL" clId="{962B3074-6452-4E76-8F6A-956622C72FC6}" dt="2023-08-14T07:50:39.269" v="33" actId="478"/>
          <ac:spMkLst>
            <pc:docMk/>
            <pc:sldMk cId="1762148871" sldId="284"/>
            <ac:spMk id="3" creationId="{B6FB9DCA-90DF-EC06-BDF9-CAA2305FE1DD}"/>
          </ac:spMkLst>
        </pc:spChg>
        <pc:spChg chg="add mod">
          <ac:chgData name="Jere Lavikainen" userId="f49506f4-e534-49c2-9506-e32534788a4e" providerId="ADAL" clId="{962B3074-6452-4E76-8F6A-956622C72FC6}" dt="2023-08-14T08:01:25.022" v="451" actId="1037"/>
          <ac:spMkLst>
            <pc:docMk/>
            <pc:sldMk cId="1762148871" sldId="284"/>
            <ac:spMk id="4" creationId="{6A0D4195-E69C-1075-F29D-7AC5FC16E633}"/>
          </ac:spMkLst>
        </pc:spChg>
        <pc:spChg chg="add mod">
          <ac:chgData name="Jere Lavikainen" userId="f49506f4-e534-49c2-9506-e32534788a4e" providerId="ADAL" clId="{962B3074-6452-4E76-8F6A-956622C72FC6}" dt="2023-08-14T08:01:25.022" v="451" actId="1037"/>
          <ac:spMkLst>
            <pc:docMk/>
            <pc:sldMk cId="1762148871" sldId="284"/>
            <ac:spMk id="6" creationId="{3B2264C1-EB64-F95B-9A7A-87B7DA1F77A3}"/>
          </ac:spMkLst>
        </pc:spChg>
        <pc:spChg chg="add mod">
          <ac:chgData name="Jere Lavikainen" userId="f49506f4-e534-49c2-9506-e32534788a4e" providerId="ADAL" clId="{962B3074-6452-4E76-8F6A-956622C72FC6}" dt="2023-08-14T08:01:25.022" v="451" actId="1037"/>
          <ac:spMkLst>
            <pc:docMk/>
            <pc:sldMk cId="1762148871" sldId="284"/>
            <ac:spMk id="7" creationId="{CF008ED3-0CAB-CA90-E548-FCC062139581}"/>
          </ac:spMkLst>
        </pc:spChg>
        <pc:spChg chg="add mod">
          <ac:chgData name="Jere Lavikainen" userId="f49506f4-e534-49c2-9506-e32534788a4e" providerId="ADAL" clId="{962B3074-6452-4E76-8F6A-956622C72FC6}" dt="2023-08-14T08:01:25.022" v="451" actId="1037"/>
          <ac:spMkLst>
            <pc:docMk/>
            <pc:sldMk cId="1762148871" sldId="284"/>
            <ac:spMk id="8" creationId="{6FE713F4-35F8-5433-A754-97BE512968EA}"/>
          </ac:spMkLst>
        </pc:spChg>
        <pc:spChg chg="add mod">
          <ac:chgData name="Jere Lavikainen" userId="f49506f4-e534-49c2-9506-e32534788a4e" providerId="ADAL" clId="{962B3074-6452-4E76-8F6A-956622C72FC6}" dt="2023-08-14T08:01:25.022" v="451" actId="1037"/>
          <ac:spMkLst>
            <pc:docMk/>
            <pc:sldMk cId="1762148871" sldId="284"/>
            <ac:spMk id="9" creationId="{B8751D47-8CF5-5EF9-8DD4-C3D09F3E5AEE}"/>
          </ac:spMkLst>
        </pc:spChg>
        <pc:spChg chg="add mod">
          <ac:chgData name="Jere Lavikainen" userId="f49506f4-e534-49c2-9506-e32534788a4e" providerId="ADAL" clId="{962B3074-6452-4E76-8F6A-956622C72FC6}" dt="2023-08-14T08:01:25.022" v="451" actId="1037"/>
          <ac:spMkLst>
            <pc:docMk/>
            <pc:sldMk cId="1762148871" sldId="284"/>
            <ac:spMk id="10" creationId="{712B83BB-BBE5-417E-F442-CC16178E5D50}"/>
          </ac:spMkLst>
        </pc:spChg>
        <pc:spChg chg="add mod">
          <ac:chgData name="Jere Lavikainen" userId="f49506f4-e534-49c2-9506-e32534788a4e" providerId="ADAL" clId="{962B3074-6452-4E76-8F6A-956622C72FC6}" dt="2023-08-14T08:01:47.740" v="461" actId="20577"/>
          <ac:spMkLst>
            <pc:docMk/>
            <pc:sldMk cId="1762148871" sldId="284"/>
            <ac:spMk id="11" creationId="{DA6AA620-B748-4E34-E29B-61332E9BE6E6}"/>
          </ac:spMkLst>
        </pc:spChg>
        <pc:graphicFrameChg chg="add del">
          <ac:chgData name="Jere Lavikainen" userId="f49506f4-e534-49c2-9506-e32534788a4e" providerId="ADAL" clId="{962B3074-6452-4E76-8F6A-956622C72FC6}" dt="2023-08-14T07:57:32.337" v="185" actId="478"/>
          <ac:graphicFrameMkLst>
            <pc:docMk/>
            <pc:sldMk cId="1762148871" sldId="284"/>
            <ac:graphicFrameMk id="5" creationId="{B8B87C86-76DF-1A63-7720-8975A484A250}"/>
          </ac:graphicFrameMkLst>
        </pc:graphicFrameChg>
      </pc:sldChg>
      <pc:sldChg chg="addSp modSp new mod modAnim">
        <pc:chgData name="Jere Lavikainen" userId="f49506f4-e534-49c2-9506-e32534788a4e" providerId="ADAL" clId="{962B3074-6452-4E76-8F6A-956622C72FC6}" dt="2023-08-15T11:38:02.773" v="2207" actId="1035"/>
        <pc:sldMkLst>
          <pc:docMk/>
          <pc:sldMk cId="1896829674" sldId="285"/>
        </pc:sldMkLst>
        <pc:spChg chg="mod">
          <ac:chgData name="Jere Lavikainen" userId="f49506f4-e534-49c2-9506-e32534788a4e" providerId="ADAL" clId="{962B3074-6452-4E76-8F6A-956622C72FC6}" dt="2023-08-15T05:42:21.192" v="897" actId="20577"/>
          <ac:spMkLst>
            <pc:docMk/>
            <pc:sldMk cId="1896829674" sldId="285"/>
            <ac:spMk id="2" creationId="{426CDA33-4B38-EC24-C603-DB815622205F}"/>
          </ac:spMkLst>
        </pc:spChg>
        <pc:spChg chg="mod">
          <ac:chgData name="Jere Lavikainen" userId="f49506f4-e534-49c2-9506-e32534788a4e" providerId="ADAL" clId="{962B3074-6452-4E76-8F6A-956622C72FC6}" dt="2023-08-15T11:37:50.348" v="2189" actId="27636"/>
          <ac:spMkLst>
            <pc:docMk/>
            <pc:sldMk cId="1896829674" sldId="285"/>
            <ac:spMk id="3" creationId="{D87C3A43-6FCA-9ED8-4053-CC62B91D4E2A}"/>
          </ac:spMkLst>
        </pc:spChg>
        <pc:spChg chg="add mod">
          <ac:chgData name="Jere Lavikainen" userId="f49506f4-e534-49c2-9506-e32534788a4e" providerId="ADAL" clId="{962B3074-6452-4E76-8F6A-956622C72FC6}" dt="2023-08-15T06:07:04.940" v="1838" actId="14100"/>
          <ac:spMkLst>
            <pc:docMk/>
            <pc:sldMk cId="1896829674" sldId="285"/>
            <ac:spMk id="4" creationId="{E5606EEB-8BC5-5455-3E6D-A45BA6BBE584}"/>
          </ac:spMkLst>
        </pc:spChg>
        <pc:spChg chg="add mod">
          <ac:chgData name="Jere Lavikainen" userId="f49506f4-e534-49c2-9506-e32534788a4e" providerId="ADAL" clId="{962B3074-6452-4E76-8F6A-956622C72FC6}" dt="2023-08-15T11:38:02.773" v="2207" actId="1035"/>
          <ac:spMkLst>
            <pc:docMk/>
            <pc:sldMk cId="1896829674" sldId="285"/>
            <ac:spMk id="5" creationId="{B74F0099-B066-3FF7-7CD5-CB869F9D0A15}"/>
          </ac:spMkLst>
        </pc:spChg>
        <pc:spChg chg="add mod">
          <ac:chgData name="Jere Lavikainen" userId="f49506f4-e534-49c2-9506-e32534788a4e" providerId="ADAL" clId="{962B3074-6452-4E76-8F6A-956622C72FC6}" dt="2023-08-15T11:38:02.773" v="2207" actId="1035"/>
          <ac:spMkLst>
            <pc:docMk/>
            <pc:sldMk cId="1896829674" sldId="285"/>
            <ac:spMk id="6" creationId="{9DA310A0-A422-B921-5E05-F4B38901DE57}"/>
          </ac:spMkLst>
        </pc:spChg>
        <pc:spChg chg="add mod">
          <ac:chgData name="Jere Lavikainen" userId="f49506f4-e534-49c2-9506-e32534788a4e" providerId="ADAL" clId="{962B3074-6452-4E76-8F6A-956622C72FC6}" dt="2023-08-15T11:38:02.773" v="2207" actId="1035"/>
          <ac:spMkLst>
            <pc:docMk/>
            <pc:sldMk cId="1896829674" sldId="285"/>
            <ac:spMk id="7" creationId="{5B460C80-1B4B-4E6F-4F8B-ABFAB5C2B246}"/>
          </ac:spMkLst>
        </pc:spChg>
        <pc:spChg chg="add mod">
          <ac:chgData name="Jere Lavikainen" userId="f49506f4-e534-49c2-9506-e32534788a4e" providerId="ADAL" clId="{962B3074-6452-4E76-8F6A-956622C72FC6}" dt="2023-08-15T11:38:02.773" v="2207" actId="1035"/>
          <ac:spMkLst>
            <pc:docMk/>
            <pc:sldMk cId="1896829674" sldId="285"/>
            <ac:spMk id="8" creationId="{0C7B46D2-A589-1B0B-9DBF-919BB7B0EB9D}"/>
          </ac:spMkLst>
        </pc:spChg>
        <pc:spChg chg="add mod">
          <ac:chgData name="Jere Lavikainen" userId="f49506f4-e534-49c2-9506-e32534788a4e" providerId="ADAL" clId="{962B3074-6452-4E76-8F6A-956622C72FC6}" dt="2023-08-15T11:38:02.773" v="2207" actId="1035"/>
          <ac:spMkLst>
            <pc:docMk/>
            <pc:sldMk cId="1896829674" sldId="285"/>
            <ac:spMk id="9" creationId="{D19D5C9E-A198-9FF7-82D9-03824C52F6EB}"/>
          </ac:spMkLst>
        </pc:spChg>
        <pc:spChg chg="add mod">
          <ac:chgData name="Jere Lavikainen" userId="f49506f4-e534-49c2-9506-e32534788a4e" providerId="ADAL" clId="{962B3074-6452-4E76-8F6A-956622C72FC6}" dt="2023-08-15T11:38:02.773" v="2207" actId="1035"/>
          <ac:spMkLst>
            <pc:docMk/>
            <pc:sldMk cId="1896829674" sldId="285"/>
            <ac:spMk id="10" creationId="{FEE96B13-44BE-3327-1B64-28078EA386C3}"/>
          </ac:spMkLst>
        </pc:spChg>
      </pc:sldChg>
      <pc:sldChg chg="addSp delSp modSp new mod modAnim">
        <pc:chgData name="Jere Lavikainen" userId="f49506f4-e534-49c2-9506-e32534788a4e" providerId="ADAL" clId="{962B3074-6452-4E76-8F6A-956622C72FC6}" dt="2023-08-15T06:02:20.772" v="1801" actId="14100"/>
        <pc:sldMkLst>
          <pc:docMk/>
          <pc:sldMk cId="1122564468" sldId="286"/>
        </pc:sldMkLst>
        <pc:spChg chg="mod">
          <ac:chgData name="Jere Lavikainen" userId="f49506f4-e534-49c2-9506-e32534788a4e" providerId="ADAL" clId="{962B3074-6452-4E76-8F6A-956622C72FC6}" dt="2023-08-15T05:42:32.180" v="918" actId="20577"/>
          <ac:spMkLst>
            <pc:docMk/>
            <pc:sldMk cId="1122564468" sldId="286"/>
            <ac:spMk id="2" creationId="{10483BF3-1284-FCEA-51B8-53B715D58B0A}"/>
          </ac:spMkLst>
        </pc:spChg>
        <pc:spChg chg="mod">
          <ac:chgData name="Jere Lavikainen" userId="f49506f4-e534-49c2-9506-e32534788a4e" providerId="ADAL" clId="{962B3074-6452-4E76-8F6A-956622C72FC6}" dt="2023-08-15T05:58:35.653" v="1758"/>
          <ac:spMkLst>
            <pc:docMk/>
            <pc:sldMk cId="1122564468" sldId="286"/>
            <ac:spMk id="3" creationId="{37D76DF5-070C-B732-9951-9CFBC6C1F2FE}"/>
          </ac:spMkLst>
        </pc:spChg>
        <pc:spChg chg="add mod">
          <ac:chgData name="Jere Lavikainen" userId="f49506f4-e534-49c2-9506-e32534788a4e" providerId="ADAL" clId="{962B3074-6452-4E76-8F6A-956622C72FC6}" dt="2023-08-15T05:57:38.852" v="1743" actId="14100"/>
          <ac:spMkLst>
            <pc:docMk/>
            <pc:sldMk cId="1122564468" sldId="286"/>
            <ac:spMk id="4" creationId="{B607FC41-4D92-DD24-3E07-FBC2E1498CD0}"/>
          </ac:spMkLst>
        </pc:spChg>
        <pc:spChg chg="add mod">
          <ac:chgData name="Jere Lavikainen" userId="f49506f4-e534-49c2-9506-e32534788a4e" providerId="ADAL" clId="{962B3074-6452-4E76-8F6A-956622C72FC6}" dt="2023-08-15T05:58:01.812" v="1749" actId="14100"/>
          <ac:spMkLst>
            <pc:docMk/>
            <pc:sldMk cId="1122564468" sldId="286"/>
            <ac:spMk id="5" creationId="{F328C97A-901F-B513-4FB4-D362FAFEBE41}"/>
          </ac:spMkLst>
        </pc:spChg>
        <pc:spChg chg="add mod">
          <ac:chgData name="Jere Lavikainen" userId="f49506f4-e534-49c2-9506-e32534788a4e" providerId="ADAL" clId="{962B3074-6452-4E76-8F6A-956622C72FC6}" dt="2023-08-15T05:58:28.420" v="1755" actId="14100"/>
          <ac:spMkLst>
            <pc:docMk/>
            <pc:sldMk cId="1122564468" sldId="286"/>
            <ac:spMk id="6" creationId="{ED0C222F-6B00-650E-1196-669CB714E179}"/>
          </ac:spMkLst>
        </pc:spChg>
        <pc:spChg chg="add mod">
          <ac:chgData name="Jere Lavikainen" userId="f49506f4-e534-49c2-9506-e32534788a4e" providerId="ADAL" clId="{962B3074-6452-4E76-8F6A-956622C72FC6}" dt="2023-08-15T05:58:53.636" v="1764" actId="14100"/>
          <ac:spMkLst>
            <pc:docMk/>
            <pc:sldMk cId="1122564468" sldId="286"/>
            <ac:spMk id="7" creationId="{00A5ED3D-F38B-3D70-ED82-035A4EDFC357}"/>
          </ac:spMkLst>
        </pc:spChg>
        <pc:spChg chg="add del mod">
          <ac:chgData name="Jere Lavikainen" userId="f49506f4-e534-49c2-9506-e32534788a4e" providerId="ADAL" clId="{962B3074-6452-4E76-8F6A-956622C72FC6}" dt="2023-08-15T05:59:11.646" v="1768" actId="22"/>
          <ac:spMkLst>
            <pc:docMk/>
            <pc:sldMk cId="1122564468" sldId="286"/>
            <ac:spMk id="9" creationId="{11962D6A-6DAD-CBBA-2AF6-53E1C7AB5136}"/>
          </ac:spMkLst>
        </pc:spChg>
        <pc:spChg chg="add mod">
          <ac:chgData name="Jere Lavikainen" userId="f49506f4-e534-49c2-9506-e32534788a4e" providerId="ADAL" clId="{962B3074-6452-4E76-8F6A-956622C72FC6}" dt="2023-08-15T06:02:20.772" v="1801" actId="14100"/>
          <ac:spMkLst>
            <pc:docMk/>
            <pc:sldMk cId="1122564468" sldId="286"/>
            <ac:spMk id="10" creationId="{12406AEF-333C-973B-AD30-A8AAE1437D86}"/>
          </ac:spMkLst>
        </pc:spChg>
        <pc:spChg chg="add mod">
          <ac:chgData name="Jere Lavikainen" userId="f49506f4-e534-49c2-9506-e32534788a4e" providerId="ADAL" clId="{962B3074-6452-4E76-8F6A-956622C72FC6}" dt="2023-08-15T05:59:55.043" v="1785" actId="1036"/>
          <ac:spMkLst>
            <pc:docMk/>
            <pc:sldMk cId="1122564468" sldId="286"/>
            <ac:spMk id="11" creationId="{C1EB7A58-34C4-726F-4FDE-AA2E6C36E4E3}"/>
          </ac:spMkLst>
        </pc:spChg>
      </pc:sldChg>
    </pc:docChg>
  </pc:docChgLst>
  <pc:docChgLst>
    <pc:chgData name="Jere Lavikainen" userId="f49506f4-e534-49c2-9506-e32534788a4e" providerId="ADAL" clId="{BE460B18-672E-469A-BA32-E3EB7C7368DC}"/>
    <pc:docChg chg="undo custSel addSld delSld modSld">
      <pc:chgData name="Jere Lavikainen" userId="f49506f4-e534-49c2-9506-e32534788a4e" providerId="ADAL" clId="{BE460B18-672E-469A-BA32-E3EB7C7368DC}" dt="2023-08-30T11:09:50.342" v="2352"/>
      <pc:docMkLst>
        <pc:docMk/>
      </pc:docMkLst>
      <pc:sldChg chg="modSp modAnim">
        <pc:chgData name="Jere Lavikainen" userId="f49506f4-e534-49c2-9506-e32534788a4e" providerId="ADAL" clId="{BE460B18-672E-469A-BA32-E3EB7C7368DC}" dt="2023-08-30T10:52:42.015" v="2265"/>
        <pc:sldMkLst>
          <pc:docMk/>
          <pc:sldMk cId="1598459633" sldId="258"/>
        </pc:sldMkLst>
        <pc:spChg chg="mod">
          <ac:chgData name="Jere Lavikainen" userId="f49506f4-e534-49c2-9506-e32534788a4e" providerId="ADAL" clId="{BE460B18-672E-469A-BA32-E3EB7C7368DC}" dt="2023-08-30T10:44:46.894" v="1844" actId="20577"/>
          <ac:spMkLst>
            <pc:docMk/>
            <pc:sldMk cId="1598459633" sldId="258"/>
            <ac:spMk id="3" creationId="{C8C77933-B734-6761-0448-327F18B314A8}"/>
          </ac:spMkLst>
        </pc:spChg>
      </pc:sldChg>
      <pc:sldChg chg="modSp mod">
        <pc:chgData name="Jere Lavikainen" userId="f49506f4-e534-49c2-9506-e32534788a4e" providerId="ADAL" clId="{BE460B18-672E-469A-BA32-E3EB7C7368DC}" dt="2023-08-30T10:45:24.853" v="1863" actId="20577"/>
        <pc:sldMkLst>
          <pc:docMk/>
          <pc:sldMk cId="3782809493" sldId="259"/>
        </pc:sldMkLst>
        <pc:spChg chg="mod">
          <ac:chgData name="Jere Lavikainen" userId="f49506f4-e534-49c2-9506-e32534788a4e" providerId="ADAL" clId="{BE460B18-672E-469A-BA32-E3EB7C7368DC}" dt="2023-08-25T07:22:48.211" v="762" actId="20577"/>
          <ac:spMkLst>
            <pc:docMk/>
            <pc:sldMk cId="3782809493" sldId="259"/>
            <ac:spMk id="2" creationId="{35B6814D-1EE8-73CC-E814-B8C24701750B}"/>
          </ac:spMkLst>
        </pc:spChg>
        <pc:spChg chg="mod">
          <ac:chgData name="Jere Lavikainen" userId="f49506f4-e534-49c2-9506-e32534788a4e" providerId="ADAL" clId="{BE460B18-672E-469A-BA32-E3EB7C7368DC}" dt="2023-08-30T10:45:24.853" v="1863" actId="20577"/>
          <ac:spMkLst>
            <pc:docMk/>
            <pc:sldMk cId="3782809493" sldId="259"/>
            <ac:spMk id="3" creationId="{07AEB7EE-40B3-53DE-A112-509EACEEEA4F}"/>
          </ac:spMkLst>
        </pc:spChg>
      </pc:sldChg>
      <pc:sldChg chg="modSp modAnim">
        <pc:chgData name="Jere Lavikainen" userId="f49506f4-e534-49c2-9506-e32534788a4e" providerId="ADAL" clId="{BE460B18-672E-469A-BA32-E3EB7C7368DC}" dt="2023-08-30T10:53:48.654" v="2277"/>
        <pc:sldMkLst>
          <pc:docMk/>
          <pc:sldMk cId="277458396" sldId="260"/>
        </pc:sldMkLst>
        <pc:spChg chg="mod">
          <ac:chgData name="Jere Lavikainen" userId="f49506f4-e534-49c2-9506-e32534788a4e" providerId="ADAL" clId="{BE460B18-672E-469A-BA32-E3EB7C7368DC}" dt="2023-08-30T10:44:59.094" v="1845" actId="20577"/>
          <ac:spMkLst>
            <pc:docMk/>
            <pc:sldMk cId="277458396" sldId="260"/>
            <ac:spMk id="3" creationId="{207F11EC-C52E-8FD0-5DF2-BE9824AA3C94}"/>
          </ac:spMkLst>
        </pc:spChg>
      </pc:sldChg>
      <pc:sldChg chg="modSp mod modAnim">
        <pc:chgData name="Jere Lavikainen" userId="f49506f4-e534-49c2-9506-e32534788a4e" providerId="ADAL" clId="{BE460B18-672E-469A-BA32-E3EB7C7368DC}" dt="2023-08-30T10:56:59.455" v="2290"/>
        <pc:sldMkLst>
          <pc:docMk/>
          <pc:sldMk cId="734558190" sldId="262"/>
        </pc:sldMkLst>
        <pc:spChg chg="mod">
          <ac:chgData name="Jere Lavikainen" userId="f49506f4-e534-49c2-9506-e32534788a4e" providerId="ADAL" clId="{BE460B18-672E-469A-BA32-E3EB7C7368DC}" dt="2023-08-30T10:47:54.629" v="2246" actId="20577"/>
          <ac:spMkLst>
            <pc:docMk/>
            <pc:sldMk cId="734558190" sldId="262"/>
            <ac:spMk id="3" creationId="{1CA0972D-4CBE-0386-EC35-09756A3D8E49}"/>
          </ac:spMkLst>
        </pc:spChg>
      </pc:sldChg>
      <pc:sldChg chg="modSp modAnim">
        <pc:chgData name="Jere Lavikainen" userId="f49506f4-e534-49c2-9506-e32534788a4e" providerId="ADAL" clId="{BE460B18-672E-469A-BA32-E3EB7C7368DC}" dt="2023-08-30T10:59:35.743" v="2308"/>
        <pc:sldMkLst>
          <pc:docMk/>
          <pc:sldMk cId="3857524585" sldId="263"/>
        </pc:sldMkLst>
        <pc:spChg chg="mod">
          <ac:chgData name="Jere Lavikainen" userId="f49506f4-e534-49c2-9506-e32534788a4e" providerId="ADAL" clId="{BE460B18-672E-469A-BA32-E3EB7C7368DC}" dt="2023-08-30T10:58:25.707" v="2299" actId="20577"/>
          <ac:spMkLst>
            <pc:docMk/>
            <pc:sldMk cId="3857524585" sldId="263"/>
            <ac:spMk id="5" creationId="{BF38EF70-50C9-9886-14F7-54DB62578820}"/>
          </ac:spMkLst>
        </pc:spChg>
      </pc:sldChg>
      <pc:sldChg chg="modAnim">
        <pc:chgData name="Jere Lavikainen" userId="f49506f4-e534-49c2-9506-e32534788a4e" providerId="ADAL" clId="{BE460B18-672E-469A-BA32-E3EB7C7368DC}" dt="2023-08-30T10:57:37.340" v="2292"/>
        <pc:sldMkLst>
          <pc:docMk/>
          <pc:sldMk cId="304116620" sldId="264"/>
        </pc:sldMkLst>
      </pc:sldChg>
      <pc:sldChg chg="modSp mod">
        <pc:chgData name="Jere Lavikainen" userId="f49506f4-e534-49c2-9506-e32534788a4e" providerId="ADAL" clId="{BE460B18-672E-469A-BA32-E3EB7C7368DC}" dt="2023-08-25T07:36:18.937" v="905" actId="20577"/>
        <pc:sldMkLst>
          <pc:docMk/>
          <pc:sldMk cId="988877438" sldId="265"/>
        </pc:sldMkLst>
        <pc:spChg chg="mod">
          <ac:chgData name="Jere Lavikainen" userId="f49506f4-e534-49c2-9506-e32534788a4e" providerId="ADAL" clId="{BE460B18-672E-469A-BA32-E3EB7C7368DC}" dt="2023-08-25T07:36:18.937" v="905" actId="20577"/>
          <ac:spMkLst>
            <pc:docMk/>
            <pc:sldMk cId="988877438" sldId="265"/>
            <ac:spMk id="2" creationId="{444940B4-6D6D-77A6-5721-4388ADF7676C}"/>
          </ac:spMkLst>
        </pc:spChg>
      </pc:sldChg>
      <pc:sldChg chg="modSp mod modAnim">
        <pc:chgData name="Jere Lavikainen" userId="f49506f4-e534-49c2-9506-e32534788a4e" providerId="ADAL" clId="{BE460B18-672E-469A-BA32-E3EB7C7368DC}" dt="2023-08-25T07:12:36.066" v="336" actId="20577"/>
        <pc:sldMkLst>
          <pc:docMk/>
          <pc:sldMk cId="2042542118" sldId="266"/>
        </pc:sldMkLst>
        <pc:spChg chg="mod">
          <ac:chgData name="Jere Lavikainen" userId="f49506f4-e534-49c2-9506-e32534788a4e" providerId="ADAL" clId="{BE460B18-672E-469A-BA32-E3EB7C7368DC}" dt="2023-08-25T07:12:36.066" v="336" actId="20577"/>
          <ac:spMkLst>
            <pc:docMk/>
            <pc:sldMk cId="2042542118" sldId="266"/>
            <ac:spMk id="3" creationId="{C8D78F75-0BD1-1AAD-05DF-E1D0D15760CF}"/>
          </ac:spMkLst>
        </pc:spChg>
      </pc:sldChg>
      <pc:sldChg chg="modSp modAnim">
        <pc:chgData name="Jere Lavikainen" userId="f49506f4-e534-49c2-9506-e32534788a4e" providerId="ADAL" clId="{BE460B18-672E-469A-BA32-E3EB7C7368DC}" dt="2023-08-30T10:55:14.800" v="2278"/>
        <pc:sldMkLst>
          <pc:docMk/>
          <pc:sldMk cId="2564049469" sldId="267"/>
        </pc:sldMkLst>
        <pc:spChg chg="mod">
          <ac:chgData name="Jere Lavikainen" userId="f49506f4-e534-49c2-9506-e32534788a4e" providerId="ADAL" clId="{BE460B18-672E-469A-BA32-E3EB7C7368DC}" dt="2023-08-30T10:45:35.756" v="1876" actId="20577"/>
          <ac:spMkLst>
            <pc:docMk/>
            <pc:sldMk cId="2564049469" sldId="267"/>
            <ac:spMk id="3" creationId="{B0D6A56C-3A08-86F8-32E3-D874DB5707ED}"/>
          </ac:spMkLst>
        </pc:spChg>
      </pc:sldChg>
      <pc:sldChg chg="modSp modAnim">
        <pc:chgData name="Jere Lavikainen" userId="f49506f4-e534-49c2-9506-e32534788a4e" providerId="ADAL" clId="{BE460B18-672E-469A-BA32-E3EB7C7368DC}" dt="2023-08-30T11:09:50.342" v="2352"/>
        <pc:sldMkLst>
          <pc:docMk/>
          <pc:sldMk cId="2897302813" sldId="268"/>
        </pc:sldMkLst>
        <pc:spChg chg="mod">
          <ac:chgData name="Jere Lavikainen" userId="f49506f4-e534-49c2-9506-e32534788a4e" providerId="ADAL" clId="{BE460B18-672E-469A-BA32-E3EB7C7368DC}" dt="2023-08-30T10:50:21.932" v="2263" actId="20577"/>
          <ac:spMkLst>
            <pc:docMk/>
            <pc:sldMk cId="2897302813" sldId="268"/>
            <ac:spMk id="3" creationId="{C8D78F75-0BD1-1AAD-05DF-E1D0D15760CF}"/>
          </ac:spMkLst>
        </pc:spChg>
      </pc:sldChg>
      <pc:sldChg chg="modSp">
        <pc:chgData name="Jere Lavikainen" userId="f49506f4-e534-49c2-9506-e32534788a4e" providerId="ADAL" clId="{BE460B18-672E-469A-BA32-E3EB7C7368DC}" dt="2023-08-30T10:56:23.622" v="2288" actId="20577"/>
        <pc:sldMkLst>
          <pc:docMk/>
          <pc:sldMk cId="3216267987" sldId="270"/>
        </pc:sldMkLst>
        <pc:spChg chg="mod">
          <ac:chgData name="Jere Lavikainen" userId="f49506f4-e534-49c2-9506-e32534788a4e" providerId="ADAL" clId="{BE460B18-672E-469A-BA32-E3EB7C7368DC}" dt="2023-08-30T10:56:23.622" v="2288" actId="20577"/>
          <ac:spMkLst>
            <pc:docMk/>
            <pc:sldMk cId="3216267987" sldId="270"/>
            <ac:spMk id="3" creationId="{71D53BF9-DF5B-D477-E6EF-9BFE839645FE}"/>
          </ac:spMkLst>
        </pc:spChg>
      </pc:sldChg>
      <pc:sldChg chg="modSp mod modAnim">
        <pc:chgData name="Jere Lavikainen" userId="f49506f4-e534-49c2-9506-e32534788a4e" providerId="ADAL" clId="{BE460B18-672E-469A-BA32-E3EB7C7368DC}" dt="2023-08-30T11:01:02.263" v="2310"/>
        <pc:sldMkLst>
          <pc:docMk/>
          <pc:sldMk cId="2201777221" sldId="271"/>
        </pc:sldMkLst>
        <pc:spChg chg="mod">
          <ac:chgData name="Jere Lavikainen" userId="f49506f4-e534-49c2-9506-e32534788a4e" providerId="ADAL" clId="{BE460B18-672E-469A-BA32-E3EB7C7368DC}" dt="2023-08-25T07:36:23.194" v="911" actId="20577"/>
          <ac:spMkLst>
            <pc:docMk/>
            <pc:sldMk cId="2201777221" sldId="271"/>
            <ac:spMk id="2" creationId="{444940B4-6D6D-77A6-5721-4388ADF7676C}"/>
          </ac:spMkLst>
        </pc:spChg>
      </pc:sldChg>
      <pc:sldChg chg="modSp mod modAnim">
        <pc:chgData name="Jere Lavikainen" userId="f49506f4-e534-49c2-9506-e32534788a4e" providerId="ADAL" clId="{BE460B18-672E-469A-BA32-E3EB7C7368DC}" dt="2023-08-30T11:02:51.780" v="2318"/>
        <pc:sldMkLst>
          <pc:docMk/>
          <pc:sldMk cId="263196783" sldId="272"/>
        </pc:sldMkLst>
        <pc:spChg chg="mod">
          <ac:chgData name="Jere Lavikainen" userId="f49506f4-e534-49c2-9506-e32534788a4e" providerId="ADAL" clId="{BE460B18-672E-469A-BA32-E3EB7C7368DC}" dt="2023-08-25T07:36:31.698" v="923" actId="20577"/>
          <ac:spMkLst>
            <pc:docMk/>
            <pc:sldMk cId="263196783" sldId="272"/>
            <ac:spMk id="2" creationId="{444940B4-6D6D-77A6-5721-4388ADF7676C}"/>
          </ac:spMkLst>
        </pc:spChg>
        <pc:spChg chg="mod">
          <ac:chgData name="Jere Lavikainen" userId="f49506f4-e534-49c2-9506-e32534788a4e" providerId="ADAL" clId="{BE460B18-672E-469A-BA32-E3EB7C7368DC}" dt="2023-08-30T10:49:10.837" v="2253" actId="20577"/>
          <ac:spMkLst>
            <pc:docMk/>
            <pc:sldMk cId="263196783" sldId="272"/>
            <ac:spMk id="3" creationId="{1E4DF814-E8CC-55C6-8572-585FB5828D44}"/>
          </ac:spMkLst>
        </pc:spChg>
      </pc:sldChg>
      <pc:sldChg chg="modSp mod modAnim">
        <pc:chgData name="Jere Lavikainen" userId="f49506f4-e534-49c2-9506-e32534788a4e" providerId="ADAL" clId="{BE460B18-672E-469A-BA32-E3EB7C7368DC}" dt="2023-08-30T11:03:35.205" v="2319"/>
        <pc:sldMkLst>
          <pc:docMk/>
          <pc:sldMk cId="3500251581" sldId="273"/>
        </pc:sldMkLst>
        <pc:spChg chg="mod">
          <ac:chgData name="Jere Lavikainen" userId="f49506f4-e534-49c2-9506-e32534788a4e" providerId="ADAL" clId="{BE460B18-672E-469A-BA32-E3EB7C7368DC}" dt="2023-08-25T07:36:36.147" v="929" actId="20577"/>
          <ac:spMkLst>
            <pc:docMk/>
            <pc:sldMk cId="3500251581" sldId="273"/>
            <ac:spMk id="2" creationId="{444940B4-6D6D-77A6-5721-4388ADF7676C}"/>
          </ac:spMkLst>
        </pc:spChg>
      </pc:sldChg>
      <pc:sldChg chg="modSp mod modAnim">
        <pc:chgData name="Jere Lavikainen" userId="f49506f4-e534-49c2-9506-e32534788a4e" providerId="ADAL" clId="{BE460B18-672E-469A-BA32-E3EB7C7368DC}" dt="2023-08-30T11:04:47.387" v="2325"/>
        <pc:sldMkLst>
          <pc:docMk/>
          <pc:sldMk cId="1694578339" sldId="274"/>
        </pc:sldMkLst>
        <pc:spChg chg="mod">
          <ac:chgData name="Jere Lavikainen" userId="f49506f4-e534-49c2-9506-e32534788a4e" providerId="ADAL" clId="{BE460B18-672E-469A-BA32-E3EB7C7368DC}" dt="2023-08-25T07:36:44.898" v="941" actId="20577"/>
          <ac:spMkLst>
            <pc:docMk/>
            <pc:sldMk cId="1694578339" sldId="274"/>
            <ac:spMk id="2" creationId="{444940B4-6D6D-77A6-5721-4388ADF7676C}"/>
          </ac:spMkLst>
        </pc:spChg>
      </pc:sldChg>
      <pc:sldChg chg="modSp mod modAnim">
        <pc:chgData name="Jere Lavikainen" userId="f49506f4-e534-49c2-9506-e32534788a4e" providerId="ADAL" clId="{BE460B18-672E-469A-BA32-E3EB7C7368DC}" dt="2023-08-30T11:04:04.084" v="2322"/>
        <pc:sldMkLst>
          <pc:docMk/>
          <pc:sldMk cId="3067967169" sldId="275"/>
        </pc:sldMkLst>
        <pc:spChg chg="mod">
          <ac:chgData name="Jere Lavikainen" userId="f49506f4-e534-49c2-9506-e32534788a4e" providerId="ADAL" clId="{BE460B18-672E-469A-BA32-E3EB7C7368DC}" dt="2023-08-25T07:36:40.386" v="935" actId="20577"/>
          <ac:spMkLst>
            <pc:docMk/>
            <pc:sldMk cId="3067967169" sldId="275"/>
            <ac:spMk id="2" creationId="{444940B4-6D6D-77A6-5721-4388ADF7676C}"/>
          </ac:spMkLst>
        </pc:spChg>
      </pc:sldChg>
      <pc:sldChg chg="modSp mod">
        <pc:chgData name="Jere Lavikainen" userId="f49506f4-e534-49c2-9506-e32534788a4e" providerId="ADAL" clId="{BE460B18-672E-469A-BA32-E3EB7C7368DC}" dt="2023-08-25T07:36:48.970" v="947" actId="20577"/>
        <pc:sldMkLst>
          <pc:docMk/>
          <pc:sldMk cId="3883424743" sldId="276"/>
        </pc:sldMkLst>
        <pc:spChg chg="mod">
          <ac:chgData name="Jere Lavikainen" userId="f49506f4-e534-49c2-9506-e32534788a4e" providerId="ADAL" clId="{BE460B18-672E-469A-BA32-E3EB7C7368DC}" dt="2023-08-25T07:36:48.970" v="947" actId="20577"/>
          <ac:spMkLst>
            <pc:docMk/>
            <pc:sldMk cId="3883424743" sldId="276"/>
            <ac:spMk id="2" creationId="{444940B4-6D6D-77A6-5721-4388ADF7676C}"/>
          </ac:spMkLst>
        </pc:spChg>
      </pc:sldChg>
      <pc:sldChg chg="modSp mod modAnim">
        <pc:chgData name="Jere Lavikainen" userId="f49506f4-e534-49c2-9506-e32534788a4e" providerId="ADAL" clId="{BE460B18-672E-469A-BA32-E3EB7C7368DC}" dt="2023-08-30T11:06:09.696" v="2328"/>
        <pc:sldMkLst>
          <pc:docMk/>
          <pc:sldMk cId="131754625" sldId="278"/>
        </pc:sldMkLst>
        <pc:spChg chg="mod">
          <ac:chgData name="Jere Lavikainen" userId="f49506f4-e534-49c2-9506-e32534788a4e" providerId="ADAL" clId="{BE460B18-672E-469A-BA32-E3EB7C7368DC}" dt="2023-08-25T07:37:05.250" v="969" actId="20577"/>
          <ac:spMkLst>
            <pc:docMk/>
            <pc:sldMk cId="131754625" sldId="278"/>
            <ac:spMk id="2" creationId="{869D8B79-A3AD-DF7B-066F-1737E795BAF0}"/>
          </ac:spMkLst>
        </pc:spChg>
        <pc:spChg chg="mod">
          <ac:chgData name="Jere Lavikainen" userId="f49506f4-e534-49c2-9506-e32534788a4e" providerId="ADAL" clId="{BE460B18-672E-469A-BA32-E3EB7C7368DC}" dt="2023-08-25T07:31:01.043" v="801" actId="20577"/>
          <ac:spMkLst>
            <pc:docMk/>
            <pc:sldMk cId="131754625" sldId="278"/>
            <ac:spMk id="3" creationId="{795ED87A-6EE3-BA27-4BB2-74FCF534B272}"/>
          </ac:spMkLst>
        </pc:spChg>
      </pc:sldChg>
      <pc:sldChg chg="modSp mod">
        <pc:chgData name="Jere Lavikainen" userId="f49506f4-e534-49c2-9506-e32534788a4e" providerId="ADAL" clId="{BE460B18-672E-469A-BA32-E3EB7C7368DC}" dt="2023-08-25T07:37:11.361" v="979" actId="20577"/>
        <pc:sldMkLst>
          <pc:docMk/>
          <pc:sldMk cId="1795078234" sldId="279"/>
        </pc:sldMkLst>
        <pc:spChg chg="mod">
          <ac:chgData name="Jere Lavikainen" userId="f49506f4-e534-49c2-9506-e32534788a4e" providerId="ADAL" clId="{BE460B18-672E-469A-BA32-E3EB7C7368DC}" dt="2023-08-25T07:37:11.361" v="979" actId="20577"/>
          <ac:spMkLst>
            <pc:docMk/>
            <pc:sldMk cId="1795078234" sldId="279"/>
            <ac:spMk id="2" creationId="{869D8B79-A3AD-DF7B-066F-1737E795BAF0}"/>
          </ac:spMkLst>
        </pc:spChg>
      </pc:sldChg>
      <pc:sldChg chg="modSp mod modAnim">
        <pc:chgData name="Jere Lavikainen" userId="f49506f4-e534-49c2-9506-e32534788a4e" providerId="ADAL" clId="{BE460B18-672E-469A-BA32-E3EB7C7368DC}" dt="2023-08-30T11:06:51.071" v="2331"/>
        <pc:sldMkLst>
          <pc:docMk/>
          <pc:sldMk cId="382466735" sldId="280"/>
        </pc:sldMkLst>
        <pc:spChg chg="mod">
          <ac:chgData name="Jere Lavikainen" userId="f49506f4-e534-49c2-9506-e32534788a4e" providerId="ADAL" clId="{BE460B18-672E-469A-BA32-E3EB7C7368DC}" dt="2023-08-25T07:37:15.626" v="989" actId="20577"/>
          <ac:spMkLst>
            <pc:docMk/>
            <pc:sldMk cId="382466735" sldId="280"/>
            <ac:spMk id="2" creationId="{869D8B79-A3AD-DF7B-066F-1737E795BAF0}"/>
          </ac:spMkLst>
        </pc:spChg>
      </pc:sldChg>
      <pc:sldChg chg="modSp mod">
        <pc:chgData name="Jere Lavikainen" userId="f49506f4-e534-49c2-9506-e32534788a4e" providerId="ADAL" clId="{BE460B18-672E-469A-BA32-E3EB7C7368DC}" dt="2023-08-30T11:07:08.611" v="2332" actId="20577"/>
        <pc:sldMkLst>
          <pc:docMk/>
          <pc:sldMk cId="1548801747" sldId="281"/>
        </pc:sldMkLst>
        <pc:spChg chg="mod">
          <ac:chgData name="Jere Lavikainen" userId="f49506f4-e534-49c2-9506-e32534788a4e" providerId="ADAL" clId="{BE460B18-672E-469A-BA32-E3EB7C7368DC}" dt="2023-08-25T07:37:19.482" v="1001" actId="20577"/>
          <ac:spMkLst>
            <pc:docMk/>
            <pc:sldMk cId="1548801747" sldId="281"/>
            <ac:spMk id="2" creationId="{444940B4-6D6D-77A6-5721-4388ADF7676C}"/>
          </ac:spMkLst>
        </pc:spChg>
        <pc:spChg chg="mod">
          <ac:chgData name="Jere Lavikainen" userId="f49506f4-e534-49c2-9506-e32534788a4e" providerId="ADAL" clId="{BE460B18-672E-469A-BA32-E3EB7C7368DC}" dt="2023-08-30T11:07:08.611" v="2332" actId="20577"/>
          <ac:spMkLst>
            <pc:docMk/>
            <pc:sldMk cId="1548801747" sldId="281"/>
            <ac:spMk id="3" creationId="{1E4DF814-E8CC-55C6-8572-585FB5828D44}"/>
          </ac:spMkLst>
        </pc:spChg>
      </pc:sldChg>
      <pc:sldChg chg="modSp mod modAnim">
        <pc:chgData name="Jere Lavikainen" userId="f49506f4-e534-49c2-9506-e32534788a4e" providerId="ADAL" clId="{BE460B18-672E-469A-BA32-E3EB7C7368DC}" dt="2023-08-30T11:08:46.844" v="2347"/>
        <pc:sldMkLst>
          <pc:docMk/>
          <pc:sldMk cId="239406846" sldId="282"/>
        </pc:sldMkLst>
        <pc:spChg chg="mod">
          <ac:chgData name="Jere Lavikainen" userId="f49506f4-e534-49c2-9506-e32534788a4e" providerId="ADAL" clId="{BE460B18-672E-469A-BA32-E3EB7C7368DC}" dt="2023-08-25T07:36:03.314" v="845" actId="20577"/>
          <ac:spMkLst>
            <pc:docMk/>
            <pc:sldMk cId="239406846" sldId="282"/>
            <ac:spMk id="2" creationId="{5F5EA6B0-D285-494A-0C3E-44B1B7ED45DA}"/>
          </ac:spMkLst>
        </pc:spChg>
        <pc:spChg chg="mod">
          <ac:chgData name="Jere Lavikainen" userId="f49506f4-e534-49c2-9506-e32534788a4e" providerId="ADAL" clId="{BE460B18-672E-469A-BA32-E3EB7C7368DC}" dt="2023-08-25T07:39:46.746" v="1387" actId="20577"/>
          <ac:spMkLst>
            <pc:docMk/>
            <pc:sldMk cId="239406846" sldId="282"/>
            <ac:spMk id="3" creationId="{2FB45CC0-3C92-CFCC-6947-C1CACCB0016C}"/>
          </ac:spMkLst>
        </pc:spChg>
      </pc:sldChg>
      <pc:sldChg chg="modSp mod modAnim">
        <pc:chgData name="Jere Lavikainen" userId="f49506f4-e534-49c2-9506-e32534788a4e" providerId="ADAL" clId="{BE460B18-672E-469A-BA32-E3EB7C7368DC}" dt="2023-08-30T10:53:30.148" v="2274"/>
        <pc:sldMkLst>
          <pc:docMk/>
          <pc:sldMk cId="1087142988" sldId="283"/>
        </pc:sldMkLst>
        <pc:spChg chg="mod">
          <ac:chgData name="Jere Lavikainen" userId="f49506f4-e534-49c2-9506-e32534788a4e" providerId="ADAL" clId="{BE460B18-672E-469A-BA32-E3EB7C7368DC}" dt="2023-08-25T06:49:05.513" v="171" actId="20577"/>
          <ac:spMkLst>
            <pc:docMk/>
            <pc:sldMk cId="1087142988" sldId="283"/>
            <ac:spMk id="3" creationId="{879BC60C-C0B5-B7E5-4DFE-9668D1900B5D}"/>
          </ac:spMkLst>
        </pc:spChg>
      </pc:sldChg>
      <pc:sldChg chg="modSp mod">
        <pc:chgData name="Jere Lavikainen" userId="f49506f4-e534-49c2-9506-e32534788a4e" providerId="ADAL" clId="{BE460B18-672E-469A-BA32-E3EB7C7368DC}" dt="2023-08-25T07:36:54.435" v="953" actId="20577"/>
        <pc:sldMkLst>
          <pc:docMk/>
          <pc:sldMk cId="1896829674" sldId="285"/>
        </pc:sldMkLst>
        <pc:spChg chg="mod">
          <ac:chgData name="Jere Lavikainen" userId="f49506f4-e534-49c2-9506-e32534788a4e" providerId="ADAL" clId="{BE460B18-672E-469A-BA32-E3EB7C7368DC}" dt="2023-08-25T07:36:54.435" v="953" actId="20577"/>
          <ac:spMkLst>
            <pc:docMk/>
            <pc:sldMk cId="1896829674" sldId="285"/>
            <ac:spMk id="2" creationId="{426CDA33-4B38-EC24-C603-DB815622205F}"/>
          </ac:spMkLst>
        </pc:spChg>
      </pc:sldChg>
      <pc:sldChg chg="modSp mod">
        <pc:chgData name="Jere Lavikainen" userId="f49506f4-e534-49c2-9506-e32534788a4e" providerId="ADAL" clId="{BE460B18-672E-469A-BA32-E3EB7C7368DC}" dt="2023-08-25T07:36:27.395" v="917" actId="20577"/>
        <pc:sldMkLst>
          <pc:docMk/>
          <pc:sldMk cId="1122564468" sldId="286"/>
        </pc:sldMkLst>
        <pc:spChg chg="mod">
          <ac:chgData name="Jere Lavikainen" userId="f49506f4-e534-49c2-9506-e32534788a4e" providerId="ADAL" clId="{BE460B18-672E-469A-BA32-E3EB7C7368DC}" dt="2023-08-25T07:36:27.395" v="917" actId="20577"/>
          <ac:spMkLst>
            <pc:docMk/>
            <pc:sldMk cId="1122564468" sldId="286"/>
            <ac:spMk id="2" creationId="{10483BF3-1284-FCEA-51B8-53B715D58B0A}"/>
          </ac:spMkLst>
        </pc:spChg>
      </pc:sldChg>
      <pc:sldChg chg="addSp delSp modSp new mod">
        <pc:chgData name="Jere Lavikainen" userId="f49506f4-e534-49c2-9506-e32534788a4e" providerId="ADAL" clId="{BE460B18-672E-469A-BA32-E3EB7C7368DC}" dt="2023-08-25T07:20:04.977" v="679" actId="208"/>
        <pc:sldMkLst>
          <pc:docMk/>
          <pc:sldMk cId="2054950276" sldId="287"/>
        </pc:sldMkLst>
        <pc:spChg chg="mod">
          <ac:chgData name="Jere Lavikainen" userId="f49506f4-e534-49c2-9506-e32534788a4e" providerId="ADAL" clId="{BE460B18-672E-469A-BA32-E3EB7C7368DC}" dt="2023-08-25T07:16:11.121" v="356" actId="20577"/>
          <ac:spMkLst>
            <pc:docMk/>
            <pc:sldMk cId="2054950276" sldId="287"/>
            <ac:spMk id="2" creationId="{98EA1154-4191-B06C-3513-67C972E49657}"/>
          </ac:spMkLst>
        </pc:spChg>
        <pc:spChg chg="mod">
          <ac:chgData name="Jere Lavikainen" userId="f49506f4-e534-49c2-9506-e32534788a4e" providerId="ADAL" clId="{BE460B18-672E-469A-BA32-E3EB7C7368DC}" dt="2023-08-25T07:17:37.231" v="666" actId="27636"/>
          <ac:spMkLst>
            <pc:docMk/>
            <pc:sldMk cId="2054950276" sldId="287"/>
            <ac:spMk id="3" creationId="{C971B9D1-ED8D-DFF4-EC8D-B569BB03572F}"/>
          </ac:spMkLst>
        </pc:spChg>
        <pc:spChg chg="add del mod">
          <ac:chgData name="Jere Lavikainen" userId="f49506f4-e534-49c2-9506-e32534788a4e" providerId="ADAL" clId="{BE460B18-672E-469A-BA32-E3EB7C7368DC}" dt="2023-08-25T07:18:43.898" v="672" actId="478"/>
          <ac:spMkLst>
            <pc:docMk/>
            <pc:sldMk cId="2054950276" sldId="287"/>
            <ac:spMk id="7" creationId="{A20036C0-4257-2569-A510-F65164D82F61}"/>
          </ac:spMkLst>
        </pc:spChg>
        <pc:spChg chg="add del">
          <ac:chgData name="Jere Lavikainen" userId="f49506f4-e534-49c2-9506-e32534788a4e" providerId="ADAL" clId="{BE460B18-672E-469A-BA32-E3EB7C7368DC}" dt="2023-08-25T07:19:12.757" v="674" actId="11529"/>
          <ac:spMkLst>
            <pc:docMk/>
            <pc:sldMk cId="2054950276" sldId="287"/>
            <ac:spMk id="8" creationId="{BA939392-36E3-2A9F-1CD8-C39268B4570C}"/>
          </ac:spMkLst>
        </pc:spChg>
        <pc:spChg chg="add mod">
          <ac:chgData name="Jere Lavikainen" userId="f49506f4-e534-49c2-9506-e32534788a4e" providerId="ADAL" clId="{BE460B18-672E-469A-BA32-E3EB7C7368DC}" dt="2023-08-25T07:20:04.977" v="679" actId="208"/>
          <ac:spMkLst>
            <pc:docMk/>
            <pc:sldMk cId="2054950276" sldId="287"/>
            <ac:spMk id="9" creationId="{41963690-617D-F213-9EE4-63A31D30FAA4}"/>
          </ac:spMkLst>
        </pc:spChg>
        <pc:picChg chg="add mod">
          <ac:chgData name="Jere Lavikainen" userId="f49506f4-e534-49c2-9506-e32534788a4e" providerId="ADAL" clId="{BE460B18-672E-469A-BA32-E3EB7C7368DC}" dt="2023-08-25T07:17:09.385" v="564" actId="1035"/>
          <ac:picMkLst>
            <pc:docMk/>
            <pc:sldMk cId="2054950276" sldId="287"/>
            <ac:picMk id="5" creationId="{BD9CD1A4-2D1E-DE19-03F0-C334E01778F8}"/>
          </ac:picMkLst>
        </pc:picChg>
      </pc:sldChg>
      <pc:sldChg chg="modSp new mod modAnim">
        <pc:chgData name="Jere Lavikainen" userId="f49506f4-e534-49c2-9506-e32534788a4e" providerId="ADAL" clId="{BE460B18-672E-469A-BA32-E3EB7C7368DC}" dt="2023-08-30T11:08:16.211" v="2339"/>
        <pc:sldMkLst>
          <pc:docMk/>
          <pc:sldMk cId="1031342150" sldId="288"/>
        </pc:sldMkLst>
        <pc:spChg chg="mod">
          <ac:chgData name="Jere Lavikainen" userId="f49506f4-e534-49c2-9506-e32534788a4e" providerId="ADAL" clId="{BE460B18-672E-469A-BA32-E3EB7C7368DC}" dt="2023-08-28T06:26:15.352" v="1407" actId="20577"/>
          <ac:spMkLst>
            <pc:docMk/>
            <pc:sldMk cId="1031342150" sldId="288"/>
            <ac:spMk id="2" creationId="{196AD56D-B65C-A7A2-16D6-2EA918D30D00}"/>
          </ac:spMkLst>
        </pc:spChg>
        <pc:spChg chg="mod">
          <ac:chgData name="Jere Lavikainen" userId="f49506f4-e534-49c2-9506-e32534788a4e" providerId="ADAL" clId="{BE460B18-672E-469A-BA32-E3EB7C7368DC}" dt="2023-08-30T11:08:04.404" v="2337" actId="20577"/>
          <ac:spMkLst>
            <pc:docMk/>
            <pc:sldMk cId="1031342150" sldId="288"/>
            <ac:spMk id="3" creationId="{173433CB-57E9-82FD-4BE0-CB0A9A675E1F}"/>
          </ac:spMkLst>
        </pc:spChg>
      </pc:sldChg>
      <pc:sldChg chg="modSp new del mod">
        <pc:chgData name="Jere Lavikainen" userId="f49506f4-e534-49c2-9506-e32534788a4e" providerId="ADAL" clId="{BE460B18-672E-469A-BA32-E3EB7C7368DC}" dt="2023-08-25T07:24:40.319" v="791" actId="680"/>
        <pc:sldMkLst>
          <pc:docMk/>
          <pc:sldMk cId="4044052680" sldId="288"/>
        </pc:sldMkLst>
        <pc:spChg chg="mod">
          <ac:chgData name="Jere Lavikainen" userId="f49506f4-e534-49c2-9506-e32534788a4e" providerId="ADAL" clId="{BE460B18-672E-469A-BA32-E3EB7C7368DC}" dt="2023-08-25T07:24:38.797" v="790" actId="20577"/>
          <ac:spMkLst>
            <pc:docMk/>
            <pc:sldMk cId="4044052680" sldId="288"/>
            <ac:spMk id="2" creationId="{559E5E06-A66B-CC50-DCA6-B01376BC6FAA}"/>
          </ac:spMkLst>
        </pc:spChg>
      </pc:sldChg>
    </pc:docChg>
  </pc:docChgLst>
  <pc:docChgLst>
    <pc:chgData name="Jere Lavikainen" userId="f49506f4-e534-49c2-9506-e32534788a4e" providerId="ADAL" clId="{FF346648-5717-4575-B1DF-D5703638311A}"/>
    <pc:docChg chg="custSel modSld">
      <pc:chgData name="Jere Lavikainen" userId="f49506f4-e534-49c2-9506-e32534788a4e" providerId="ADAL" clId="{FF346648-5717-4575-B1DF-D5703638311A}" dt="2023-08-17T07:02:12.648" v="188" actId="20577"/>
      <pc:docMkLst>
        <pc:docMk/>
      </pc:docMkLst>
      <pc:sldChg chg="modSp mod">
        <pc:chgData name="Jere Lavikainen" userId="f49506f4-e534-49c2-9506-e32534788a4e" providerId="ADAL" clId="{FF346648-5717-4575-B1DF-D5703638311A}" dt="2023-08-17T07:01:02.678" v="26" actId="1035"/>
        <pc:sldMkLst>
          <pc:docMk/>
          <pc:sldMk cId="1795078234" sldId="279"/>
        </pc:sldMkLst>
        <pc:spChg chg="mod">
          <ac:chgData name="Jere Lavikainen" userId="f49506f4-e534-49c2-9506-e32534788a4e" providerId="ADAL" clId="{FF346648-5717-4575-B1DF-D5703638311A}" dt="2023-08-17T07:00:40.696" v="13" actId="20577"/>
          <ac:spMkLst>
            <pc:docMk/>
            <pc:sldMk cId="1795078234" sldId="279"/>
            <ac:spMk id="3" creationId="{795ED87A-6EE3-BA27-4BB2-74FCF534B272}"/>
          </ac:spMkLst>
        </pc:spChg>
        <pc:spChg chg="mod">
          <ac:chgData name="Jere Lavikainen" userId="f49506f4-e534-49c2-9506-e32534788a4e" providerId="ADAL" clId="{FF346648-5717-4575-B1DF-D5703638311A}" dt="2023-08-17T07:01:02.678" v="26" actId="1035"/>
          <ac:spMkLst>
            <pc:docMk/>
            <pc:sldMk cId="1795078234" sldId="279"/>
            <ac:spMk id="5" creationId="{D0E14CF8-4249-91B8-7C25-E0E955688FFD}"/>
          </ac:spMkLst>
        </pc:spChg>
        <pc:spChg chg="mod">
          <ac:chgData name="Jere Lavikainen" userId="f49506f4-e534-49c2-9506-e32534788a4e" providerId="ADAL" clId="{FF346648-5717-4575-B1DF-D5703638311A}" dt="2023-08-17T07:00:52.125" v="14" actId="1076"/>
          <ac:spMkLst>
            <pc:docMk/>
            <pc:sldMk cId="1795078234" sldId="279"/>
            <ac:spMk id="6" creationId="{6D57A224-B08E-76B2-A774-8AED7C4C850A}"/>
          </ac:spMkLst>
        </pc:spChg>
        <pc:spChg chg="mod">
          <ac:chgData name="Jere Lavikainen" userId="f49506f4-e534-49c2-9506-e32534788a4e" providerId="ADAL" clId="{FF346648-5717-4575-B1DF-D5703638311A}" dt="2023-08-17T07:00:54.904" v="21" actId="1036"/>
          <ac:spMkLst>
            <pc:docMk/>
            <pc:sldMk cId="1795078234" sldId="279"/>
            <ac:spMk id="7" creationId="{2A2E8D6D-F7E2-0A9E-D509-BBBEADC917D8}"/>
          </ac:spMkLst>
        </pc:spChg>
      </pc:sldChg>
      <pc:sldChg chg="modSp modAnim">
        <pc:chgData name="Jere Lavikainen" userId="f49506f4-e534-49c2-9506-e32534788a4e" providerId="ADAL" clId="{FF346648-5717-4575-B1DF-D5703638311A}" dt="2023-08-17T07:02:12.648" v="188" actId="20577"/>
        <pc:sldMkLst>
          <pc:docMk/>
          <pc:sldMk cId="1548801747" sldId="281"/>
        </pc:sldMkLst>
        <pc:spChg chg="mod">
          <ac:chgData name="Jere Lavikainen" userId="f49506f4-e534-49c2-9506-e32534788a4e" providerId="ADAL" clId="{FF346648-5717-4575-B1DF-D5703638311A}" dt="2023-08-17T07:02:12.648" v="188" actId="20577"/>
          <ac:spMkLst>
            <pc:docMk/>
            <pc:sldMk cId="1548801747" sldId="281"/>
            <ac:spMk id="3" creationId="{1E4DF814-E8CC-55C6-8572-585FB5828D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7396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0511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7840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5047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6943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8885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94357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8516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195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8914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297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09A250-FF31-4206-8172-F9D3106AACB1}"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916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756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2397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7133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5375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8298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7054395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top-10-reasons-to-learn-c-plus-pl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Scientific programming with C++</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Introduction slides</a:t>
            </a:r>
            <a:endParaRPr lang="en-US" dirty="0"/>
          </a:p>
        </p:txBody>
      </p:sp>
      <p:sp>
        <p:nvSpPr>
          <p:cNvPr id="5" name="TextBox 4">
            <a:extLst>
              <a:ext uri="{FF2B5EF4-FFF2-40B4-BE49-F238E27FC236}">
                <a16:creationId xmlns:a16="http://schemas.microsoft.com/office/drawing/2014/main" id="{C290F36C-0E56-9E7A-1605-2BE14ACB0A57}"/>
              </a:ext>
            </a:extLst>
          </p:cNvPr>
          <p:cNvSpPr txBox="1"/>
          <p:nvPr/>
        </p:nvSpPr>
        <p:spPr>
          <a:xfrm>
            <a:off x="1154955" y="5638800"/>
            <a:ext cx="2671978" cy="646331"/>
          </a:xfrm>
          <a:prstGeom prst="rect">
            <a:avLst/>
          </a:prstGeom>
          <a:noFill/>
        </p:spPr>
        <p:txBody>
          <a:bodyPr wrap="square" rtlCol="0">
            <a:spAutoFit/>
          </a:bodyPr>
          <a:lstStyle/>
          <a:p>
            <a:r>
              <a:rPr lang="en-GB" dirty="0"/>
              <a:t>Jere Lavikainen</a:t>
            </a:r>
          </a:p>
          <a:p>
            <a:r>
              <a:rPr lang="en-GB" dirty="0"/>
              <a:t>jere.lavikainen@uef.fi</a:t>
            </a:r>
            <a:endParaRPr lang="en-FI"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C465-9376-2003-0A47-7FFD7347F667}"/>
              </a:ext>
            </a:extLst>
          </p:cNvPr>
          <p:cNvSpPr>
            <a:spLocks noGrp="1"/>
          </p:cNvSpPr>
          <p:nvPr>
            <p:ph type="title"/>
          </p:nvPr>
        </p:nvSpPr>
        <p:spPr/>
        <p:txBody>
          <a:bodyPr/>
          <a:lstStyle/>
          <a:p>
            <a:r>
              <a:rPr lang="en-US" dirty="0"/>
              <a:t>Hello world compared with MATLAB and Python</a:t>
            </a:r>
          </a:p>
        </p:txBody>
      </p:sp>
      <p:sp>
        <p:nvSpPr>
          <p:cNvPr id="4" name="TextBox 3">
            <a:extLst>
              <a:ext uri="{FF2B5EF4-FFF2-40B4-BE49-F238E27FC236}">
                <a16:creationId xmlns:a16="http://schemas.microsoft.com/office/drawing/2014/main" id="{72AC586C-6A6D-7C97-A643-400FA2C98047}"/>
              </a:ext>
            </a:extLst>
          </p:cNvPr>
          <p:cNvSpPr txBox="1"/>
          <p:nvPr/>
        </p:nvSpPr>
        <p:spPr>
          <a:xfrm>
            <a:off x="3077043" y="3105834"/>
            <a:ext cx="454285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a:solidFill>
                  <a:srgbClr val="808080"/>
                </a:solidFill>
                <a:latin typeface="Cascadia Mono" panose="020B0609020000020004" pitchFamily="49" charset="0"/>
              </a:rPr>
              <a:t>#include</a:t>
            </a:r>
            <a:r>
              <a:rPr lang="fi-FI" sz="1800" dirty="0">
                <a:solidFill>
                  <a:srgbClr val="000000"/>
                </a:solidFill>
                <a:latin typeface="Cascadia Mono" panose="020B0609020000020004" pitchFamily="49" charset="0"/>
              </a:rPr>
              <a:t> </a:t>
            </a:r>
            <a:r>
              <a:rPr lang="fi-FI" sz="1800" dirty="0">
                <a:solidFill>
                  <a:srgbClr val="A31515"/>
                </a:solidFill>
                <a:latin typeface="Cascadia Mono" panose="020B0609020000020004" pitchFamily="49" charset="0"/>
              </a:rPr>
              <a:t>&lt;iostream&gt;</a:t>
            </a:r>
            <a:endParaRPr lang="fi-FI" sz="1800" dirty="0">
              <a:solidFill>
                <a:srgbClr val="000000"/>
              </a:solidFill>
              <a:latin typeface="Cascadia Mono" panose="020B0609020000020004" pitchFamily="49" charset="0"/>
            </a:endParaRPr>
          </a:p>
          <a:p>
            <a:endParaRPr lang="en-FI" sz="1800" dirty="0">
              <a:solidFill>
                <a:srgbClr val="000000"/>
              </a:solidFill>
              <a:latin typeface="Cascadia Mono" panose="020B0609020000020004" pitchFamily="49" charset="0"/>
            </a:endParaRPr>
          </a:p>
          <a:p>
            <a:r>
              <a:rPr lang="en-GB" sz="1800" dirty="0">
                <a:solidFill>
                  <a:srgbClr val="008000"/>
                </a:solidFill>
                <a:latin typeface="Cascadia Mono" panose="020B0609020000020004" pitchFamily="49" charset="0"/>
              </a:rPr>
              <a:t>// This is a comment</a:t>
            </a:r>
            <a:endParaRPr lang="en-GB" sz="1800" dirty="0">
              <a:solidFill>
                <a:srgbClr val="000000"/>
              </a:solidFill>
              <a:latin typeface="Cascadia Mono" panose="020B0609020000020004" pitchFamily="49" charset="0"/>
            </a:endParaRPr>
          </a:p>
          <a:p>
            <a:r>
              <a:rPr lang="fi-FI" sz="1800" dirty="0">
                <a:solidFill>
                  <a:srgbClr val="0000FF"/>
                </a:solidFill>
                <a:latin typeface="Cascadia Mono" panose="020B0609020000020004" pitchFamily="49" charset="0"/>
              </a:rPr>
              <a:t>int</a:t>
            </a:r>
            <a:r>
              <a:rPr lang="fi-FI" sz="1800" dirty="0">
                <a:solidFill>
                  <a:srgbClr val="000000"/>
                </a:solidFill>
                <a:latin typeface="Cascadia Mono" panose="020B0609020000020004" pitchFamily="49" charset="0"/>
              </a:rPr>
              <a:t> main()</a:t>
            </a:r>
          </a:p>
          <a:p>
            <a:r>
              <a:rPr lang="en-FI" sz="1800" dirty="0">
                <a:solidFill>
                  <a:srgbClr val="000000"/>
                </a:solidFill>
                <a:latin typeface="Cascadia Mono" panose="020B0609020000020004" pitchFamily="49" charset="0"/>
              </a:rPr>
              <a:t>{</a:t>
            </a:r>
          </a:p>
          <a:p>
            <a:r>
              <a:rPr lang="fi-FI" sz="1800" dirty="0">
                <a:solidFill>
                  <a:srgbClr val="000000"/>
                </a:solidFill>
                <a:latin typeface="Cascadia Mono" panose="020B0609020000020004" pitchFamily="49" charset="0"/>
              </a:rPr>
              <a:t>    std::cout </a:t>
            </a:r>
            <a:r>
              <a:rPr lang="fi-FI" sz="1800" dirty="0">
                <a:solidFill>
                  <a:srgbClr val="008080"/>
                </a:solidFill>
                <a:latin typeface="Cascadia Mono" panose="020B0609020000020004" pitchFamily="49" charset="0"/>
              </a:rPr>
              <a:t>&lt;&lt;</a:t>
            </a:r>
            <a:r>
              <a:rPr lang="fi-FI" sz="1800" dirty="0">
                <a:solidFill>
                  <a:srgbClr val="000000"/>
                </a:solidFill>
                <a:latin typeface="Cascadia Mono" panose="020B0609020000020004" pitchFamily="49" charset="0"/>
              </a:rPr>
              <a:t> </a:t>
            </a:r>
            <a:r>
              <a:rPr lang="fi-FI" sz="1800" dirty="0">
                <a:solidFill>
                  <a:srgbClr val="A31515"/>
                </a:solidFill>
                <a:latin typeface="Cascadia Mono" panose="020B0609020000020004" pitchFamily="49" charset="0"/>
              </a:rPr>
              <a:t>"Hello world"</a:t>
            </a:r>
            <a:r>
              <a:rPr lang="fi-FI" sz="1800" dirty="0">
                <a:solidFill>
                  <a:srgbClr val="000000"/>
                </a:solidFill>
                <a:latin typeface="Cascadia Mono" panose="020B0609020000020004" pitchFamily="49" charset="0"/>
              </a:rPr>
              <a:t>;</a:t>
            </a:r>
          </a:p>
          <a:p>
            <a:r>
              <a:rPr lang="en-FI" sz="1800" dirty="0">
                <a:solidFill>
                  <a:srgbClr val="000000"/>
                </a:solidFill>
                <a:latin typeface="Cascadia Mono" panose="020B0609020000020004" pitchFamily="49" charset="0"/>
              </a:rPr>
              <a:t>}</a:t>
            </a:r>
          </a:p>
        </p:txBody>
      </p:sp>
      <p:sp>
        <p:nvSpPr>
          <p:cNvPr id="5" name="TextBox 4">
            <a:extLst>
              <a:ext uri="{FF2B5EF4-FFF2-40B4-BE49-F238E27FC236}">
                <a16:creationId xmlns:a16="http://schemas.microsoft.com/office/drawing/2014/main" id="{F04AAB46-184F-983F-FBCC-D70393360C49}"/>
              </a:ext>
            </a:extLst>
          </p:cNvPr>
          <p:cNvSpPr txBox="1"/>
          <p:nvPr/>
        </p:nvSpPr>
        <p:spPr>
          <a:xfrm>
            <a:off x="293382" y="3105834"/>
            <a:ext cx="220485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800" b="0" i="0" dirty="0">
                <a:solidFill>
                  <a:srgbClr val="008013"/>
                </a:solidFill>
                <a:effectLst/>
                <a:latin typeface="Menlo"/>
              </a:rPr>
              <a:t>% This is a comment</a:t>
            </a:r>
            <a:endParaRPr lang="en-GB" sz="1800" b="0" i="0" dirty="0">
              <a:effectLst/>
              <a:latin typeface="Menlo"/>
            </a:endParaRPr>
          </a:p>
          <a:p>
            <a:r>
              <a:rPr lang="en-GB" sz="1800" b="0" i="0" dirty="0" err="1">
                <a:effectLst/>
                <a:latin typeface="Menlo"/>
              </a:rPr>
              <a:t>disp</a:t>
            </a:r>
            <a:r>
              <a:rPr lang="en-GB" sz="1800" b="0" i="0" dirty="0">
                <a:effectLst/>
                <a:latin typeface="Menlo"/>
              </a:rPr>
              <a:t>(</a:t>
            </a:r>
            <a:r>
              <a:rPr lang="en-GB" sz="1800" b="0" i="0" dirty="0">
                <a:solidFill>
                  <a:srgbClr val="A709F5"/>
                </a:solidFill>
                <a:effectLst/>
                <a:latin typeface="Menlo"/>
              </a:rPr>
              <a:t>"Hello world"</a:t>
            </a:r>
            <a:r>
              <a:rPr lang="en-GB" sz="1800" b="0" i="0" dirty="0">
                <a:effectLst/>
                <a:latin typeface="Menlo"/>
              </a:rPr>
              <a:t>)</a:t>
            </a:r>
          </a:p>
        </p:txBody>
      </p:sp>
      <p:sp>
        <p:nvSpPr>
          <p:cNvPr id="6" name="TextBox 5">
            <a:extLst>
              <a:ext uri="{FF2B5EF4-FFF2-40B4-BE49-F238E27FC236}">
                <a16:creationId xmlns:a16="http://schemas.microsoft.com/office/drawing/2014/main" id="{35A5E514-5D58-8E28-FE33-9CBC8AB469AB}"/>
              </a:ext>
            </a:extLst>
          </p:cNvPr>
          <p:cNvSpPr txBox="1"/>
          <p:nvPr/>
        </p:nvSpPr>
        <p:spPr>
          <a:xfrm>
            <a:off x="8198708" y="3105834"/>
            <a:ext cx="306447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b="0" dirty="0">
                <a:solidFill>
                  <a:srgbClr val="008000"/>
                </a:solidFill>
                <a:highlight>
                  <a:srgbClr val="FFFFFF"/>
                </a:highlight>
                <a:latin typeface="Courier New" panose="02070309020205020404" pitchFamily="49" charset="0"/>
              </a:rPr>
              <a:t># </a:t>
            </a:r>
            <a:r>
              <a:rPr lang="fi-FI" sz="1800" b="0" dirty="0" err="1">
                <a:solidFill>
                  <a:srgbClr val="008000"/>
                </a:solidFill>
                <a:highlight>
                  <a:srgbClr val="FFFFFF"/>
                </a:highlight>
                <a:latin typeface="Courier New" panose="02070309020205020404" pitchFamily="49" charset="0"/>
              </a:rPr>
              <a:t>This</a:t>
            </a:r>
            <a:r>
              <a:rPr lang="fi-FI" sz="1800" b="0" dirty="0">
                <a:solidFill>
                  <a:srgbClr val="008000"/>
                </a:solidFill>
                <a:highlight>
                  <a:srgbClr val="FFFFFF"/>
                </a:highlight>
                <a:latin typeface="Courier New" panose="02070309020205020404" pitchFamily="49" charset="0"/>
              </a:rPr>
              <a:t> is a </a:t>
            </a:r>
            <a:r>
              <a:rPr lang="fi-FI" sz="1800" b="0" dirty="0" err="1">
                <a:solidFill>
                  <a:srgbClr val="008000"/>
                </a:solidFill>
                <a:highlight>
                  <a:srgbClr val="FFFFFF"/>
                </a:highlight>
                <a:latin typeface="Courier New" panose="02070309020205020404" pitchFamily="49" charset="0"/>
              </a:rPr>
              <a:t>comment</a:t>
            </a:r>
            <a:endParaRPr lang="fi-FI" sz="1800" b="0" dirty="0">
              <a:solidFill>
                <a:srgbClr val="000000"/>
              </a:solidFill>
              <a:highlight>
                <a:srgbClr val="FFFFFF"/>
              </a:highlight>
              <a:latin typeface="Courier New" panose="02070309020205020404" pitchFamily="49" charset="0"/>
            </a:endParaRPr>
          </a:p>
          <a:p>
            <a:r>
              <a:rPr lang="fi-FI" sz="1800" b="1" dirty="0" err="1">
                <a:solidFill>
                  <a:srgbClr val="880088"/>
                </a:solidFill>
                <a:highlight>
                  <a:srgbClr val="FFFFFF"/>
                </a:highlight>
                <a:latin typeface="Courier New" panose="02070309020205020404" pitchFamily="49" charset="0"/>
              </a:rPr>
              <a:t>print</a:t>
            </a:r>
            <a:r>
              <a:rPr lang="fi-FI" sz="1800" b="1" dirty="0">
                <a:solidFill>
                  <a:srgbClr val="000080"/>
                </a:solidFill>
                <a:highlight>
                  <a:srgbClr val="FFFFFF"/>
                </a:highlight>
                <a:latin typeface="Courier New" panose="02070309020205020404" pitchFamily="49" charset="0"/>
              </a:rPr>
              <a:t>(</a:t>
            </a:r>
            <a:r>
              <a:rPr lang="fi-FI" sz="1800" b="0" dirty="0">
                <a:solidFill>
                  <a:srgbClr val="808080"/>
                </a:solidFill>
                <a:highlight>
                  <a:srgbClr val="FFFFFF"/>
                </a:highlight>
                <a:latin typeface="Courier New" panose="02070309020205020404" pitchFamily="49" charset="0"/>
              </a:rPr>
              <a:t>'Hello world'</a:t>
            </a:r>
            <a:r>
              <a:rPr lang="fi-FI" sz="1800" b="1" dirty="0">
                <a:solidFill>
                  <a:srgbClr val="000080"/>
                </a:solidFill>
                <a:highlight>
                  <a:srgbClr val="FFFFFF"/>
                </a:highlight>
                <a:latin typeface="Courier New" panose="02070309020205020404" pitchFamily="49" charset="0"/>
              </a:rPr>
              <a:t>)</a:t>
            </a:r>
            <a:endParaRPr lang="en-FI" dirty="0"/>
          </a:p>
        </p:txBody>
      </p:sp>
      <p:sp>
        <p:nvSpPr>
          <p:cNvPr id="11" name="TextBox 10">
            <a:extLst>
              <a:ext uri="{FF2B5EF4-FFF2-40B4-BE49-F238E27FC236}">
                <a16:creationId xmlns:a16="http://schemas.microsoft.com/office/drawing/2014/main" id="{24FCA335-4A3E-1325-D9DD-1AA32DE6B1E9}"/>
              </a:ext>
            </a:extLst>
          </p:cNvPr>
          <p:cNvSpPr txBox="1"/>
          <p:nvPr/>
        </p:nvSpPr>
        <p:spPr>
          <a:xfrm>
            <a:off x="293382" y="2619632"/>
            <a:ext cx="1387137" cy="369332"/>
          </a:xfrm>
          <a:prstGeom prst="rect">
            <a:avLst/>
          </a:prstGeom>
          <a:noFill/>
        </p:spPr>
        <p:txBody>
          <a:bodyPr wrap="square" rtlCol="0">
            <a:spAutoFit/>
          </a:bodyPr>
          <a:lstStyle/>
          <a:p>
            <a:r>
              <a:rPr lang="en-GB" dirty="0"/>
              <a:t>MATLAB</a:t>
            </a:r>
            <a:endParaRPr lang="en-FI" dirty="0"/>
          </a:p>
        </p:txBody>
      </p:sp>
      <p:sp>
        <p:nvSpPr>
          <p:cNvPr id="12" name="TextBox 11">
            <a:extLst>
              <a:ext uri="{FF2B5EF4-FFF2-40B4-BE49-F238E27FC236}">
                <a16:creationId xmlns:a16="http://schemas.microsoft.com/office/drawing/2014/main" id="{95BACEA3-E8B2-45C9-D481-D4A7C61B028C}"/>
              </a:ext>
            </a:extLst>
          </p:cNvPr>
          <p:cNvSpPr txBox="1"/>
          <p:nvPr/>
        </p:nvSpPr>
        <p:spPr>
          <a:xfrm>
            <a:off x="3077043" y="2619632"/>
            <a:ext cx="1387137" cy="369332"/>
          </a:xfrm>
          <a:prstGeom prst="rect">
            <a:avLst/>
          </a:prstGeom>
          <a:noFill/>
        </p:spPr>
        <p:txBody>
          <a:bodyPr wrap="square" rtlCol="0">
            <a:spAutoFit/>
          </a:bodyPr>
          <a:lstStyle/>
          <a:p>
            <a:r>
              <a:rPr lang="en-GB" dirty="0"/>
              <a:t>C++</a:t>
            </a:r>
            <a:endParaRPr lang="en-FI" dirty="0"/>
          </a:p>
        </p:txBody>
      </p:sp>
      <p:sp>
        <p:nvSpPr>
          <p:cNvPr id="13" name="TextBox 12">
            <a:extLst>
              <a:ext uri="{FF2B5EF4-FFF2-40B4-BE49-F238E27FC236}">
                <a16:creationId xmlns:a16="http://schemas.microsoft.com/office/drawing/2014/main" id="{7B0481E3-86CC-7EB5-648D-DC7ECB7CD1C4}"/>
              </a:ext>
            </a:extLst>
          </p:cNvPr>
          <p:cNvSpPr txBox="1"/>
          <p:nvPr/>
        </p:nvSpPr>
        <p:spPr>
          <a:xfrm>
            <a:off x="8198708" y="2619632"/>
            <a:ext cx="1387137" cy="369332"/>
          </a:xfrm>
          <a:prstGeom prst="rect">
            <a:avLst/>
          </a:prstGeom>
          <a:noFill/>
        </p:spPr>
        <p:txBody>
          <a:bodyPr wrap="square" rtlCol="0">
            <a:spAutoFit/>
          </a:bodyPr>
          <a:lstStyle/>
          <a:p>
            <a:r>
              <a:rPr lang="en-GB" dirty="0"/>
              <a:t>Python</a:t>
            </a:r>
            <a:endParaRPr lang="en-FI" dirty="0"/>
          </a:p>
        </p:txBody>
      </p:sp>
    </p:spTree>
    <p:extLst>
      <p:ext uri="{BB962C8B-B14F-4D97-AF65-F5344CB8AC3E}">
        <p14:creationId xmlns:p14="http://schemas.microsoft.com/office/powerpoint/2010/main" val="30411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4076-7F36-51BB-FE25-249BAC704FCF}"/>
              </a:ext>
            </a:extLst>
          </p:cNvPr>
          <p:cNvSpPr>
            <a:spLocks noGrp="1"/>
          </p:cNvSpPr>
          <p:nvPr>
            <p:ph type="title"/>
          </p:nvPr>
        </p:nvSpPr>
        <p:spPr/>
        <p:txBody>
          <a:bodyPr/>
          <a:lstStyle/>
          <a:p>
            <a:r>
              <a:rPr lang="en-US" dirty="0"/>
              <a:t>Line-by-line breakdown of “Hello world”</a:t>
            </a:r>
          </a:p>
        </p:txBody>
      </p:sp>
      <p:sp>
        <p:nvSpPr>
          <p:cNvPr id="4" name="TextBox 3">
            <a:extLst>
              <a:ext uri="{FF2B5EF4-FFF2-40B4-BE49-F238E27FC236}">
                <a16:creationId xmlns:a16="http://schemas.microsoft.com/office/drawing/2014/main" id="{E4B44599-0623-48D3-6CA0-3EA8003F8E58}"/>
              </a:ext>
            </a:extLst>
          </p:cNvPr>
          <p:cNvSpPr txBox="1"/>
          <p:nvPr/>
        </p:nvSpPr>
        <p:spPr>
          <a:xfrm>
            <a:off x="6429325" y="2983653"/>
            <a:ext cx="454285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a:solidFill>
                  <a:srgbClr val="808080"/>
                </a:solidFill>
                <a:latin typeface="Cascadia Mono" panose="020B0609020000020004" pitchFamily="49" charset="0"/>
              </a:rPr>
              <a:t>#include</a:t>
            </a:r>
            <a:r>
              <a:rPr lang="fi-FI" sz="1800" dirty="0">
                <a:solidFill>
                  <a:srgbClr val="000000"/>
                </a:solidFill>
                <a:latin typeface="Cascadia Mono" panose="020B0609020000020004" pitchFamily="49" charset="0"/>
              </a:rPr>
              <a:t> </a:t>
            </a:r>
            <a:r>
              <a:rPr lang="fi-FI" sz="1800" dirty="0">
                <a:solidFill>
                  <a:srgbClr val="A31515"/>
                </a:solidFill>
                <a:latin typeface="Cascadia Mono" panose="020B0609020000020004" pitchFamily="49" charset="0"/>
              </a:rPr>
              <a:t>&lt;iostream&gt;</a:t>
            </a:r>
            <a:endParaRPr lang="fi-FI" sz="1800" dirty="0">
              <a:solidFill>
                <a:srgbClr val="000000"/>
              </a:solidFill>
              <a:latin typeface="Cascadia Mono" panose="020B0609020000020004" pitchFamily="49" charset="0"/>
            </a:endParaRPr>
          </a:p>
          <a:p>
            <a:endParaRPr lang="en-FI" sz="1800" dirty="0">
              <a:solidFill>
                <a:srgbClr val="000000"/>
              </a:solidFill>
              <a:latin typeface="Cascadia Mono" panose="020B0609020000020004" pitchFamily="49" charset="0"/>
            </a:endParaRPr>
          </a:p>
          <a:p>
            <a:r>
              <a:rPr lang="en-GB" sz="1800" dirty="0">
                <a:solidFill>
                  <a:srgbClr val="008000"/>
                </a:solidFill>
                <a:latin typeface="Cascadia Mono" panose="020B0609020000020004" pitchFamily="49" charset="0"/>
              </a:rPr>
              <a:t>// This is the main program</a:t>
            </a:r>
            <a:endParaRPr lang="en-GB" sz="1800" dirty="0">
              <a:solidFill>
                <a:srgbClr val="000000"/>
              </a:solidFill>
              <a:latin typeface="Cascadia Mono" panose="020B0609020000020004" pitchFamily="49" charset="0"/>
            </a:endParaRPr>
          </a:p>
          <a:p>
            <a:r>
              <a:rPr lang="fi-FI" sz="1800" dirty="0">
                <a:solidFill>
                  <a:srgbClr val="0000FF"/>
                </a:solidFill>
                <a:latin typeface="Cascadia Mono" panose="020B0609020000020004" pitchFamily="49" charset="0"/>
              </a:rPr>
              <a:t>int</a:t>
            </a:r>
            <a:r>
              <a:rPr lang="fi-FI" sz="1800" dirty="0">
                <a:solidFill>
                  <a:srgbClr val="000000"/>
                </a:solidFill>
                <a:latin typeface="Cascadia Mono" panose="020B0609020000020004" pitchFamily="49" charset="0"/>
              </a:rPr>
              <a:t> main()</a:t>
            </a:r>
          </a:p>
          <a:p>
            <a:r>
              <a:rPr lang="en-FI" sz="1800" dirty="0">
                <a:solidFill>
                  <a:srgbClr val="000000"/>
                </a:solidFill>
                <a:latin typeface="Cascadia Mono" panose="020B0609020000020004" pitchFamily="49" charset="0"/>
              </a:rPr>
              <a:t>{</a:t>
            </a:r>
          </a:p>
          <a:p>
            <a:r>
              <a:rPr lang="fi-FI" sz="1800" dirty="0">
                <a:solidFill>
                  <a:srgbClr val="000000"/>
                </a:solidFill>
                <a:latin typeface="Cascadia Mono" panose="020B0609020000020004" pitchFamily="49" charset="0"/>
              </a:rPr>
              <a:t>    std::cout </a:t>
            </a:r>
            <a:r>
              <a:rPr lang="fi-FI" sz="1800" dirty="0">
                <a:solidFill>
                  <a:srgbClr val="008080"/>
                </a:solidFill>
                <a:latin typeface="Cascadia Mono" panose="020B0609020000020004" pitchFamily="49" charset="0"/>
              </a:rPr>
              <a:t>&lt;&lt;</a:t>
            </a:r>
            <a:r>
              <a:rPr lang="fi-FI" sz="1800" dirty="0">
                <a:solidFill>
                  <a:srgbClr val="000000"/>
                </a:solidFill>
                <a:latin typeface="Cascadia Mono" panose="020B0609020000020004" pitchFamily="49" charset="0"/>
              </a:rPr>
              <a:t> </a:t>
            </a:r>
            <a:r>
              <a:rPr lang="fi-FI" sz="1800" dirty="0">
                <a:solidFill>
                  <a:srgbClr val="A31515"/>
                </a:solidFill>
                <a:latin typeface="Cascadia Mono" panose="020B0609020000020004" pitchFamily="49" charset="0"/>
              </a:rPr>
              <a:t>"Hello world"</a:t>
            </a:r>
            <a:r>
              <a:rPr lang="fi-FI" sz="1800" dirty="0">
                <a:solidFill>
                  <a:srgbClr val="000000"/>
                </a:solidFill>
                <a:latin typeface="Cascadia Mono" panose="020B0609020000020004" pitchFamily="49" charset="0"/>
              </a:rPr>
              <a:t>;</a:t>
            </a:r>
          </a:p>
          <a:p>
            <a:r>
              <a:rPr lang="en-FI" sz="1800" dirty="0">
                <a:solidFill>
                  <a:srgbClr val="000000"/>
                </a:solidFill>
                <a:latin typeface="Cascadia Mono" panose="020B0609020000020004" pitchFamily="49" charset="0"/>
              </a:rPr>
              <a:t>}</a:t>
            </a:r>
          </a:p>
        </p:txBody>
      </p:sp>
      <p:sp>
        <p:nvSpPr>
          <p:cNvPr id="5" name="TextBox 4">
            <a:extLst>
              <a:ext uri="{FF2B5EF4-FFF2-40B4-BE49-F238E27FC236}">
                <a16:creationId xmlns:a16="http://schemas.microsoft.com/office/drawing/2014/main" id="{BF38EF70-50C9-9886-14F7-54DB62578820}"/>
              </a:ext>
            </a:extLst>
          </p:cNvPr>
          <p:cNvSpPr txBox="1"/>
          <p:nvPr/>
        </p:nvSpPr>
        <p:spPr>
          <a:xfrm>
            <a:off x="646111" y="1977082"/>
            <a:ext cx="4281616" cy="523220"/>
          </a:xfrm>
          <a:prstGeom prst="rect">
            <a:avLst/>
          </a:prstGeom>
          <a:noFill/>
        </p:spPr>
        <p:txBody>
          <a:bodyPr wrap="square" rtlCol="0">
            <a:spAutoFit/>
          </a:bodyPr>
          <a:lstStyle/>
          <a:p>
            <a:r>
              <a:rPr lang="en-GB" sz="1400" dirty="0"/>
              <a:t>A preprocessor directive to include objects from the iostream header</a:t>
            </a:r>
            <a:endParaRPr lang="en-FI" sz="1400" dirty="0"/>
          </a:p>
        </p:txBody>
      </p:sp>
      <p:cxnSp>
        <p:nvCxnSpPr>
          <p:cNvPr id="9" name="Connector: Elbow 8">
            <a:extLst>
              <a:ext uri="{FF2B5EF4-FFF2-40B4-BE49-F238E27FC236}">
                <a16:creationId xmlns:a16="http://schemas.microsoft.com/office/drawing/2014/main" id="{41A39BC8-C613-CC43-0C19-8E4DC7B061B0}"/>
              </a:ext>
            </a:extLst>
          </p:cNvPr>
          <p:cNvCxnSpPr>
            <a:cxnSpLocks/>
            <a:stCxn id="5" idx="3"/>
          </p:cNvCxnSpPr>
          <p:nvPr/>
        </p:nvCxnSpPr>
        <p:spPr>
          <a:xfrm>
            <a:off x="4927727" y="2238692"/>
            <a:ext cx="1559570" cy="954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FE6F91B-11E9-D5C3-4966-8B6B28B2228F}"/>
              </a:ext>
            </a:extLst>
          </p:cNvPr>
          <p:cNvSpPr txBox="1"/>
          <p:nvPr/>
        </p:nvSpPr>
        <p:spPr>
          <a:xfrm>
            <a:off x="646111" y="2685533"/>
            <a:ext cx="4281616" cy="523220"/>
          </a:xfrm>
          <a:prstGeom prst="rect">
            <a:avLst/>
          </a:prstGeom>
          <a:noFill/>
        </p:spPr>
        <p:txBody>
          <a:bodyPr wrap="square" rtlCol="0">
            <a:spAutoFit/>
          </a:bodyPr>
          <a:lstStyle/>
          <a:p>
            <a:r>
              <a:rPr lang="en-GB" sz="1400" dirty="0"/>
              <a:t>A comment for the human reader, not compiled in the program.</a:t>
            </a:r>
            <a:endParaRPr lang="en-FI" sz="1400" dirty="0"/>
          </a:p>
        </p:txBody>
      </p:sp>
      <p:cxnSp>
        <p:nvCxnSpPr>
          <p:cNvPr id="14" name="Connector: Elbow 13">
            <a:extLst>
              <a:ext uri="{FF2B5EF4-FFF2-40B4-BE49-F238E27FC236}">
                <a16:creationId xmlns:a16="http://schemas.microsoft.com/office/drawing/2014/main" id="{B4EB5D5B-0681-C058-436E-44B3CD7868F7}"/>
              </a:ext>
            </a:extLst>
          </p:cNvPr>
          <p:cNvCxnSpPr>
            <a:cxnSpLocks/>
            <a:stCxn id="13" idx="3"/>
          </p:cNvCxnSpPr>
          <p:nvPr/>
        </p:nvCxnSpPr>
        <p:spPr>
          <a:xfrm>
            <a:off x="4927727" y="2947143"/>
            <a:ext cx="1429824" cy="7660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41637E1-F9E0-1143-2A2B-2B4E5A417822}"/>
              </a:ext>
            </a:extLst>
          </p:cNvPr>
          <p:cNvSpPr txBox="1"/>
          <p:nvPr/>
        </p:nvSpPr>
        <p:spPr>
          <a:xfrm>
            <a:off x="646111" y="3393984"/>
            <a:ext cx="4281616" cy="1600438"/>
          </a:xfrm>
          <a:prstGeom prst="rect">
            <a:avLst/>
          </a:prstGeom>
          <a:noFill/>
        </p:spPr>
        <p:txBody>
          <a:bodyPr wrap="square" rtlCol="0">
            <a:spAutoFit/>
          </a:bodyPr>
          <a:lstStyle/>
          <a:p>
            <a:r>
              <a:rPr lang="en-GB" sz="1400" dirty="0"/>
              <a:t>A function begins with its type (int) and name (main). The parentheses enclose its input arguments (in this case none). The “main” function is where all functionality of the program is located (functions that aren’t called directly or indirectly from main are never called) inside the curly brackets.</a:t>
            </a:r>
            <a:endParaRPr lang="en-FI" sz="1400" dirty="0"/>
          </a:p>
        </p:txBody>
      </p:sp>
      <p:cxnSp>
        <p:nvCxnSpPr>
          <p:cNvPr id="17" name="Connector: Elbow 16">
            <a:extLst>
              <a:ext uri="{FF2B5EF4-FFF2-40B4-BE49-F238E27FC236}">
                <a16:creationId xmlns:a16="http://schemas.microsoft.com/office/drawing/2014/main" id="{3CCB1C05-3CE4-D4D7-2DFC-E0DDAFA61959}"/>
              </a:ext>
            </a:extLst>
          </p:cNvPr>
          <p:cNvCxnSpPr>
            <a:cxnSpLocks/>
            <a:stCxn id="16" idx="3"/>
            <a:endCxn id="4" idx="1"/>
          </p:cNvCxnSpPr>
          <p:nvPr/>
        </p:nvCxnSpPr>
        <p:spPr>
          <a:xfrm flipV="1">
            <a:off x="4927727" y="3999316"/>
            <a:ext cx="1501598" cy="1948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EC61CE2-7797-7EF7-E4B3-B2A63D2CCA16}"/>
              </a:ext>
            </a:extLst>
          </p:cNvPr>
          <p:cNvSpPr txBox="1"/>
          <p:nvPr/>
        </p:nvSpPr>
        <p:spPr>
          <a:xfrm>
            <a:off x="646111" y="5153466"/>
            <a:ext cx="4281616" cy="523220"/>
          </a:xfrm>
          <a:prstGeom prst="rect">
            <a:avLst/>
          </a:prstGeom>
          <a:noFill/>
        </p:spPr>
        <p:txBody>
          <a:bodyPr wrap="square" rtlCol="0">
            <a:spAutoFit/>
          </a:bodyPr>
          <a:lstStyle/>
          <a:p>
            <a:r>
              <a:rPr lang="en-GB" sz="1400" dirty="0" err="1"/>
              <a:t>cout</a:t>
            </a:r>
            <a:r>
              <a:rPr lang="en-GB" sz="1400" dirty="0"/>
              <a:t> is an object from the iostream library that can be used to print text.</a:t>
            </a:r>
            <a:endParaRPr lang="en-FI" sz="1400" dirty="0"/>
          </a:p>
        </p:txBody>
      </p:sp>
      <p:cxnSp>
        <p:nvCxnSpPr>
          <p:cNvPr id="20" name="Connector: Elbow 19">
            <a:extLst>
              <a:ext uri="{FF2B5EF4-FFF2-40B4-BE49-F238E27FC236}">
                <a16:creationId xmlns:a16="http://schemas.microsoft.com/office/drawing/2014/main" id="{B3F1A807-BBB9-E602-A64F-42CC8B911593}"/>
              </a:ext>
            </a:extLst>
          </p:cNvPr>
          <p:cNvCxnSpPr>
            <a:cxnSpLocks/>
            <a:stCxn id="19" idx="3"/>
          </p:cNvCxnSpPr>
          <p:nvPr/>
        </p:nvCxnSpPr>
        <p:spPr>
          <a:xfrm flipV="1">
            <a:off x="4927727" y="4563128"/>
            <a:ext cx="1967343" cy="8519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CD3E300-96F1-3B3C-1E99-7E18F34C6E3B}"/>
              </a:ext>
            </a:extLst>
          </p:cNvPr>
          <p:cNvCxnSpPr>
            <a:cxnSpLocks/>
            <a:stCxn id="31" idx="0"/>
          </p:cNvCxnSpPr>
          <p:nvPr/>
        </p:nvCxnSpPr>
        <p:spPr>
          <a:xfrm flipV="1">
            <a:off x="6738873" y="4660758"/>
            <a:ext cx="570668" cy="97863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1" name="TextBox 30">
            <a:extLst>
              <a:ext uri="{FF2B5EF4-FFF2-40B4-BE49-F238E27FC236}">
                <a16:creationId xmlns:a16="http://schemas.microsoft.com/office/drawing/2014/main" id="{92DE1264-4510-AF73-2F5E-C57FBB3D25C8}"/>
              </a:ext>
            </a:extLst>
          </p:cNvPr>
          <p:cNvSpPr txBox="1"/>
          <p:nvPr/>
        </p:nvSpPr>
        <p:spPr>
          <a:xfrm>
            <a:off x="5946303" y="5639388"/>
            <a:ext cx="1585140" cy="307777"/>
          </a:xfrm>
          <a:prstGeom prst="rect">
            <a:avLst/>
          </a:prstGeom>
          <a:noFill/>
        </p:spPr>
        <p:txBody>
          <a:bodyPr wrap="square" rtlCol="0">
            <a:spAutoFit/>
          </a:bodyPr>
          <a:lstStyle/>
          <a:p>
            <a:r>
              <a:rPr lang="en-GB" sz="1400" dirty="0"/>
              <a:t>namespace std</a:t>
            </a:r>
            <a:endParaRPr lang="en-FI" sz="1400" dirty="0"/>
          </a:p>
        </p:txBody>
      </p:sp>
      <p:cxnSp>
        <p:nvCxnSpPr>
          <p:cNvPr id="33" name="Straight Arrow Connector 32">
            <a:extLst>
              <a:ext uri="{FF2B5EF4-FFF2-40B4-BE49-F238E27FC236}">
                <a16:creationId xmlns:a16="http://schemas.microsoft.com/office/drawing/2014/main" id="{B9BD808A-96CE-5516-4638-A50CD7D42DAB}"/>
              </a:ext>
            </a:extLst>
          </p:cNvPr>
          <p:cNvCxnSpPr>
            <a:cxnSpLocks/>
            <a:stCxn id="35" idx="0"/>
          </p:cNvCxnSpPr>
          <p:nvPr/>
        </p:nvCxnSpPr>
        <p:spPr>
          <a:xfrm flipV="1">
            <a:off x="7511493" y="4635551"/>
            <a:ext cx="939015" cy="155919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62B110C0-9CB4-D9CF-CB73-AE526F7F49DC}"/>
              </a:ext>
            </a:extLst>
          </p:cNvPr>
          <p:cNvSpPr txBox="1"/>
          <p:nvPr/>
        </p:nvSpPr>
        <p:spPr>
          <a:xfrm>
            <a:off x="6906209" y="6194743"/>
            <a:ext cx="1210568" cy="307777"/>
          </a:xfrm>
          <a:prstGeom prst="rect">
            <a:avLst/>
          </a:prstGeom>
          <a:noFill/>
        </p:spPr>
        <p:txBody>
          <a:bodyPr wrap="square" rtlCol="0">
            <a:spAutoFit/>
          </a:bodyPr>
          <a:lstStyle/>
          <a:p>
            <a:r>
              <a:rPr lang="en-GB" sz="1400" dirty="0"/>
              <a:t>&lt;&lt; operator</a:t>
            </a:r>
            <a:endParaRPr lang="en-FI" sz="1400" dirty="0"/>
          </a:p>
        </p:txBody>
      </p:sp>
      <p:cxnSp>
        <p:nvCxnSpPr>
          <p:cNvPr id="36" name="Straight Arrow Connector 35">
            <a:extLst>
              <a:ext uri="{FF2B5EF4-FFF2-40B4-BE49-F238E27FC236}">
                <a16:creationId xmlns:a16="http://schemas.microsoft.com/office/drawing/2014/main" id="{ED070B04-8B73-18DD-AC8C-4824AE604E84}"/>
              </a:ext>
            </a:extLst>
          </p:cNvPr>
          <p:cNvCxnSpPr>
            <a:cxnSpLocks/>
            <a:stCxn id="39" idx="0"/>
          </p:cNvCxnSpPr>
          <p:nvPr/>
        </p:nvCxnSpPr>
        <p:spPr>
          <a:xfrm flipV="1">
            <a:off x="9033041" y="4740145"/>
            <a:ext cx="523997" cy="88982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9" name="TextBox 38">
            <a:extLst>
              <a:ext uri="{FF2B5EF4-FFF2-40B4-BE49-F238E27FC236}">
                <a16:creationId xmlns:a16="http://schemas.microsoft.com/office/drawing/2014/main" id="{2A59D749-B9C5-1882-1904-9B6EEC4432FD}"/>
              </a:ext>
            </a:extLst>
          </p:cNvPr>
          <p:cNvSpPr txBox="1"/>
          <p:nvPr/>
        </p:nvSpPr>
        <p:spPr>
          <a:xfrm>
            <a:off x="8240471" y="5629965"/>
            <a:ext cx="1585140" cy="523220"/>
          </a:xfrm>
          <a:prstGeom prst="rect">
            <a:avLst/>
          </a:prstGeom>
          <a:noFill/>
        </p:spPr>
        <p:txBody>
          <a:bodyPr wrap="square" rtlCol="0">
            <a:spAutoFit/>
          </a:bodyPr>
          <a:lstStyle/>
          <a:p>
            <a:r>
              <a:rPr lang="en-GB" sz="1400" dirty="0"/>
              <a:t>Double quotes enclose a string</a:t>
            </a:r>
            <a:endParaRPr lang="en-FI" sz="1400" dirty="0"/>
          </a:p>
        </p:txBody>
      </p:sp>
      <p:cxnSp>
        <p:nvCxnSpPr>
          <p:cNvPr id="42" name="Straight Arrow Connector 41">
            <a:extLst>
              <a:ext uri="{FF2B5EF4-FFF2-40B4-BE49-F238E27FC236}">
                <a16:creationId xmlns:a16="http://schemas.microsoft.com/office/drawing/2014/main" id="{39850884-8268-9B0C-054D-AA090F6DBFAF}"/>
              </a:ext>
            </a:extLst>
          </p:cNvPr>
          <p:cNvCxnSpPr>
            <a:cxnSpLocks/>
            <a:stCxn id="52" idx="0"/>
          </p:cNvCxnSpPr>
          <p:nvPr/>
        </p:nvCxnSpPr>
        <p:spPr>
          <a:xfrm flipH="1" flipV="1">
            <a:off x="10626811" y="4732343"/>
            <a:ext cx="310235" cy="88982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2" name="TextBox 51">
            <a:extLst>
              <a:ext uri="{FF2B5EF4-FFF2-40B4-BE49-F238E27FC236}">
                <a16:creationId xmlns:a16="http://schemas.microsoft.com/office/drawing/2014/main" id="{12EC67B7-F8C3-B2B7-D692-CD3CC57AAA1F}"/>
              </a:ext>
            </a:extLst>
          </p:cNvPr>
          <p:cNvSpPr txBox="1"/>
          <p:nvPr/>
        </p:nvSpPr>
        <p:spPr>
          <a:xfrm>
            <a:off x="10258741" y="5622163"/>
            <a:ext cx="1356610" cy="523220"/>
          </a:xfrm>
          <a:prstGeom prst="rect">
            <a:avLst/>
          </a:prstGeom>
          <a:noFill/>
        </p:spPr>
        <p:txBody>
          <a:bodyPr wrap="square" rtlCol="0">
            <a:spAutoFit/>
          </a:bodyPr>
          <a:lstStyle/>
          <a:p>
            <a:r>
              <a:rPr lang="en-GB" sz="1400" dirty="0"/>
              <a:t>Semicolon termination</a:t>
            </a:r>
            <a:endParaRPr lang="en-FI" sz="1400" dirty="0"/>
          </a:p>
        </p:txBody>
      </p:sp>
    </p:spTree>
    <p:extLst>
      <p:ext uri="{BB962C8B-B14F-4D97-AF65-F5344CB8AC3E}">
        <p14:creationId xmlns:p14="http://schemas.microsoft.com/office/powerpoint/2010/main" val="38575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6" grpId="0"/>
      <p:bldP spid="19" grpId="0"/>
      <p:bldP spid="31" grpId="0"/>
      <p:bldP spid="35" grpId="0"/>
      <p:bldP spid="39"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2280-4C6E-B40B-981C-B72A5CEE366E}"/>
              </a:ext>
            </a:extLst>
          </p:cNvPr>
          <p:cNvSpPr>
            <a:spLocks noGrp="1"/>
          </p:cNvSpPr>
          <p:nvPr>
            <p:ph type="title"/>
          </p:nvPr>
        </p:nvSpPr>
        <p:spPr/>
        <p:txBody>
          <a:bodyPr/>
          <a:lstStyle/>
          <a:p>
            <a:r>
              <a:rPr lang="en-GB" dirty="0"/>
              <a:t>Anatomy of C++ code</a:t>
            </a:r>
            <a:endParaRPr lang="en-FI" dirty="0"/>
          </a:p>
        </p:txBody>
      </p:sp>
      <p:sp>
        <p:nvSpPr>
          <p:cNvPr id="4" name="TextBox 3">
            <a:extLst>
              <a:ext uri="{FF2B5EF4-FFF2-40B4-BE49-F238E27FC236}">
                <a16:creationId xmlns:a16="http://schemas.microsoft.com/office/drawing/2014/main" id="{6A0D4195-E69C-1075-F29D-7AC5FC16E633}"/>
              </a:ext>
            </a:extLst>
          </p:cNvPr>
          <p:cNvSpPr txBox="1"/>
          <p:nvPr/>
        </p:nvSpPr>
        <p:spPr>
          <a:xfrm>
            <a:off x="4874741" y="2218036"/>
            <a:ext cx="4553465" cy="329320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800" dirty="0">
                <a:solidFill>
                  <a:srgbClr val="808080"/>
                </a:solidFill>
                <a:latin typeface="Cascadia Mono" panose="020B0609020000020004" pitchFamily="49" charset="0"/>
              </a:rPr>
              <a:t>#include</a:t>
            </a:r>
            <a:r>
              <a:rPr lang="fi-FI" sz="800" dirty="0">
                <a:solidFill>
                  <a:srgbClr val="000000"/>
                </a:solidFill>
                <a:latin typeface="Cascadia Mono" panose="020B0609020000020004" pitchFamily="49" charset="0"/>
              </a:rPr>
              <a:t> </a:t>
            </a:r>
            <a:r>
              <a:rPr lang="fi-FI" sz="800" dirty="0">
                <a:solidFill>
                  <a:srgbClr val="A31515"/>
                </a:solidFill>
                <a:latin typeface="Cascadia Mono" panose="020B0609020000020004" pitchFamily="49" charset="0"/>
              </a:rPr>
              <a:t>&lt;</a:t>
            </a:r>
            <a:r>
              <a:rPr lang="fi-FI" sz="800" dirty="0" err="1">
                <a:solidFill>
                  <a:srgbClr val="A31515"/>
                </a:solidFill>
                <a:latin typeface="Cascadia Mono" panose="020B0609020000020004" pitchFamily="49" charset="0"/>
              </a:rPr>
              <a:t>iostream</a:t>
            </a:r>
            <a:r>
              <a:rPr lang="fi-FI" sz="800" dirty="0">
                <a:solidFill>
                  <a:srgbClr val="A31515"/>
                </a:solidFill>
                <a:latin typeface="Cascadia Mono" panose="020B0609020000020004" pitchFamily="49" charset="0"/>
              </a:rPr>
              <a:t>&gt;</a:t>
            </a:r>
            <a:endParaRPr lang="fi-FI" sz="800" dirty="0">
              <a:solidFill>
                <a:srgbClr val="000000"/>
              </a:solidFill>
              <a:latin typeface="Cascadia Mono" panose="020B0609020000020004" pitchFamily="49" charset="0"/>
            </a:endParaRPr>
          </a:p>
          <a:p>
            <a:r>
              <a:rPr lang="fi-FI" sz="800" dirty="0">
                <a:solidFill>
                  <a:srgbClr val="808080"/>
                </a:solidFill>
                <a:latin typeface="Cascadia Mono" panose="020B0609020000020004" pitchFamily="49" charset="0"/>
              </a:rPr>
              <a:t>#include</a:t>
            </a:r>
            <a:r>
              <a:rPr lang="fi-FI" sz="800" dirty="0">
                <a:solidFill>
                  <a:srgbClr val="000000"/>
                </a:solidFill>
                <a:latin typeface="Cascadia Mono" panose="020B0609020000020004" pitchFamily="49" charset="0"/>
              </a:rPr>
              <a:t> </a:t>
            </a:r>
            <a:r>
              <a:rPr lang="fi-FI" sz="800" dirty="0">
                <a:solidFill>
                  <a:srgbClr val="A31515"/>
                </a:solidFill>
                <a:latin typeface="Cascadia Mono" panose="020B0609020000020004" pitchFamily="49" charset="0"/>
              </a:rPr>
              <a:t>&lt;</a:t>
            </a:r>
            <a:r>
              <a:rPr lang="fi-FI" sz="800" dirty="0" err="1">
                <a:solidFill>
                  <a:srgbClr val="A31515"/>
                </a:solidFill>
                <a:latin typeface="Cascadia Mono" panose="020B0609020000020004" pitchFamily="49" charset="0"/>
              </a:rPr>
              <a:t>string</a:t>
            </a:r>
            <a:r>
              <a:rPr lang="fi-FI" sz="800" dirty="0">
                <a:solidFill>
                  <a:srgbClr val="A31515"/>
                </a:solidFill>
                <a:latin typeface="Cascadia Mono" panose="020B0609020000020004" pitchFamily="49" charset="0"/>
              </a:rPr>
              <a:t>&gt;</a:t>
            </a:r>
            <a:endParaRPr lang="fi-FI" sz="800" dirty="0">
              <a:solidFill>
                <a:srgbClr val="000000"/>
              </a:solidFill>
              <a:latin typeface="Cascadia Mono" panose="020B0609020000020004" pitchFamily="49" charset="0"/>
            </a:endParaRPr>
          </a:p>
          <a:p>
            <a:r>
              <a:rPr lang="fi-FI" sz="800" dirty="0">
                <a:solidFill>
                  <a:srgbClr val="808080"/>
                </a:solidFill>
                <a:latin typeface="Cascadia Mono" panose="020B0609020000020004" pitchFamily="49" charset="0"/>
              </a:rPr>
              <a:t>#include</a:t>
            </a:r>
            <a:r>
              <a:rPr lang="fi-FI" sz="800" dirty="0">
                <a:solidFill>
                  <a:srgbClr val="000000"/>
                </a:solidFill>
                <a:latin typeface="Cascadia Mono" panose="020B0609020000020004" pitchFamily="49" charset="0"/>
              </a:rPr>
              <a:t> </a:t>
            </a:r>
            <a:r>
              <a:rPr lang="fi-FI" sz="800" dirty="0">
                <a:solidFill>
                  <a:srgbClr val="A31515"/>
                </a:solidFill>
                <a:latin typeface="Cascadia Mono" panose="020B0609020000020004" pitchFamily="49" charset="0"/>
              </a:rPr>
              <a:t>&lt;</a:t>
            </a:r>
            <a:r>
              <a:rPr lang="fi-FI" sz="800" dirty="0" err="1">
                <a:solidFill>
                  <a:srgbClr val="A31515"/>
                </a:solidFill>
                <a:latin typeface="Cascadia Mono" panose="020B0609020000020004" pitchFamily="49" charset="0"/>
              </a:rPr>
              <a:t>Windows.h</a:t>
            </a:r>
            <a:r>
              <a:rPr lang="fi-FI" sz="800" dirty="0">
                <a:solidFill>
                  <a:srgbClr val="A31515"/>
                </a:solidFill>
                <a:latin typeface="Cascadia Mono" panose="020B0609020000020004" pitchFamily="49" charset="0"/>
              </a:rPr>
              <a:t>&gt;</a:t>
            </a:r>
            <a:endParaRPr lang="en-GB" sz="800" dirty="0">
              <a:solidFill>
                <a:srgbClr val="000000"/>
              </a:solidFill>
              <a:latin typeface="Cascadia Mono" panose="020B0609020000020004" pitchFamily="49" charset="0"/>
            </a:endParaRPr>
          </a:p>
          <a:p>
            <a:endParaRPr lang="en-GB" sz="800" dirty="0">
              <a:solidFill>
                <a:srgbClr val="000000"/>
              </a:solidFill>
              <a:latin typeface="Cascadia Mono" panose="020B0609020000020004" pitchFamily="49" charset="0"/>
            </a:endParaRPr>
          </a:p>
          <a:p>
            <a:r>
              <a:rPr lang="fi-FI" sz="800" dirty="0" err="1">
                <a:solidFill>
                  <a:srgbClr val="0000FF"/>
                </a:solidFill>
                <a:latin typeface="Cascadia Mono" panose="020B0609020000020004" pitchFamily="49" charset="0"/>
              </a:rPr>
              <a:t>void</a:t>
            </a:r>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leftClick</a:t>
            </a:r>
            <a:r>
              <a:rPr lang="fi-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    </a:t>
            </a:r>
            <a:r>
              <a:rPr lang="fi-FI" sz="800" dirty="0">
                <a:solidFill>
                  <a:srgbClr val="2B91AF"/>
                </a:solidFill>
                <a:latin typeface="Cascadia Mono" panose="020B0609020000020004" pitchFamily="49" charset="0"/>
              </a:rPr>
              <a:t>INPUT</a:t>
            </a:r>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input</a:t>
            </a:r>
            <a:r>
              <a:rPr lang="fi-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input.type</a:t>
            </a:r>
            <a:r>
              <a:rPr lang="fi-FI" sz="800" dirty="0">
                <a:solidFill>
                  <a:srgbClr val="000000"/>
                </a:solidFill>
                <a:latin typeface="Cascadia Mono" panose="020B0609020000020004" pitchFamily="49" charset="0"/>
              </a:rPr>
              <a:t> = </a:t>
            </a:r>
            <a:r>
              <a:rPr lang="fi-FI" sz="800" dirty="0">
                <a:solidFill>
                  <a:srgbClr val="6F008A"/>
                </a:solidFill>
                <a:latin typeface="Cascadia Mono" panose="020B0609020000020004" pitchFamily="49" charset="0"/>
              </a:rPr>
              <a:t>INPUT_MOUSE</a:t>
            </a:r>
            <a:r>
              <a:rPr lang="fi-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input.mi.dx</a:t>
            </a:r>
            <a:r>
              <a:rPr lang="fi-FI" sz="800" dirty="0">
                <a:solidFill>
                  <a:srgbClr val="000000"/>
                </a:solidFill>
                <a:latin typeface="Cascadia Mono" panose="020B0609020000020004" pitchFamily="49" charset="0"/>
              </a:rPr>
              <a:t> = 0;</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input.mi.dy</a:t>
            </a:r>
            <a:r>
              <a:rPr lang="fi-FI" sz="800" dirty="0">
                <a:solidFill>
                  <a:srgbClr val="000000"/>
                </a:solidFill>
                <a:latin typeface="Cascadia Mono" panose="020B0609020000020004" pitchFamily="49" charset="0"/>
              </a:rPr>
              <a:t> = 0;</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input.mi.dwFlags</a:t>
            </a:r>
            <a:r>
              <a:rPr lang="fi-FI" sz="800" dirty="0">
                <a:solidFill>
                  <a:srgbClr val="000000"/>
                </a:solidFill>
                <a:latin typeface="Cascadia Mono" panose="020B0609020000020004" pitchFamily="49" charset="0"/>
              </a:rPr>
              <a:t> = (</a:t>
            </a:r>
            <a:r>
              <a:rPr lang="fi-FI" sz="800" dirty="0">
                <a:solidFill>
                  <a:srgbClr val="6F008A"/>
                </a:solidFill>
                <a:latin typeface="Cascadia Mono" panose="020B0609020000020004" pitchFamily="49" charset="0"/>
              </a:rPr>
              <a:t>MOUSEEVENTF_LEFTDOWN</a:t>
            </a:r>
            <a:r>
              <a:rPr lang="fi-FI" sz="800" dirty="0">
                <a:solidFill>
                  <a:srgbClr val="000000"/>
                </a:solidFill>
                <a:latin typeface="Cascadia Mono" panose="020B0609020000020004" pitchFamily="49" charset="0"/>
              </a:rPr>
              <a:t> | </a:t>
            </a:r>
            <a:r>
              <a:rPr lang="fi-FI" sz="800" dirty="0">
                <a:solidFill>
                  <a:srgbClr val="6F008A"/>
                </a:solidFill>
                <a:latin typeface="Cascadia Mono" panose="020B0609020000020004" pitchFamily="49" charset="0"/>
              </a:rPr>
              <a:t>MOUSEEVENTF_LEFTUP</a:t>
            </a:r>
            <a:r>
              <a:rPr lang="fi-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input.mi.mouseData</a:t>
            </a:r>
            <a:r>
              <a:rPr lang="fi-FI" sz="800" dirty="0">
                <a:solidFill>
                  <a:srgbClr val="000000"/>
                </a:solidFill>
                <a:latin typeface="Cascadia Mono" panose="020B0609020000020004" pitchFamily="49" charset="0"/>
              </a:rPr>
              <a:t> = 0;</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input.mi.dwExtraInfo</a:t>
            </a:r>
            <a:r>
              <a:rPr lang="fi-FI" sz="800" dirty="0">
                <a:solidFill>
                  <a:srgbClr val="000000"/>
                </a:solidFill>
                <a:latin typeface="Cascadia Mono" panose="020B0609020000020004" pitchFamily="49" charset="0"/>
              </a:rPr>
              <a:t> = </a:t>
            </a:r>
            <a:r>
              <a:rPr lang="fi-FI" sz="800" dirty="0">
                <a:solidFill>
                  <a:srgbClr val="6F008A"/>
                </a:solidFill>
                <a:latin typeface="Cascadia Mono" panose="020B0609020000020004" pitchFamily="49" charset="0"/>
              </a:rPr>
              <a:t>NULL</a:t>
            </a:r>
            <a:r>
              <a:rPr lang="fi-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input.mi.time</a:t>
            </a:r>
            <a:r>
              <a:rPr lang="fi-FI" sz="800" dirty="0">
                <a:solidFill>
                  <a:srgbClr val="000000"/>
                </a:solidFill>
                <a:latin typeface="Cascadia Mono" panose="020B0609020000020004" pitchFamily="49" charset="0"/>
              </a:rPr>
              <a:t> = 0;</a:t>
            </a:r>
          </a:p>
          <a:p>
            <a:r>
              <a:rPr lang="en-GB" sz="800" dirty="0">
                <a:solidFill>
                  <a:srgbClr val="000000"/>
                </a:solidFill>
                <a:latin typeface="Cascadia Mono" panose="020B0609020000020004" pitchFamily="49" charset="0"/>
              </a:rPr>
              <a:t>    </a:t>
            </a:r>
            <a:r>
              <a:rPr lang="en-GB" sz="800" dirty="0" err="1">
                <a:solidFill>
                  <a:srgbClr val="000000"/>
                </a:solidFill>
                <a:latin typeface="Cascadia Mono" panose="020B0609020000020004" pitchFamily="49" charset="0"/>
              </a:rPr>
              <a:t>SendInput</a:t>
            </a:r>
            <a:r>
              <a:rPr lang="en-GB" sz="800" dirty="0">
                <a:solidFill>
                  <a:srgbClr val="000000"/>
                </a:solidFill>
                <a:latin typeface="Cascadia Mono" panose="020B0609020000020004" pitchFamily="49" charset="0"/>
              </a:rPr>
              <a:t>(1, &amp;input, </a:t>
            </a:r>
            <a:r>
              <a:rPr lang="en-GB" sz="800" dirty="0" err="1">
                <a:solidFill>
                  <a:srgbClr val="0000FF"/>
                </a:solidFill>
                <a:latin typeface="Cascadia Mono" panose="020B0609020000020004" pitchFamily="49" charset="0"/>
              </a:rPr>
              <a:t>sizeof</a:t>
            </a:r>
            <a:r>
              <a:rPr lang="en-GB" sz="800" dirty="0">
                <a:solidFill>
                  <a:srgbClr val="000000"/>
                </a:solidFill>
                <a:latin typeface="Cascadia Mono" panose="020B0609020000020004" pitchFamily="49" charset="0"/>
              </a:rPr>
              <a:t>(</a:t>
            </a:r>
            <a:r>
              <a:rPr lang="en-GB" sz="800" dirty="0">
                <a:solidFill>
                  <a:srgbClr val="2B91AF"/>
                </a:solidFill>
                <a:latin typeface="Cascadia Mono" panose="020B0609020000020004" pitchFamily="49" charset="0"/>
              </a:rPr>
              <a:t>INPUT</a:t>
            </a:r>
            <a:r>
              <a:rPr lang="en-GB" sz="800" dirty="0">
                <a:solidFill>
                  <a:srgbClr val="000000"/>
                </a:solidFill>
                <a:latin typeface="Cascadia Mono" panose="020B0609020000020004" pitchFamily="49" charset="0"/>
              </a:rPr>
              <a:t>));</a:t>
            </a:r>
            <a:endParaRPr lang="fi-FI" sz="800" dirty="0">
              <a:solidFill>
                <a:srgbClr val="000000"/>
              </a:solidFill>
              <a:latin typeface="Cascadia Mono" panose="020B0609020000020004" pitchFamily="49" charset="0"/>
            </a:endParaRPr>
          </a:p>
          <a:p>
            <a:r>
              <a:rPr lang="en-FI" sz="800" dirty="0">
                <a:solidFill>
                  <a:srgbClr val="000000"/>
                </a:solidFill>
                <a:latin typeface="Cascadia Mono" panose="020B0609020000020004" pitchFamily="49" charset="0"/>
              </a:rPr>
              <a:t>}</a:t>
            </a:r>
            <a:endParaRPr lang="en-GB" sz="800" dirty="0">
              <a:solidFill>
                <a:srgbClr val="000000"/>
              </a:solidFill>
              <a:latin typeface="Cascadia Mono" panose="020B0609020000020004" pitchFamily="49" charset="0"/>
            </a:endParaRPr>
          </a:p>
          <a:p>
            <a:endParaRPr lang="en-FI" sz="800" dirty="0">
              <a:solidFill>
                <a:srgbClr val="000000"/>
              </a:solidFill>
              <a:latin typeface="Cascadia Mono" panose="020B0609020000020004" pitchFamily="49" charset="0"/>
            </a:endParaRPr>
          </a:p>
          <a:p>
            <a:r>
              <a:rPr lang="fi-FI" sz="800" dirty="0" err="1">
                <a:solidFill>
                  <a:srgbClr val="0000FF"/>
                </a:solidFill>
                <a:latin typeface="Cascadia Mono" panose="020B0609020000020004" pitchFamily="49" charset="0"/>
              </a:rPr>
              <a:t>void</a:t>
            </a:r>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doStuff</a:t>
            </a:r>
            <a:r>
              <a:rPr lang="fi-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leftClick</a:t>
            </a:r>
            <a:r>
              <a:rPr lang="fi-FI" sz="800" dirty="0">
                <a:solidFill>
                  <a:srgbClr val="000000"/>
                </a:solidFill>
                <a:latin typeface="Cascadia Mono" panose="020B0609020000020004" pitchFamily="49" charset="0"/>
              </a:rPr>
              <a:t>();</a:t>
            </a:r>
          </a:p>
          <a:p>
            <a:r>
              <a:rPr lang="en-FI" sz="800" dirty="0">
                <a:solidFill>
                  <a:srgbClr val="000000"/>
                </a:solidFill>
                <a:latin typeface="Cascadia Mono" panose="020B0609020000020004" pitchFamily="49" charset="0"/>
              </a:rPr>
              <a:t>}</a:t>
            </a:r>
          </a:p>
          <a:p>
            <a:endParaRPr lang="en-FI" sz="800" dirty="0">
              <a:solidFill>
                <a:srgbClr val="000000"/>
              </a:solidFill>
              <a:latin typeface="Cascadia Mono" panose="020B0609020000020004" pitchFamily="49" charset="0"/>
            </a:endParaRPr>
          </a:p>
          <a:p>
            <a:r>
              <a:rPr lang="fi-FI" sz="800" dirty="0" err="1">
                <a:solidFill>
                  <a:srgbClr val="0000FF"/>
                </a:solidFill>
                <a:latin typeface="Cascadia Mono" panose="020B0609020000020004" pitchFamily="49" charset="0"/>
              </a:rPr>
              <a:t>int</a:t>
            </a:r>
            <a:r>
              <a:rPr lang="fi-FI" sz="800" dirty="0">
                <a:solidFill>
                  <a:srgbClr val="000000"/>
                </a:solidFill>
                <a:latin typeface="Cascadia Mono" panose="020B0609020000020004" pitchFamily="49" charset="0"/>
              </a:rPr>
              <a:t> main()</a:t>
            </a:r>
          </a:p>
          <a:p>
            <a:r>
              <a:rPr lang="en-FI" sz="800" dirty="0">
                <a:solidFill>
                  <a:srgbClr val="000000"/>
                </a:solidFill>
                <a:latin typeface="Cascadia Mono" panose="020B0609020000020004" pitchFamily="49" charset="0"/>
              </a:rPr>
              <a:t>{</a:t>
            </a:r>
          </a:p>
          <a:p>
            <a:r>
              <a:rPr lang="fi-FI" sz="800" dirty="0">
                <a:solidFill>
                  <a:srgbClr val="000000"/>
                </a:solidFill>
                <a:latin typeface="Cascadia Mono" panose="020B0609020000020004" pitchFamily="49" charset="0"/>
              </a:rPr>
              <a:t>    </a:t>
            </a:r>
            <a:r>
              <a:rPr lang="fi-FI" sz="800" dirty="0" err="1">
                <a:solidFill>
                  <a:srgbClr val="000000"/>
                </a:solidFill>
                <a:latin typeface="Cascadia Mono" panose="020B0609020000020004" pitchFamily="49" charset="0"/>
              </a:rPr>
              <a:t>doStuff</a:t>
            </a:r>
            <a:r>
              <a:rPr lang="fi-FI" sz="800" dirty="0">
                <a:solidFill>
                  <a:srgbClr val="000000"/>
                </a:solidFill>
                <a:latin typeface="Cascadia Mono" panose="020B0609020000020004" pitchFamily="49" charset="0"/>
              </a:rPr>
              <a:t>();</a:t>
            </a:r>
          </a:p>
          <a:p>
            <a:r>
              <a:rPr lang="en-FI" sz="800" dirty="0">
                <a:solidFill>
                  <a:srgbClr val="000000"/>
                </a:solidFill>
                <a:latin typeface="Cascadia Mono" panose="020B0609020000020004" pitchFamily="49" charset="0"/>
              </a:rPr>
              <a:t>}</a:t>
            </a:r>
          </a:p>
        </p:txBody>
      </p:sp>
      <p:sp>
        <p:nvSpPr>
          <p:cNvPr id="6" name="Right Brace 5">
            <a:extLst>
              <a:ext uri="{FF2B5EF4-FFF2-40B4-BE49-F238E27FC236}">
                <a16:creationId xmlns:a16="http://schemas.microsoft.com/office/drawing/2014/main" id="{3B2264C1-EB64-F95B-9A7A-87B7DA1F77A3}"/>
              </a:ext>
            </a:extLst>
          </p:cNvPr>
          <p:cNvSpPr/>
          <p:nvPr/>
        </p:nvSpPr>
        <p:spPr>
          <a:xfrm flipH="1">
            <a:off x="4697628" y="2218036"/>
            <a:ext cx="177113" cy="444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I"/>
          </a:p>
        </p:txBody>
      </p:sp>
      <p:sp>
        <p:nvSpPr>
          <p:cNvPr id="7" name="Right Brace 6">
            <a:extLst>
              <a:ext uri="{FF2B5EF4-FFF2-40B4-BE49-F238E27FC236}">
                <a16:creationId xmlns:a16="http://schemas.microsoft.com/office/drawing/2014/main" id="{CF008ED3-0CAB-CA90-E548-FCC062139581}"/>
              </a:ext>
            </a:extLst>
          </p:cNvPr>
          <p:cNvSpPr/>
          <p:nvPr/>
        </p:nvSpPr>
        <p:spPr>
          <a:xfrm flipH="1">
            <a:off x="4697627" y="2753495"/>
            <a:ext cx="177113" cy="20594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I"/>
          </a:p>
        </p:txBody>
      </p:sp>
      <p:sp>
        <p:nvSpPr>
          <p:cNvPr id="8" name="Right Brace 7">
            <a:extLst>
              <a:ext uri="{FF2B5EF4-FFF2-40B4-BE49-F238E27FC236}">
                <a16:creationId xmlns:a16="http://schemas.microsoft.com/office/drawing/2014/main" id="{6FE713F4-35F8-5433-A754-97BE512968EA}"/>
              </a:ext>
            </a:extLst>
          </p:cNvPr>
          <p:cNvSpPr/>
          <p:nvPr/>
        </p:nvSpPr>
        <p:spPr>
          <a:xfrm flipH="1">
            <a:off x="4697627" y="5010929"/>
            <a:ext cx="177113" cy="4448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I"/>
          </a:p>
        </p:txBody>
      </p:sp>
      <p:sp>
        <p:nvSpPr>
          <p:cNvPr id="9" name="TextBox 8">
            <a:extLst>
              <a:ext uri="{FF2B5EF4-FFF2-40B4-BE49-F238E27FC236}">
                <a16:creationId xmlns:a16="http://schemas.microsoft.com/office/drawing/2014/main" id="{B8751D47-8CF5-5EF9-8DD4-C3D09F3E5AEE}"/>
              </a:ext>
            </a:extLst>
          </p:cNvPr>
          <p:cNvSpPr txBox="1"/>
          <p:nvPr/>
        </p:nvSpPr>
        <p:spPr>
          <a:xfrm>
            <a:off x="2337486" y="2250037"/>
            <a:ext cx="2360140" cy="369332"/>
          </a:xfrm>
          <a:prstGeom prst="rect">
            <a:avLst/>
          </a:prstGeom>
          <a:noFill/>
        </p:spPr>
        <p:txBody>
          <a:bodyPr wrap="square" rtlCol="0">
            <a:spAutoFit/>
          </a:bodyPr>
          <a:lstStyle/>
          <a:p>
            <a:r>
              <a:rPr lang="en-GB" dirty="0"/>
              <a:t>headers to include</a:t>
            </a:r>
            <a:endParaRPr lang="en-FI" dirty="0"/>
          </a:p>
        </p:txBody>
      </p:sp>
      <p:sp>
        <p:nvSpPr>
          <p:cNvPr id="10" name="TextBox 9">
            <a:extLst>
              <a:ext uri="{FF2B5EF4-FFF2-40B4-BE49-F238E27FC236}">
                <a16:creationId xmlns:a16="http://schemas.microsoft.com/office/drawing/2014/main" id="{712B83BB-BBE5-417E-F442-CC16178E5D50}"/>
              </a:ext>
            </a:extLst>
          </p:cNvPr>
          <p:cNvSpPr txBox="1"/>
          <p:nvPr/>
        </p:nvSpPr>
        <p:spPr>
          <a:xfrm>
            <a:off x="2699951" y="5048684"/>
            <a:ext cx="1997675" cy="369332"/>
          </a:xfrm>
          <a:prstGeom prst="rect">
            <a:avLst/>
          </a:prstGeom>
          <a:noFill/>
        </p:spPr>
        <p:txBody>
          <a:bodyPr wrap="square" rtlCol="0">
            <a:spAutoFit/>
          </a:bodyPr>
          <a:lstStyle/>
          <a:p>
            <a:r>
              <a:rPr lang="en-GB" dirty="0"/>
              <a:t>main() function</a:t>
            </a:r>
            <a:endParaRPr lang="en-FI" dirty="0"/>
          </a:p>
        </p:txBody>
      </p:sp>
      <p:sp>
        <p:nvSpPr>
          <p:cNvPr id="11" name="TextBox 10">
            <a:extLst>
              <a:ext uri="{FF2B5EF4-FFF2-40B4-BE49-F238E27FC236}">
                <a16:creationId xmlns:a16="http://schemas.microsoft.com/office/drawing/2014/main" id="{DA6AA620-B748-4E34-E29B-61332E9BE6E6}"/>
              </a:ext>
            </a:extLst>
          </p:cNvPr>
          <p:cNvSpPr txBox="1"/>
          <p:nvPr/>
        </p:nvSpPr>
        <p:spPr>
          <a:xfrm>
            <a:off x="2605217" y="3429000"/>
            <a:ext cx="2180967" cy="646331"/>
          </a:xfrm>
          <a:prstGeom prst="rect">
            <a:avLst/>
          </a:prstGeom>
          <a:noFill/>
        </p:spPr>
        <p:txBody>
          <a:bodyPr wrap="square" rtlCol="0">
            <a:spAutoFit/>
          </a:bodyPr>
          <a:lstStyle/>
          <a:p>
            <a:r>
              <a:rPr lang="en-GB" dirty="0"/>
              <a:t>functions in order of dependency</a:t>
            </a:r>
            <a:endParaRPr lang="en-FI" dirty="0"/>
          </a:p>
        </p:txBody>
      </p:sp>
    </p:spTree>
    <p:extLst>
      <p:ext uri="{BB962C8B-B14F-4D97-AF65-F5344CB8AC3E}">
        <p14:creationId xmlns:p14="http://schemas.microsoft.com/office/powerpoint/2010/main" val="176214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0B4-6D6D-77A6-5721-4388ADF7676C}"/>
              </a:ext>
            </a:extLst>
          </p:cNvPr>
          <p:cNvSpPr>
            <a:spLocks noGrp="1"/>
          </p:cNvSpPr>
          <p:nvPr>
            <p:ph type="title"/>
          </p:nvPr>
        </p:nvSpPr>
        <p:spPr/>
        <p:txBody>
          <a:bodyPr/>
          <a:lstStyle/>
          <a:p>
            <a:r>
              <a:rPr lang="en-US" dirty="0"/>
              <a:t>C++ basics</a:t>
            </a:r>
          </a:p>
        </p:txBody>
      </p:sp>
      <p:sp>
        <p:nvSpPr>
          <p:cNvPr id="3" name="Content Placeholder 2">
            <a:extLst>
              <a:ext uri="{FF2B5EF4-FFF2-40B4-BE49-F238E27FC236}">
                <a16:creationId xmlns:a16="http://schemas.microsoft.com/office/drawing/2014/main" id="{1E4DF814-E8CC-55C6-8572-585FB5828D44}"/>
              </a:ext>
            </a:extLst>
          </p:cNvPr>
          <p:cNvSpPr>
            <a:spLocks noGrp="1"/>
          </p:cNvSpPr>
          <p:nvPr>
            <p:ph idx="1"/>
          </p:nvPr>
        </p:nvSpPr>
        <p:spPr/>
        <p:txBody>
          <a:bodyPr/>
          <a:lstStyle/>
          <a:p>
            <a:r>
              <a:rPr lang="en-US" dirty="0"/>
              <a:t>camelCase</a:t>
            </a:r>
          </a:p>
          <a:p>
            <a:r>
              <a:rPr lang="en-US" dirty="0"/>
              <a:t>Operators</a:t>
            </a:r>
          </a:p>
          <a:p>
            <a:r>
              <a:rPr lang="en-US" dirty="0"/>
              <a:t>Indexing from 0</a:t>
            </a:r>
          </a:p>
          <a:p>
            <a:r>
              <a:rPr lang="en-US" dirty="0"/>
              <a:t>Loops</a:t>
            </a:r>
          </a:p>
          <a:p>
            <a:r>
              <a:rPr lang="en-US" dirty="0"/>
              <a:t>If statements and conditions</a:t>
            </a:r>
          </a:p>
          <a:p>
            <a:r>
              <a:rPr lang="en-US" dirty="0"/>
              <a:t>Blocks</a:t>
            </a:r>
          </a:p>
          <a:p>
            <a:r>
              <a:rPr lang="en-US" dirty="0"/>
              <a:t>Namespaces</a:t>
            </a:r>
          </a:p>
          <a:p>
            <a:r>
              <a:rPr lang="en-US" dirty="0"/>
              <a:t>Comments</a:t>
            </a:r>
          </a:p>
        </p:txBody>
      </p:sp>
    </p:spTree>
    <p:extLst>
      <p:ext uri="{BB962C8B-B14F-4D97-AF65-F5344CB8AC3E}">
        <p14:creationId xmlns:p14="http://schemas.microsoft.com/office/powerpoint/2010/main" val="98887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0B4-6D6D-77A6-5721-4388ADF7676C}"/>
              </a:ext>
            </a:extLst>
          </p:cNvPr>
          <p:cNvSpPr>
            <a:spLocks noGrp="1"/>
          </p:cNvSpPr>
          <p:nvPr>
            <p:ph type="title"/>
          </p:nvPr>
        </p:nvSpPr>
        <p:spPr/>
        <p:txBody>
          <a:bodyPr/>
          <a:lstStyle/>
          <a:p>
            <a:r>
              <a:rPr lang="en-US" dirty="0"/>
              <a:t>C++ basics: camelCase</a:t>
            </a:r>
          </a:p>
        </p:txBody>
      </p:sp>
      <p:sp>
        <p:nvSpPr>
          <p:cNvPr id="3" name="Content Placeholder 2">
            <a:extLst>
              <a:ext uri="{FF2B5EF4-FFF2-40B4-BE49-F238E27FC236}">
                <a16:creationId xmlns:a16="http://schemas.microsoft.com/office/drawing/2014/main" id="{1E4DF814-E8CC-55C6-8572-585FB5828D44}"/>
              </a:ext>
            </a:extLst>
          </p:cNvPr>
          <p:cNvSpPr>
            <a:spLocks noGrp="1"/>
          </p:cNvSpPr>
          <p:nvPr>
            <p:ph idx="1"/>
          </p:nvPr>
        </p:nvSpPr>
        <p:spPr/>
        <p:txBody>
          <a:bodyPr>
            <a:normAutofit lnSpcReduction="10000"/>
          </a:bodyPr>
          <a:lstStyle/>
          <a:p>
            <a:r>
              <a:rPr lang="en-US" dirty="0"/>
              <a:t>Variables and functions are named using </a:t>
            </a:r>
            <a:r>
              <a:rPr lang="en-US" dirty="0" err="1"/>
              <a:t>lowerCamelCase</a:t>
            </a:r>
            <a:endParaRPr lang="en-US" dirty="0"/>
          </a:p>
          <a:p>
            <a:pPr lvl="1"/>
            <a:r>
              <a:rPr lang="en-US" dirty="0"/>
              <a:t>All separate words in the name except the first one start with an uppercase letter</a:t>
            </a:r>
          </a:p>
          <a:p>
            <a:pPr lvl="1"/>
            <a:r>
              <a:rPr lang="en-US" dirty="0"/>
              <a:t>Examples: </a:t>
            </a:r>
            <a:r>
              <a:rPr lang="en-US" dirty="0" err="1"/>
              <a:t>coordinatePoint</a:t>
            </a:r>
            <a:r>
              <a:rPr lang="en-US" dirty="0"/>
              <a:t>, </a:t>
            </a:r>
            <a:r>
              <a:rPr lang="en-US" dirty="0" err="1"/>
              <a:t>calculateTotalArea</a:t>
            </a:r>
            <a:r>
              <a:rPr lang="en-US" dirty="0"/>
              <a:t>, </a:t>
            </a:r>
            <a:r>
              <a:rPr lang="en-US" dirty="0" err="1"/>
              <a:t>userIdentifier</a:t>
            </a:r>
            <a:endParaRPr lang="en-US" dirty="0"/>
          </a:p>
          <a:p>
            <a:r>
              <a:rPr lang="en-US" dirty="0"/>
              <a:t>Classes are named using </a:t>
            </a:r>
            <a:r>
              <a:rPr lang="en-US" dirty="0" err="1"/>
              <a:t>UpperCamelCase</a:t>
            </a:r>
            <a:endParaRPr lang="en-US" dirty="0"/>
          </a:p>
          <a:p>
            <a:pPr lvl="1"/>
            <a:r>
              <a:rPr lang="en-US" dirty="0"/>
              <a:t>All words in the name start with an uppercase letter</a:t>
            </a:r>
          </a:p>
          <a:p>
            <a:pPr lvl="1"/>
            <a:r>
              <a:rPr lang="en-US" dirty="0"/>
              <a:t>Examples: Vehicle, </a:t>
            </a:r>
            <a:r>
              <a:rPr lang="en-US" dirty="0" err="1"/>
              <a:t>KinematicsSolver</a:t>
            </a:r>
            <a:r>
              <a:rPr lang="en-US" dirty="0"/>
              <a:t>, </a:t>
            </a:r>
            <a:r>
              <a:rPr lang="en-US" dirty="0" err="1"/>
              <a:t>DataValueManager</a:t>
            </a:r>
            <a:endParaRPr lang="en-US" dirty="0"/>
          </a:p>
          <a:p>
            <a:r>
              <a:rPr lang="en-US" dirty="0"/>
              <a:t>This is not enforced in the language itself, but is a common convention and helps understanding your and others’ code</a:t>
            </a:r>
          </a:p>
          <a:p>
            <a:pPr lvl="1"/>
            <a:r>
              <a:rPr lang="en-US" dirty="0"/>
              <a:t>Other styles exist, for example </a:t>
            </a:r>
            <a:r>
              <a:rPr lang="en-US" dirty="0" err="1"/>
              <a:t>snake_case</a:t>
            </a:r>
            <a:endParaRPr lang="en-US" dirty="0"/>
          </a:p>
          <a:p>
            <a:pPr lvl="1"/>
            <a:r>
              <a:rPr lang="en-US" b="1" dirty="0"/>
              <a:t>Use a consistent style in your projects</a:t>
            </a:r>
            <a:r>
              <a:rPr lang="en-US" dirty="0"/>
              <a:t>, whatever the style is</a:t>
            </a:r>
          </a:p>
        </p:txBody>
      </p:sp>
    </p:spTree>
    <p:extLst>
      <p:ext uri="{BB962C8B-B14F-4D97-AF65-F5344CB8AC3E}">
        <p14:creationId xmlns:p14="http://schemas.microsoft.com/office/powerpoint/2010/main" val="220177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3BF3-1284-FCEA-51B8-53B715D58B0A}"/>
              </a:ext>
            </a:extLst>
          </p:cNvPr>
          <p:cNvSpPr>
            <a:spLocks noGrp="1"/>
          </p:cNvSpPr>
          <p:nvPr>
            <p:ph type="title"/>
          </p:nvPr>
        </p:nvSpPr>
        <p:spPr/>
        <p:txBody>
          <a:bodyPr/>
          <a:lstStyle/>
          <a:p>
            <a:r>
              <a:rPr lang="en-GB" dirty="0"/>
              <a:t>C++ basics: operators</a:t>
            </a:r>
            <a:endParaRPr lang="en-FI" dirty="0"/>
          </a:p>
        </p:txBody>
      </p:sp>
      <p:sp>
        <p:nvSpPr>
          <p:cNvPr id="3" name="Content Placeholder 2">
            <a:extLst>
              <a:ext uri="{FF2B5EF4-FFF2-40B4-BE49-F238E27FC236}">
                <a16:creationId xmlns:a16="http://schemas.microsoft.com/office/drawing/2014/main" id="{37D76DF5-070C-B732-9951-9CFBC6C1F2FE}"/>
              </a:ext>
            </a:extLst>
          </p:cNvPr>
          <p:cNvSpPr>
            <a:spLocks noGrp="1"/>
          </p:cNvSpPr>
          <p:nvPr>
            <p:ph idx="1"/>
          </p:nvPr>
        </p:nvSpPr>
        <p:spPr/>
        <p:txBody>
          <a:bodyPr>
            <a:normAutofit fontScale="92500" lnSpcReduction="20000"/>
          </a:bodyPr>
          <a:lstStyle/>
          <a:p>
            <a:r>
              <a:rPr lang="en-GB" dirty="0"/>
              <a:t>Characters (usually symbols) that have some defined behaviour for variables</a:t>
            </a:r>
          </a:p>
          <a:p>
            <a:r>
              <a:rPr lang="en-GB" dirty="0"/>
              <a:t>Some (but not all) operators:</a:t>
            </a:r>
          </a:p>
          <a:p>
            <a:pPr lvl="1"/>
            <a:r>
              <a:rPr lang="en-GB" dirty="0"/>
              <a:t>Assignment (=)</a:t>
            </a:r>
          </a:p>
          <a:p>
            <a:pPr lvl="2"/>
            <a:r>
              <a:rPr lang="en-GB" dirty="0"/>
              <a:t>Assigns a value (right) to a variable (left)</a:t>
            </a:r>
          </a:p>
          <a:p>
            <a:pPr lvl="1"/>
            <a:r>
              <a:rPr lang="en-GB" dirty="0"/>
              <a:t>Arithmetic (+, -, *, /, %)</a:t>
            </a:r>
          </a:p>
          <a:p>
            <a:pPr lvl="2"/>
            <a:r>
              <a:rPr lang="en-GB" dirty="0"/>
              <a:t>Basic maths</a:t>
            </a:r>
          </a:p>
          <a:p>
            <a:pPr lvl="1"/>
            <a:r>
              <a:rPr lang="en-GB" dirty="0"/>
              <a:t>Compound assignments (+=, -=, *=, /=, and so forth)</a:t>
            </a:r>
          </a:p>
          <a:p>
            <a:pPr lvl="2"/>
            <a:r>
              <a:rPr lang="en-GB" dirty="0"/>
              <a:t>Modifies the value of a variable (left)</a:t>
            </a:r>
          </a:p>
          <a:p>
            <a:pPr lvl="1"/>
            <a:r>
              <a:rPr lang="en-GB" dirty="0"/>
              <a:t>Increment and decrement (++, --)</a:t>
            </a:r>
          </a:p>
          <a:p>
            <a:pPr lvl="2"/>
            <a:r>
              <a:rPr lang="en-GB" dirty="0"/>
              <a:t>Increase or decrease the value of a variable by 1</a:t>
            </a:r>
          </a:p>
          <a:p>
            <a:pPr lvl="1"/>
            <a:r>
              <a:rPr lang="en-GB" dirty="0"/>
              <a:t>Relational and comparison (==, !=, &gt;, &lt;, &gt;=, &lt;=)</a:t>
            </a:r>
          </a:p>
          <a:p>
            <a:pPr lvl="1"/>
            <a:r>
              <a:rPr lang="en-GB" dirty="0"/>
              <a:t>Logical (!, &amp;&amp;, ||)</a:t>
            </a:r>
          </a:p>
        </p:txBody>
      </p:sp>
      <p:sp>
        <p:nvSpPr>
          <p:cNvPr id="4" name="TextBox 3">
            <a:extLst>
              <a:ext uri="{FF2B5EF4-FFF2-40B4-BE49-F238E27FC236}">
                <a16:creationId xmlns:a16="http://schemas.microsoft.com/office/drawing/2014/main" id="{B607FC41-4D92-DD24-3E07-FBC2E1498CD0}"/>
              </a:ext>
            </a:extLst>
          </p:cNvPr>
          <p:cNvSpPr txBox="1"/>
          <p:nvPr/>
        </p:nvSpPr>
        <p:spPr>
          <a:xfrm>
            <a:off x="7982465" y="2947086"/>
            <a:ext cx="158166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err="1">
                <a:solidFill>
                  <a:srgbClr val="0000FF"/>
                </a:solidFill>
                <a:latin typeface="Cascadia Mono" panose="020B0609020000020004" pitchFamily="49" charset="0"/>
              </a:rPr>
              <a:t>int</a:t>
            </a:r>
            <a:r>
              <a:rPr lang="fi-FI" sz="1800" dirty="0">
                <a:solidFill>
                  <a:srgbClr val="000000"/>
                </a:solidFill>
                <a:latin typeface="Cascadia Mono" panose="020B0609020000020004" pitchFamily="49" charset="0"/>
              </a:rPr>
              <a:t> a = 1;</a:t>
            </a:r>
            <a:endParaRPr lang="en-FI" dirty="0"/>
          </a:p>
        </p:txBody>
      </p:sp>
      <p:sp>
        <p:nvSpPr>
          <p:cNvPr id="5" name="TextBox 4">
            <a:extLst>
              <a:ext uri="{FF2B5EF4-FFF2-40B4-BE49-F238E27FC236}">
                <a16:creationId xmlns:a16="http://schemas.microsoft.com/office/drawing/2014/main" id="{F328C97A-901F-B513-4FB4-D362FAFEBE41}"/>
              </a:ext>
            </a:extLst>
          </p:cNvPr>
          <p:cNvSpPr txBox="1"/>
          <p:nvPr/>
        </p:nvSpPr>
        <p:spPr>
          <a:xfrm>
            <a:off x="7982464" y="3606113"/>
            <a:ext cx="21191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err="1">
                <a:solidFill>
                  <a:srgbClr val="0000FF"/>
                </a:solidFill>
                <a:latin typeface="Cascadia Mono" panose="020B0609020000020004" pitchFamily="49" charset="0"/>
              </a:rPr>
              <a:t>int</a:t>
            </a:r>
            <a:r>
              <a:rPr lang="fi-FI" sz="1800" dirty="0">
                <a:solidFill>
                  <a:srgbClr val="000000"/>
                </a:solidFill>
                <a:latin typeface="Cascadia Mono" panose="020B0609020000020004" pitchFamily="49" charset="0"/>
              </a:rPr>
              <a:t> b = 2 * a;</a:t>
            </a:r>
            <a:endParaRPr lang="en-FI" dirty="0"/>
          </a:p>
        </p:txBody>
      </p:sp>
      <p:sp>
        <p:nvSpPr>
          <p:cNvPr id="6" name="TextBox 5">
            <a:extLst>
              <a:ext uri="{FF2B5EF4-FFF2-40B4-BE49-F238E27FC236}">
                <a16:creationId xmlns:a16="http://schemas.microsoft.com/office/drawing/2014/main" id="{ED0C222F-6B00-650E-1196-669CB714E179}"/>
              </a:ext>
            </a:extLst>
          </p:cNvPr>
          <p:cNvSpPr txBox="1"/>
          <p:nvPr/>
        </p:nvSpPr>
        <p:spPr>
          <a:xfrm>
            <a:off x="7982464" y="4210586"/>
            <a:ext cx="38182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a:solidFill>
                  <a:srgbClr val="000000"/>
                </a:solidFill>
                <a:latin typeface="Cascadia Mono" panose="020B0609020000020004" pitchFamily="49" charset="0"/>
              </a:rPr>
              <a:t>a += 2; </a:t>
            </a:r>
            <a:r>
              <a:rPr lang="fi-FI" sz="1800" dirty="0">
                <a:solidFill>
                  <a:srgbClr val="008000"/>
                </a:solidFill>
                <a:latin typeface="Cascadia Mono" panose="020B0609020000020004" pitchFamily="49" charset="0"/>
              </a:rPr>
              <a:t>// </a:t>
            </a:r>
            <a:r>
              <a:rPr lang="fi-FI" sz="1800" dirty="0" err="1">
                <a:solidFill>
                  <a:srgbClr val="008000"/>
                </a:solidFill>
                <a:latin typeface="Cascadia Mono" panose="020B0609020000020004" pitchFamily="49" charset="0"/>
              </a:rPr>
              <a:t>same</a:t>
            </a:r>
            <a:r>
              <a:rPr lang="fi-FI" sz="1800" dirty="0">
                <a:solidFill>
                  <a:srgbClr val="008000"/>
                </a:solidFill>
                <a:latin typeface="Cascadia Mono" panose="020B0609020000020004" pitchFamily="49" charset="0"/>
              </a:rPr>
              <a:t> as a = a+2;</a:t>
            </a:r>
            <a:endParaRPr lang="en-FI" dirty="0"/>
          </a:p>
        </p:txBody>
      </p:sp>
      <p:sp>
        <p:nvSpPr>
          <p:cNvPr id="7" name="TextBox 6">
            <a:extLst>
              <a:ext uri="{FF2B5EF4-FFF2-40B4-BE49-F238E27FC236}">
                <a16:creationId xmlns:a16="http://schemas.microsoft.com/office/drawing/2014/main" id="{00A5ED3D-F38B-3D70-ED82-035A4EDFC357}"/>
              </a:ext>
            </a:extLst>
          </p:cNvPr>
          <p:cNvSpPr txBox="1"/>
          <p:nvPr/>
        </p:nvSpPr>
        <p:spPr>
          <a:xfrm>
            <a:off x="7982464" y="4884617"/>
            <a:ext cx="341252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a:solidFill>
                  <a:srgbClr val="000000"/>
                </a:solidFill>
                <a:latin typeface="Cascadia Mono" panose="020B0609020000020004" pitchFamily="49" charset="0"/>
              </a:rPr>
              <a:t>++a; </a:t>
            </a:r>
            <a:r>
              <a:rPr lang="fi-FI" sz="1800" dirty="0">
                <a:solidFill>
                  <a:srgbClr val="008000"/>
                </a:solidFill>
                <a:latin typeface="Cascadia Mono" panose="020B0609020000020004" pitchFamily="49" charset="0"/>
              </a:rPr>
              <a:t>// </a:t>
            </a:r>
            <a:r>
              <a:rPr lang="fi-FI" sz="1800" dirty="0" err="1">
                <a:solidFill>
                  <a:srgbClr val="008000"/>
                </a:solidFill>
                <a:latin typeface="Cascadia Mono" panose="020B0609020000020004" pitchFamily="49" charset="0"/>
              </a:rPr>
              <a:t>same</a:t>
            </a:r>
            <a:r>
              <a:rPr lang="fi-FI" sz="1800" dirty="0">
                <a:solidFill>
                  <a:srgbClr val="008000"/>
                </a:solidFill>
                <a:latin typeface="Cascadia Mono" panose="020B0609020000020004" pitchFamily="49" charset="0"/>
              </a:rPr>
              <a:t> as a = a+1;</a:t>
            </a:r>
            <a:endParaRPr lang="en-FI" dirty="0"/>
          </a:p>
        </p:txBody>
      </p:sp>
      <p:sp>
        <p:nvSpPr>
          <p:cNvPr id="10" name="TextBox 9">
            <a:extLst>
              <a:ext uri="{FF2B5EF4-FFF2-40B4-BE49-F238E27FC236}">
                <a16:creationId xmlns:a16="http://schemas.microsoft.com/office/drawing/2014/main" id="{12406AEF-333C-973B-AD30-A8AAE1437D86}"/>
              </a:ext>
            </a:extLst>
          </p:cNvPr>
          <p:cNvSpPr txBox="1"/>
          <p:nvPr/>
        </p:nvSpPr>
        <p:spPr>
          <a:xfrm>
            <a:off x="7982464" y="5474675"/>
            <a:ext cx="266906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err="1">
                <a:solidFill>
                  <a:srgbClr val="0000FF"/>
                </a:solidFill>
                <a:latin typeface="Cascadia Mono" panose="020B0609020000020004" pitchFamily="49" charset="0"/>
              </a:rPr>
              <a:t>bool</a:t>
            </a:r>
            <a:r>
              <a:rPr lang="fi-FI" sz="1800" dirty="0">
                <a:solidFill>
                  <a:srgbClr val="000000"/>
                </a:solidFill>
                <a:latin typeface="Cascadia Mono" panose="020B0609020000020004" pitchFamily="49" charset="0"/>
              </a:rPr>
              <a:t> c = (a == b);</a:t>
            </a:r>
            <a:endParaRPr lang="en-FI" dirty="0"/>
          </a:p>
        </p:txBody>
      </p:sp>
      <p:sp>
        <p:nvSpPr>
          <p:cNvPr id="11" name="TextBox 10">
            <a:extLst>
              <a:ext uri="{FF2B5EF4-FFF2-40B4-BE49-F238E27FC236}">
                <a16:creationId xmlns:a16="http://schemas.microsoft.com/office/drawing/2014/main" id="{C1EB7A58-34C4-726F-4FDE-AA2E6C36E4E3}"/>
              </a:ext>
            </a:extLst>
          </p:cNvPr>
          <p:cNvSpPr txBox="1"/>
          <p:nvPr/>
        </p:nvSpPr>
        <p:spPr>
          <a:xfrm>
            <a:off x="7982464" y="5891423"/>
            <a:ext cx="18040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err="1">
                <a:solidFill>
                  <a:srgbClr val="0000FF"/>
                </a:solidFill>
                <a:latin typeface="Cascadia Mono" panose="020B0609020000020004" pitchFamily="49" charset="0"/>
              </a:rPr>
              <a:t>bool</a:t>
            </a:r>
            <a:r>
              <a:rPr lang="fi-FI" sz="1800" dirty="0">
                <a:solidFill>
                  <a:srgbClr val="000000"/>
                </a:solidFill>
                <a:latin typeface="Cascadia Mono" panose="020B0609020000020004" pitchFamily="49" charset="0"/>
              </a:rPr>
              <a:t> d = !c;</a:t>
            </a:r>
            <a:endParaRPr lang="en-FI" dirty="0"/>
          </a:p>
        </p:txBody>
      </p:sp>
    </p:spTree>
    <p:extLst>
      <p:ext uri="{BB962C8B-B14F-4D97-AF65-F5344CB8AC3E}">
        <p14:creationId xmlns:p14="http://schemas.microsoft.com/office/powerpoint/2010/main" val="112256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0B4-6D6D-77A6-5721-4388ADF7676C}"/>
              </a:ext>
            </a:extLst>
          </p:cNvPr>
          <p:cNvSpPr>
            <a:spLocks noGrp="1"/>
          </p:cNvSpPr>
          <p:nvPr>
            <p:ph type="title"/>
          </p:nvPr>
        </p:nvSpPr>
        <p:spPr/>
        <p:txBody>
          <a:bodyPr/>
          <a:lstStyle/>
          <a:p>
            <a:r>
              <a:rPr lang="en-US" dirty="0"/>
              <a:t>C++ basics: indexing</a:t>
            </a:r>
          </a:p>
        </p:txBody>
      </p:sp>
      <p:sp>
        <p:nvSpPr>
          <p:cNvPr id="3" name="Content Placeholder 2">
            <a:extLst>
              <a:ext uri="{FF2B5EF4-FFF2-40B4-BE49-F238E27FC236}">
                <a16:creationId xmlns:a16="http://schemas.microsoft.com/office/drawing/2014/main" id="{1E4DF814-E8CC-55C6-8572-585FB5828D44}"/>
              </a:ext>
            </a:extLst>
          </p:cNvPr>
          <p:cNvSpPr>
            <a:spLocks noGrp="1"/>
          </p:cNvSpPr>
          <p:nvPr>
            <p:ph idx="1"/>
          </p:nvPr>
        </p:nvSpPr>
        <p:spPr/>
        <p:txBody>
          <a:bodyPr/>
          <a:lstStyle/>
          <a:p>
            <a:r>
              <a:rPr lang="en-US" dirty="0"/>
              <a:t>The first element of a container or array is at index 0</a:t>
            </a:r>
          </a:p>
          <a:p>
            <a:r>
              <a:rPr lang="en-US" dirty="0"/>
              <a:t>Elements are usually accessed with square brackets []</a:t>
            </a:r>
          </a:p>
          <a:p>
            <a:r>
              <a:rPr lang="en-US" dirty="0"/>
              <a:t>Example:</a:t>
            </a:r>
          </a:p>
          <a:p>
            <a:pPr lvl="1"/>
            <a:r>
              <a:rPr lang="en-US" b="1" dirty="0"/>
              <a:t>std::string </a:t>
            </a:r>
            <a:r>
              <a:rPr lang="en-US" b="1" dirty="0" err="1"/>
              <a:t>exampleString</a:t>
            </a:r>
            <a:r>
              <a:rPr lang="en-US" b="1" dirty="0"/>
              <a:t> = “programming”;</a:t>
            </a:r>
          </a:p>
          <a:p>
            <a:pPr lvl="1"/>
            <a:r>
              <a:rPr lang="en-US" dirty="0" err="1"/>
              <a:t>exampleString</a:t>
            </a:r>
            <a:r>
              <a:rPr lang="en-US" dirty="0"/>
              <a:t> has 11 elements</a:t>
            </a:r>
          </a:p>
          <a:p>
            <a:pPr lvl="1"/>
            <a:r>
              <a:rPr lang="en-US" dirty="0"/>
              <a:t>1</a:t>
            </a:r>
            <a:r>
              <a:rPr lang="en-US" baseline="30000" dirty="0"/>
              <a:t>st</a:t>
            </a:r>
            <a:r>
              <a:rPr lang="en-US" dirty="0"/>
              <a:t> element is ‘p’ and accessed with </a:t>
            </a:r>
            <a:r>
              <a:rPr lang="en-US" dirty="0" err="1"/>
              <a:t>exampleString</a:t>
            </a:r>
            <a:r>
              <a:rPr lang="en-US" dirty="0"/>
              <a:t>[0]</a:t>
            </a:r>
          </a:p>
          <a:p>
            <a:pPr lvl="1"/>
            <a:r>
              <a:rPr lang="en-US" dirty="0"/>
              <a:t>2</a:t>
            </a:r>
            <a:r>
              <a:rPr lang="en-US" baseline="30000" dirty="0"/>
              <a:t>nd</a:t>
            </a:r>
            <a:r>
              <a:rPr lang="en-US" dirty="0"/>
              <a:t> element is ‘r’ and accessed with </a:t>
            </a:r>
            <a:r>
              <a:rPr lang="en-US" dirty="0" err="1"/>
              <a:t>exampleString</a:t>
            </a:r>
            <a:r>
              <a:rPr lang="en-US" dirty="0"/>
              <a:t>[1]</a:t>
            </a:r>
          </a:p>
          <a:p>
            <a:pPr lvl="1"/>
            <a:r>
              <a:rPr lang="en-US" dirty="0"/>
              <a:t>Last element is ‘g’ and accessed with </a:t>
            </a:r>
            <a:r>
              <a:rPr lang="en-US" dirty="0" err="1"/>
              <a:t>exampleString</a:t>
            </a:r>
            <a:r>
              <a:rPr lang="en-US" dirty="0"/>
              <a:t>[10]</a:t>
            </a:r>
          </a:p>
          <a:p>
            <a:pPr lvl="2"/>
            <a:r>
              <a:rPr lang="en-US" dirty="0"/>
              <a:t>Even though </a:t>
            </a:r>
            <a:r>
              <a:rPr lang="en-US" dirty="0" err="1"/>
              <a:t>exampleString</a:t>
            </a:r>
            <a:r>
              <a:rPr lang="en-US" dirty="0"/>
              <a:t> has 11 elements!</a:t>
            </a:r>
          </a:p>
        </p:txBody>
      </p:sp>
      <p:sp>
        <p:nvSpPr>
          <p:cNvPr id="4" name="TextBox 3">
            <a:extLst>
              <a:ext uri="{FF2B5EF4-FFF2-40B4-BE49-F238E27FC236}">
                <a16:creationId xmlns:a16="http://schemas.microsoft.com/office/drawing/2014/main" id="{6224192D-CC8E-253A-DEF0-4D0AB33802CD}"/>
              </a:ext>
            </a:extLst>
          </p:cNvPr>
          <p:cNvSpPr txBox="1"/>
          <p:nvPr/>
        </p:nvSpPr>
        <p:spPr>
          <a:xfrm>
            <a:off x="1618735" y="3361037"/>
            <a:ext cx="590035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a:solidFill>
                  <a:srgbClr val="000000"/>
                </a:solidFill>
                <a:latin typeface="Cascadia Mono" panose="020B0609020000020004" pitchFamily="49" charset="0"/>
              </a:rPr>
              <a:t>std::</a:t>
            </a:r>
            <a:r>
              <a:rPr lang="fi-FI" sz="1800" dirty="0" err="1">
                <a:solidFill>
                  <a:srgbClr val="2B91AF"/>
                </a:solidFill>
                <a:latin typeface="Cascadia Mono" panose="020B0609020000020004" pitchFamily="49" charset="0"/>
              </a:rPr>
              <a:t>string</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exampleString</a:t>
            </a:r>
            <a:r>
              <a:rPr lang="fi-FI" sz="1800" dirty="0">
                <a:solidFill>
                  <a:srgbClr val="000000"/>
                </a:solidFill>
                <a:latin typeface="Cascadia Mono" panose="020B0609020000020004" pitchFamily="49" charset="0"/>
              </a:rPr>
              <a:t> = </a:t>
            </a:r>
            <a:r>
              <a:rPr lang="fi-FI" sz="1800" dirty="0">
                <a:solidFill>
                  <a:srgbClr val="A31515"/>
                </a:solidFill>
                <a:latin typeface="Cascadia Mono" panose="020B0609020000020004" pitchFamily="49" charset="0"/>
              </a:rPr>
              <a:t>"</a:t>
            </a:r>
            <a:r>
              <a:rPr lang="fi-FI" sz="1800" dirty="0" err="1">
                <a:solidFill>
                  <a:srgbClr val="A31515"/>
                </a:solidFill>
                <a:latin typeface="Cascadia Mono" panose="020B0609020000020004" pitchFamily="49" charset="0"/>
              </a:rPr>
              <a:t>programming</a:t>
            </a:r>
            <a:r>
              <a:rPr lang="fi-FI" sz="1800" dirty="0">
                <a:solidFill>
                  <a:srgbClr val="A31515"/>
                </a:solidFill>
                <a:latin typeface="Cascadia Mono" panose="020B0609020000020004" pitchFamily="49" charset="0"/>
              </a:rPr>
              <a:t>"</a:t>
            </a:r>
            <a:r>
              <a:rPr lang="fi-FI" sz="1800" dirty="0">
                <a:solidFill>
                  <a:srgbClr val="000000"/>
                </a:solidFill>
                <a:latin typeface="Cascadia Mono" panose="020B0609020000020004" pitchFamily="49" charset="0"/>
              </a:rPr>
              <a:t>;</a:t>
            </a:r>
            <a:endParaRPr lang="en-FI" dirty="0"/>
          </a:p>
        </p:txBody>
      </p:sp>
    </p:spTree>
    <p:extLst>
      <p:ext uri="{BB962C8B-B14F-4D97-AF65-F5344CB8AC3E}">
        <p14:creationId xmlns:p14="http://schemas.microsoft.com/office/powerpoint/2010/main" val="26319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0B4-6D6D-77A6-5721-4388ADF7676C}"/>
              </a:ext>
            </a:extLst>
          </p:cNvPr>
          <p:cNvSpPr>
            <a:spLocks noGrp="1"/>
          </p:cNvSpPr>
          <p:nvPr>
            <p:ph type="title"/>
          </p:nvPr>
        </p:nvSpPr>
        <p:spPr/>
        <p:txBody>
          <a:bodyPr/>
          <a:lstStyle/>
          <a:p>
            <a:r>
              <a:rPr lang="en-US" dirty="0"/>
              <a:t>C++ basics: loops</a:t>
            </a:r>
          </a:p>
        </p:txBody>
      </p:sp>
      <p:sp>
        <p:nvSpPr>
          <p:cNvPr id="3" name="Content Placeholder 2">
            <a:extLst>
              <a:ext uri="{FF2B5EF4-FFF2-40B4-BE49-F238E27FC236}">
                <a16:creationId xmlns:a16="http://schemas.microsoft.com/office/drawing/2014/main" id="{1E4DF814-E8CC-55C6-8572-585FB5828D44}"/>
              </a:ext>
            </a:extLst>
          </p:cNvPr>
          <p:cNvSpPr>
            <a:spLocks noGrp="1"/>
          </p:cNvSpPr>
          <p:nvPr>
            <p:ph idx="1"/>
          </p:nvPr>
        </p:nvSpPr>
        <p:spPr/>
        <p:txBody>
          <a:bodyPr>
            <a:normAutofit lnSpcReduction="10000"/>
          </a:bodyPr>
          <a:lstStyle/>
          <a:p>
            <a:r>
              <a:rPr lang="en-US" dirty="0"/>
              <a:t>Three types: for loop, while loop, and do-while loop</a:t>
            </a:r>
          </a:p>
          <a:p>
            <a:r>
              <a:rPr lang="en-US" dirty="0"/>
              <a:t>For loop is an incrementing loop</a:t>
            </a:r>
          </a:p>
          <a:p>
            <a:r>
              <a:rPr lang="en-US" dirty="0"/>
              <a:t>While loop repeats as long as a defined condition is met</a:t>
            </a:r>
          </a:p>
          <a:p>
            <a:pPr lvl="1"/>
            <a:r>
              <a:rPr lang="en-US" dirty="0"/>
              <a:t>Ideally you will change this condition at some point in the loop to avoid endless looping</a:t>
            </a:r>
          </a:p>
          <a:p>
            <a:r>
              <a:rPr lang="en-US" dirty="0"/>
              <a:t>Do-while loops repeats as long as a defined condition is met (like while loops) but the loop is executed at least once even if the condition is never met</a:t>
            </a:r>
          </a:p>
          <a:p>
            <a:r>
              <a:rPr lang="en-US" dirty="0"/>
              <a:t>Loops can be (and often are) nested</a:t>
            </a:r>
          </a:p>
          <a:p>
            <a:pPr lvl="1"/>
            <a:r>
              <a:rPr lang="en-US" dirty="0"/>
              <a:t>Loops within loops</a:t>
            </a:r>
          </a:p>
          <a:p>
            <a:pPr lvl="1"/>
            <a:r>
              <a:rPr lang="en-US" dirty="0"/>
              <a:t>The “break” keyword can be used to exit the innermost loop</a:t>
            </a:r>
          </a:p>
        </p:txBody>
      </p:sp>
    </p:spTree>
    <p:extLst>
      <p:ext uri="{BB962C8B-B14F-4D97-AF65-F5344CB8AC3E}">
        <p14:creationId xmlns:p14="http://schemas.microsoft.com/office/powerpoint/2010/main" val="350025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0B4-6D6D-77A6-5721-4388ADF7676C}"/>
              </a:ext>
            </a:extLst>
          </p:cNvPr>
          <p:cNvSpPr>
            <a:spLocks noGrp="1"/>
          </p:cNvSpPr>
          <p:nvPr>
            <p:ph type="title"/>
          </p:nvPr>
        </p:nvSpPr>
        <p:spPr/>
        <p:txBody>
          <a:bodyPr/>
          <a:lstStyle/>
          <a:p>
            <a:r>
              <a:rPr lang="en-US" dirty="0"/>
              <a:t>C++ basics: for loop</a:t>
            </a:r>
          </a:p>
        </p:txBody>
      </p:sp>
      <p:sp>
        <p:nvSpPr>
          <p:cNvPr id="4" name="TextBox 3">
            <a:extLst>
              <a:ext uri="{FF2B5EF4-FFF2-40B4-BE49-F238E27FC236}">
                <a16:creationId xmlns:a16="http://schemas.microsoft.com/office/drawing/2014/main" id="{44C78F5F-90CB-8078-2BF9-658B6A0E4528}"/>
              </a:ext>
            </a:extLst>
          </p:cNvPr>
          <p:cNvSpPr txBox="1"/>
          <p:nvPr/>
        </p:nvSpPr>
        <p:spPr>
          <a:xfrm>
            <a:off x="3374424" y="4081423"/>
            <a:ext cx="544315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a:solidFill>
                  <a:srgbClr val="0000FF"/>
                </a:solidFill>
                <a:latin typeface="Cascadia Mono" panose="020B0609020000020004" pitchFamily="49" charset="0"/>
              </a:rPr>
              <a:t>for</a:t>
            </a:r>
            <a:r>
              <a:rPr lang="fi-FI" sz="1800" dirty="0">
                <a:solidFill>
                  <a:srgbClr val="000000"/>
                </a:solidFill>
                <a:latin typeface="Cascadia Mono" panose="020B0609020000020004" pitchFamily="49" charset="0"/>
              </a:rPr>
              <a:t> (</a:t>
            </a:r>
            <a:r>
              <a:rPr lang="fi-FI" sz="1800" dirty="0" err="1">
                <a:solidFill>
                  <a:srgbClr val="0000FF"/>
                </a:solidFill>
                <a:latin typeface="Cascadia Mono" panose="020B0609020000020004" pitchFamily="49" charset="0"/>
              </a:rPr>
              <a:t>unsigned</a:t>
            </a:r>
            <a:r>
              <a:rPr lang="fi-FI" sz="1800" dirty="0">
                <a:solidFill>
                  <a:srgbClr val="000000"/>
                </a:solidFill>
                <a:latin typeface="Cascadia Mono" panose="020B0609020000020004" pitchFamily="49" charset="0"/>
              </a:rPr>
              <a:t> </a:t>
            </a:r>
            <a:r>
              <a:rPr lang="fi-FI" sz="1800" dirty="0" err="1">
                <a:solidFill>
                  <a:srgbClr val="0000FF"/>
                </a:solidFill>
                <a:latin typeface="Cascadia Mono" panose="020B0609020000020004" pitchFamily="49" charset="0"/>
              </a:rPr>
              <a:t>int</a:t>
            </a:r>
            <a:r>
              <a:rPr lang="fi-FI" sz="1800" dirty="0">
                <a:solidFill>
                  <a:srgbClr val="000000"/>
                </a:solidFill>
                <a:latin typeface="Cascadia Mono" panose="020B0609020000020004" pitchFamily="49" charset="0"/>
              </a:rPr>
              <a:t> i = 0; i &lt; 10; ++i) {</a:t>
            </a:r>
          </a:p>
          <a:p>
            <a:r>
              <a:rPr lang="fi-FI" sz="1800" dirty="0">
                <a:solidFill>
                  <a:srgbClr val="000000"/>
                </a:solidFill>
                <a:latin typeface="Cascadia Mono" panose="020B0609020000020004" pitchFamily="49" charset="0"/>
              </a:rPr>
              <a:t>        std::</a:t>
            </a:r>
            <a:r>
              <a:rPr lang="fi-FI" sz="1800" dirty="0" err="1">
                <a:solidFill>
                  <a:srgbClr val="000000"/>
                </a:solidFill>
                <a:latin typeface="Cascadia Mono" panose="020B0609020000020004" pitchFamily="49" charset="0"/>
              </a:rPr>
              <a:t>cout</a:t>
            </a:r>
            <a:r>
              <a:rPr lang="fi-FI" sz="1800" dirty="0">
                <a:solidFill>
                  <a:srgbClr val="000000"/>
                </a:solidFill>
                <a:latin typeface="Cascadia Mono" panose="020B0609020000020004" pitchFamily="49" charset="0"/>
              </a:rPr>
              <a:t> </a:t>
            </a:r>
            <a:r>
              <a:rPr lang="fi-FI" sz="1800" dirty="0">
                <a:solidFill>
                  <a:srgbClr val="008080"/>
                </a:solidFill>
                <a:latin typeface="Cascadia Mono" panose="020B0609020000020004" pitchFamily="49" charset="0"/>
              </a:rPr>
              <a:t>&lt;&lt;</a:t>
            </a:r>
            <a:r>
              <a:rPr lang="fi-FI" sz="1800" dirty="0">
                <a:solidFill>
                  <a:srgbClr val="000000"/>
                </a:solidFill>
                <a:latin typeface="Cascadia Mono" panose="020B0609020000020004" pitchFamily="49" charset="0"/>
              </a:rPr>
              <a:t> i </a:t>
            </a:r>
            <a:r>
              <a:rPr lang="fi-FI" sz="1800" dirty="0">
                <a:solidFill>
                  <a:srgbClr val="008080"/>
                </a:solidFill>
                <a:latin typeface="Cascadia Mono" panose="020B0609020000020004" pitchFamily="49" charset="0"/>
              </a:rPr>
              <a:t>&lt;&lt;</a:t>
            </a:r>
            <a:r>
              <a:rPr lang="fi-FI" sz="1800" dirty="0">
                <a:solidFill>
                  <a:srgbClr val="000000"/>
                </a:solidFill>
                <a:latin typeface="Cascadia Mono" panose="020B0609020000020004" pitchFamily="49" charset="0"/>
              </a:rPr>
              <a:t> std::</a:t>
            </a:r>
            <a:r>
              <a:rPr lang="fi-FI" sz="1800" dirty="0" err="1">
                <a:solidFill>
                  <a:srgbClr val="000000"/>
                </a:solidFill>
                <a:latin typeface="Cascadia Mono" panose="020B0609020000020004" pitchFamily="49" charset="0"/>
              </a:rPr>
              <a:t>endl</a:t>
            </a:r>
            <a:r>
              <a:rPr lang="fi-FI" sz="1800" dirty="0">
                <a:solidFill>
                  <a:srgbClr val="000000"/>
                </a:solidFill>
                <a:latin typeface="Cascadia Mono" panose="020B0609020000020004" pitchFamily="49" charset="0"/>
              </a:rPr>
              <a:t>;</a:t>
            </a:r>
          </a:p>
          <a:p>
            <a:r>
              <a:rPr lang="en-FI" sz="1800" dirty="0">
                <a:solidFill>
                  <a:srgbClr val="000000"/>
                </a:solidFill>
                <a:latin typeface="Cascadia Mono" panose="020B0609020000020004" pitchFamily="49" charset="0"/>
              </a:rPr>
              <a:t>    }</a:t>
            </a:r>
            <a:endParaRPr lang="en-FI" dirty="0"/>
          </a:p>
        </p:txBody>
      </p:sp>
      <p:cxnSp>
        <p:nvCxnSpPr>
          <p:cNvPr id="6" name="Straight Arrow Connector 5">
            <a:extLst>
              <a:ext uri="{FF2B5EF4-FFF2-40B4-BE49-F238E27FC236}">
                <a16:creationId xmlns:a16="http://schemas.microsoft.com/office/drawing/2014/main" id="{11916A15-792D-ED24-A58F-19DE5B32AF51}"/>
              </a:ext>
            </a:extLst>
          </p:cNvPr>
          <p:cNvCxnSpPr>
            <a:cxnSpLocks/>
          </p:cNvCxnSpPr>
          <p:nvPr/>
        </p:nvCxnSpPr>
        <p:spPr>
          <a:xfrm>
            <a:off x="2839438" y="2634475"/>
            <a:ext cx="1655806" cy="15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CFB8612-BF49-B402-6B59-89917AEDE7AA}"/>
              </a:ext>
            </a:extLst>
          </p:cNvPr>
          <p:cNvCxnSpPr>
            <a:cxnSpLocks/>
            <a:stCxn id="16" idx="2"/>
          </p:cNvCxnSpPr>
          <p:nvPr/>
        </p:nvCxnSpPr>
        <p:spPr>
          <a:xfrm>
            <a:off x="6967150" y="2228671"/>
            <a:ext cx="193590" cy="191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5E85C38-9656-49D7-AA8D-65427EFD8512}"/>
              </a:ext>
            </a:extLst>
          </p:cNvPr>
          <p:cNvCxnSpPr>
            <a:cxnSpLocks/>
            <a:stCxn id="19" idx="2"/>
          </p:cNvCxnSpPr>
          <p:nvPr/>
        </p:nvCxnSpPr>
        <p:spPr>
          <a:xfrm flipH="1">
            <a:off x="8241957" y="3107554"/>
            <a:ext cx="1628561" cy="103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05D95BF-FFF2-64B9-8E41-3682C7AB8843}"/>
              </a:ext>
            </a:extLst>
          </p:cNvPr>
          <p:cNvSpPr txBox="1"/>
          <p:nvPr/>
        </p:nvSpPr>
        <p:spPr>
          <a:xfrm>
            <a:off x="840259" y="1861059"/>
            <a:ext cx="4015945" cy="923330"/>
          </a:xfrm>
          <a:prstGeom prst="rect">
            <a:avLst/>
          </a:prstGeom>
          <a:noFill/>
        </p:spPr>
        <p:txBody>
          <a:bodyPr wrap="square" rtlCol="0">
            <a:spAutoFit/>
          </a:bodyPr>
          <a:lstStyle/>
          <a:p>
            <a:r>
              <a:rPr lang="en-GB" dirty="0"/>
              <a:t>Define and initialize the looping variable “</a:t>
            </a:r>
            <a:r>
              <a:rPr lang="en-GB" dirty="0" err="1"/>
              <a:t>i</a:t>
            </a:r>
            <a:r>
              <a:rPr lang="en-GB" dirty="0"/>
              <a:t>” to be an unsigned integer starting from 0</a:t>
            </a:r>
            <a:endParaRPr lang="en-FI" dirty="0"/>
          </a:p>
        </p:txBody>
      </p:sp>
      <p:sp>
        <p:nvSpPr>
          <p:cNvPr id="16" name="TextBox 15">
            <a:extLst>
              <a:ext uri="{FF2B5EF4-FFF2-40B4-BE49-F238E27FC236}">
                <a16:creationId xmlns:a16="http://schemas.microsoft.com/office/drawing/2014/main" id="{4CCA9433-48EA-B231-9DFB-BB9879776125}"/>
              </a:ext>
            </a:extLst>
          </p:cNvPr>
          <p:cNvSpPr txBox="1"/>
          <p:nvPr/>
        </p:nvSpPr>
        <p:spPr>
          <a:xfrm>
            <a:off x="4856204" y="1582340"/>
            <a:ext cx="4221892" cy="646331"/>
          </a:xfrm>
          <a:prstGeom prst="rect">
            <a:avLst/>
          </a:prstGeom>
          <a:noFill/>
        </p:spPr>
        <p:txBody>
          <a:bodyPr wrap="square" rtlCol="0">
            <a:spAutoFit/>
          </a:bodyPr>
          <a:lstStyle/>
          <a:p>
            <a:r>
              <a:rPr lang="en-GB" dirty="0"/>
              <a:t>Set the condition for the loop to be: “variable </a:t>
            </a:r>
            <a:r>
              <a:rPr lang="en-GB" dirty="0" err="1"/>
              <a:t>i</a:t>
            </a:r>
            <a:r>
              <a:rPr lang="en-GB" dirty="0"/>
              <a:t> is smaller than 10”</a:t>
            </a:r>
            <a:endParaRPr lang="en-FI" dirty="0"/>
          </a:p>
        </p:txBody>
      </p:sp>
      <p:sp>
        <p:nvSpPr>
          <p:cNvPr id="19" name="TextBox 18">
            <a:extLst>
              <a:ext uri="{FF2B5EF4-FFF2-40B4-BE49-F238E27FC236}">
                <a16:creationId xmlns:a16="http://schemas.microsoft.com/office/drawing/2014/main" id="{0F150DC2-8111-F55C-514E-46AA86175731}"/>
              </a:ext>
            </a:extLst>
          </p:cNvPr>
          <p:cNvSpPr txBox="1"/>
          <p:nvPr/>
        </p:nvSpPr>
        <p:spPr>
          <a:xfrm>
            <a:off x="8714131" y="2461223"/>
            <a:ext cx="2312773" cy="646331"/>
          </a:xfrm>
          <a:prstGeom prst="rect">
            <a:avLst/>
          </a:prstGeom>
          <a:noFill/>
        </p:spPr>
        <p:txBody>
          <a:bodyPr wrap="square" rtlCol="0">
            <a:spAutoFit/>
          </a:bodyPr>
          <a:lstStyle/>
          <a:p>
            <a:r>
              <a:rPr lang="en-GB" dirty="0"/>
              <a:t>Increment </a:t>
            </a:r>
            <a:r>
              <a:rPr lang="en-GB" dirty="0" err="1"/>
              <a:t>i</a:t>
            </a:r>
            <a:r>
              <a:rPr lang="en-GB" dirty="0"/>
              <a:t> by one after each loop</a:t>
            </a:r>
            <a:endParaRPr lang="en-FI" dirty="0"/>
          </a:p>
        </p:txBody>
      </p:sp>
    </p:spTree>
    <p:extLst>
      <p:ext uri="{BB962C8B-B14F-4D97-AF65-F5344CB8AC3E}">
        <p14:creationId xmlns:p14="http://schemas.microsoft.com/office/powerpoint/2010/main" val="30679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0B4-6D6D-77A6-5721-4388ADF7676C}"/>
              </a:ext>
            </a:extLst>
          </p:cNvPr>
          <p:cNvSpPr>
            <a:spLocks noGrp="1"/>
          </p:cNvSpPr>
          <p:nvPr>
            <p:ph type="title"/>
          </p:nvPr>
        </p:nvSpPr>
        <p:spPr/>
        <p:txBody>
          <a:bodyPr/>
          <a:lstStyle/>
          <a:p>
            <a:r>
              <a:rPr lang="en-US" dirty="0"/>
              <a:t>C++ basics: while loop</a:t>
            </a:r>
          </a:p>
        </p:txBody>
      </p:sp>
      <p:sp>
        <p:nvSpPr>
          <p:cNvPr id="6" name="TextBox 5">
            <a:extLst>
              <a:ext uri="{FF2B5EF4-FFF2-40B4-BE49-F238E27FC236}">
                <a16:creationId xmlns:a16="http://schemas.microsoft.com/office/drawing/2014/main" id="{1F4C3821-8344-0B71-5199-566C7F79600D}"/>
              </a:ext>
            </a:extLst>
          </p:cNvPr>
          <p:cNvSpPr txBox="1"/>
          <p:nvPr/>
        </p:nvSpPr>
        <p:spPr>
          <a:xfrm>
            <a:off x="3334265" y="3424444"/>
            <a:ext cx="538754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dirty="0" err="1">
                <a:solidFill>
                  <a:srgbClr val="0000FF"/>
                </a:solidFill>
                <a:latin typeface="Cascadia Mono" panose="020B0609020000020004" pitchFamily="49" charset="0"/>
              </a:rPr>
              <a:t>b</a:t>
            </a:r>
            <a:r>
              <a:rPr lang="fi-FI" sz="1800" dirty="0" err="1">
                <a:solidFill>
                  <a:srgbClr val="0000FF"/>
                </a:solidFill>
                <a:latin typeface="Cascadia Mono" panose="020B0609020000020004" pitchFamily="49" charset="0"/>
              </a:rPr>
              <a:t>ool</a:t>
            </a:r>
            <a:r>
              <a:rPr lang="fi-FI" sz="1800" dirty="0">
                <a:solidFill>
                  <a:srgbClr val="0000FF"/>
                </a:solidFill>
                <a:latin typeface="Cascadia Mono" panose="020B0609020000020004" pitchFamily="49" charset="0"/>
              </a:rPr>
              <a:t> </a:t>
            </a:r>
            <a:r>
              <a:rPr lang="fi-FI" sz="1800" dirty="0" err="1">
                <a:solidFill>
                  <a:srgbClr val="000000"/>
                </a:solidFill>
                <a:latin typeface="Cascadia Mono" panose="020B0609020000020004" pitchFamily="49" charset="0"/>
              </a:rPr>
              <a:t>keepGoing</a:t>
            </a:r>
            <a:r>
              <a:rPr lang="fi-FI" sz="1800" dirty="0">
                <a:solidFill>
                  <a:srgbClr val="000000"/>
                </a:solidFill>
                <a:latin typeface="Cascadia Mono" panose="020B0609020000020004" pitchFamily="49" charset="0"/>
              </a:rPr>
              <a:t> = </a:t>
            </a:r>
            <a:r>
              <a:rPr lang="fi-FI" sz="1800" dirty="0" err="1">
                <a:solidFill>
                  <a:srgbClr val="0000FF"/>
                </a:solidFill>
                <a:latin typeface="Cascadia Mono" panose="020B0609020000020004" pitchFamily="49" charset="0"/>
              </a:rPr>
              <a:t>true</a:t>
            </a:r>
            <a:r>
              <a:rPr lang="fi-FI" sz="1800" dirty="0">
                <a:solidFill>
                  <a:srgbClr val="000000"/>
                </a:solidFill>
                <a:latin typeface="Cascadia Mono" panose="020B0609020000020004" pitchFamily="49" charset="0"/>
              </a:rPr>
              <a:t>;</a:t>
            </a:r>
          </a:p>
          <a:p>
            <a:r>
              <a:rPr lang="fi-FI" sz="1800" dirty="0" err="1">
                <a:solidFill>
                  <a:srgbClr val="0000FF"/>
                </a:solidFill>
                <a:latin typeface="Cascadia Mono" panose="020B0609020000020004" pitchFamily="49" charset="0"/>
              </a:rPr>
              <a:t>while</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keepGoing</a:t>
            </a:r>
            <a:r>
              <a:rPr lang="fi-FI" sz="1800" dirty="0">
                <a:solidFill>
                  <a:srgbClr val="000000"/>
                </a:solidFill>
                <a:latin typeface="Cascadia Mono" panose="020B0609020000020004" pitchFamily="49" charset="0"/>
              </a:rPr>
              <a:t>) {</a:t>
            </a:r>
          </a:p>
          <a:p>
            <a:r>
              <a:rPr lang="fi-FI"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keepGoing</a:t>
            </a:r>
            <a:r>
              <a:rPr lang="fi-FI" sz="1800" dirty="0">
                <a:solidFill>
                  <a:srgbClr val="000000"/>
                </a:solidFill>
                <a:latin typeface="Cascadia Mono" panose="020B0609020000020004" pitchFamily="49" charset="0"/>
              </a:rPr>
              <a:t> = </a:t>
            </a:r>
            <a:r>
              <a:rPr lang="fi-FI" sz="1800" dirty="0" err="1">
                <a:solidFill>
                  <a:srgbClr val="000000"/>
                </a:solidFill>
                <a:latin typeface="Cascadia Mono" panose="020B0609020000020004" pitchFamily="49" charset="0"/>
              </a:rPr>
              <a:t>checkIfKeepGoing</a:t>
            </a:r>
            <a:r>
              <a:rPr lang="fi-FI" sz="1800" dirty="0">
                <a:solidFill>
                  <a:srgbClr val="000000"/>
                </a:solidFill>
                <a:latin typeface="Cascadia Mono" panose="020B0609020000020004" pitchFamily="49" charset="0"/>
              </a:rPr>
              <a:t>();</a:t>
            </a:r>
          </a:p>
          <a:p>
            <a:r>
              <a:rPr lang="en-FI" sz="1800" dirty="0">
                <a:solidFill>
                  <a:srgbClr val="000000"/>
                </a:solidFill>
                <a:latin typeface="Cascadia Mono" panose="020B0609020000020004" pitchFamily="49" charset="0"/>
              </a:rPr>
              <a:t>}</a:t>
            </a:r>
            <a:endParaRPr lang="en-FI" dirty="0"/>
          </a:p>
        </p:txBody>
      </p:sp>
      <p:sp>
        <p:nvSpPr>
          <p:cNvPr id="8" name="TextBox 7">
            <a:extLst>
              <a:ext uri="{FF2B5EF4-FFF2-40B4-BE49-F238E27FC236}">
                <a16:creationId xmlns:a16="http://schemas.microsoft.com/office/drawing/2014/main" id="{26F34EE6-DA9D-02EE-CEFB-E3FAB568B141}"/>
              </a:ext>
            </a:extLst>
          </p:cNvPr>
          <p:cNvSpPr txBox="1"/>
          <p:nvPr/>
        </p:nvSpPr>
        <p:spPr>
          <a:xfrm>
            <a:off x="185351" y="2111446"/>
            <a:ext cx="4015945" cy="646331"/>
          </a:xfrm>
          <a:prstGeom prst="rect">
            <a:avLst/>
          </a:prstGeom>
          <a:noFill/>
        </p:spPr>
        <p:txBody>
          <a:bodyPr wrap="square" rtlCol="0">
            <a:spAutoFit/>
          </a:bodyPr>
          <a:lstStyle/>
          <a:p>
            <a:r>
              <a:rPr lang="en-GB" dirty="0"/>
              <a:t>Define and initialize a </a:t>
            </a:r>
            <a:r>
              <a:rPr lang="en-GB" dirty="0" err="1"/>
              <a:t>boolean</a:t>
            </a:r>
            <a:r>
              <a:rPr lang="en-GB" dirty="0"/>
              <a:t> variable as true</a:t>
            </a:r>
            <a:endParaRPr lang="en-FI" dirty="0"/>
          </a:p>
        </p:txBody>
      </p:sp>
      <p:cxnSp>
        <p:nvCxnSpPr>
          <p:cNvPr id="11" name="Connector: Elbow 10">
            <a:extLst>
              <a:ext uri="{FF2B5EF4-FFF2-40B4-BE49-F238E27FC236}">
                <a16:creationId xmlns:a16="http://schemas.microsoft.com/office/drawing/2014/main" id="{1E764B99-E752-B3E7-6231-AF2DA2C6B6D0}"/>
              </a:ext>
            </a:extLst>
          </p:cNvPr>
          <p:cNvCxnSpPr>
            <a:cxnSpLocks/>
            <a:stCxn id="8" idx="2"/>
          </p:cNvCxnSpPr>
          <p:nvPr/>
        </p:nvCxnSpPr>
        <p:spPr>
          <a:xfrm rot="16200000" flipH="1">
            <a:off x="2363632" y="2587468"/>
            <a:ext cx="851811" cy="11924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E56780C-32E7-23B2-9F74-AF2B3E0E5B7C}"/>
              </a:ext>
            </a:extLst>
          </p:cNvPr>
          <p:cNvCxnSpPr>
            <a:cxnSpLocks/>
            <a:stCxn id="16" idx="0"/>
          </p:cNvCxnSpPr>
          <p:nvPr/>
        </p:nvCxnSpPr>
        <p:spPr>
          <a:xfrm rot="5400000" flipH="1" flipV="1">
            <a:off x="2032836" y="3470791"/>
            <a:ext cx="912791" cy="17930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6AAE8A9-EE01-6EE5-1275-713951723149}"/>
              </a:ext>
            </a:extLst>
          </p:cNvPr>
          <p:cNvSpPr txBox="1"/>
          <p:nvPr/>
        </p:nvSpPr>
        <p:spPr>
          <a:xfrm>
            <a:off x="392797" y="4823705"/>
            <a:ext cx="2399830" cy="1200329"/>
          </a:xfrm>
          <a:prstGeom prst="rect">
            <a:avLst/>
          </a:prstGeom>
          <a:noFill/>
        </p:spPr>
        <p:txBody>
          <a:bodyPr wrap="square" rtlCol="0">
            <a:spAutoFit/>
          </a:bodyPr>
          <a:lstStyle/>
          <a:p>
            <a:r>
              <a:rPr lang="en-GB" dirty="0"/>
              <a:t>Create a while loop with the condition “while </a:t>
            </a:r>
            <a:r>
              <a:rPr lang="en-GB" dirty="0" err="1"/>
              <a:t>keepGoing</a:t>
            </a:r>
            <a:r>
              <a:rPr lang="en-GB" dirty="0"/>
              <a:t> is true”</a:t>
            </a:r>
            <a:endParaRPr lang="en-FI" dirty="0"/>
          </a:p>
        </p:txBody>
      </p:sp>
      <p:sp>
        <p:nvSpPr>
          <p:cNvPr id="22" name="TextBox 21">
            <a:extLst>
              <a:ext uri="{FF2B5EF4-FFF2-40B4-BE49-F238E27FC236}">
                <a16:creationId xmlns:a16="http://schemas.microsoft.com/office/drawing/2014/main" id="{07A0CC53-19F9-4F9A-4BA1-199CC63E1234}"/>
              </a:ext>
            </a:extLst>
          </p:cNvPr>
          <p:cNvSpPr txBox="1"/>
          <p:nvPr/>
        </p:nvSpPr>
        <p:spPr>
          <a:xfrm>
            <a:off x="9617677" y="4823705"/>
            <a:ext cx="2368378" cy="923330"/>
          </a:xfrm>
          <a:prstGeom prst="rect">
            <a:avLst/>
          </a:prstGeom>
          <a:noFill/>
        </p:spPr>
        <p:txBody>
          <a:bodyPr wrap="square" rtlCol="0">
            <a:spAutoFit/>
          </a:bodyPr>
          <a:lstStyle/>
          <a:p>
            <a:r>
              <a:rPr lang="en-GB" dirty="0"/>
              <a:t>Update the value of </a:t>
            </a:r>
            <a:r>
              <a:rPr lang="en-GB" dirty="0" err="1"/>
              <a:t>keepGoing</a:t>
            </a:r>
            <a:r>
              <a:rPr lang="en-GB" dirty="0"/>
              <a:t> from another function</a:t>
            </a:r>
            <a:endParaRPr lang="en-FI" dirty="0"/>
          </a:p>
        </p:txBody>
      </p:sp>
      <p:cxnSp>
        <p:nvCxnSpPr>
          <p:cNvPr id="23" name="Connector: Elbow 22">
            <a:extLst>
              <a:ext uri="{FF2B5EF4-FFF2-40B4-BE49-F238E27FC236}">
                <a16:creationId xmlns:a16="http://schemas.microsoft.com/office/drawing/2014/main" id="{664D7E9E-8895-4F29-9FAA-6B1471FFCC94}"/>
              </a:ext>
            </a:extLst>
          </p:cNvPr>
          <p:cNvCxnSpPr>
            <a:cxnSpLocks/>
            <a:stCxn id="22" idx="1"/>
          </p:cNvCxnSpPr>
          <p:nvPr/>
        </p:nvCxnSpPr>
        <p:spPr>
          <a:xfrm rot="10800000">
            <a:off x="8192531" y="4164228"/>
            <a:ext cx="1425147" cy="11211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57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BCB0-F7BB-0B15-455D-8FDD6AB63D21}"/>
              </a:ext>
            </a:extLst>
          </p:cNvPr>
          <p:cNvSpPr>
            <a:spLocks noGrp="1"/>
          </p:cNvSpPr>
          <p:nvPr>
            <p:ph type="title"/>
          </p:nvPr>
        </p:nvSpPr>
        <p:spPr/>
        <p:txBody>
          <a:bodyPr/>
          <a:lstStyle/>
          <a:p>
            <a:r>
              <a:rPr lang="en-US" dirty="0"/>
              <a:t>Course organization and contents</a:t>
            </a:r>
          </a:p>
        </p:txBody>
      </p:sp>
      <p:sp>
        <p:nvSpPr>
          <p:cNvPr id="3" name="Content Placeholder 2">
            <a:extLst>
              <a:ext uri="{FF2B5EF4-FFF2-40B4-BE49-F238E27FC236}">
                <a16:creationId xmlns:a16="http://schemas.microsoft.com/office/drawing/2014/main" id="{C8C77933-B734-6761-0448-327F18B314A8}"/>
              </a:ext>
            </a:extLst>
          </p:cNvPr>
          <p:cNvSpPr>
            <a:spLocks noGrp="1"/>
          </p:cNvSpPr>
          <p:nvPr>
            <p:ph idx="1"/>
          </p:nvPr>
        </p:nvSpPr>
        <p:spPr/>
        <p:txBody>
          <a:bodyPr/>
          <a:lstStyle/>
          <a:p>
            <a:r>
              <a:rPr lang="en-US" dirty="0"/>
              <a:t>~9 topics over ~8 weeks</a:t>
            </a:r>
          </a:p>
          <a:p>
            <a:r>
              <a:rPr lang="en-US" dirty="0"/>
              <a:t>Contact sessions on Monday, Tuesday &amp; Thursday 14:15-16:00</a:t>
            </a:r>
          </a:p>
          <a:p>
            <a:pPr lvl="1"/>
            <a:r>
              <a:rPr lang="en-US" dirty="0"/>
              <a:t>Brief theory about each topic</a:t>
            </a:r>
          </a:p>
          <a:p>
            <a:pPr lvl="1"/>
            <a:r>
              <a:rPr lang="en-US" dirty="0"/>
              <a:t>Help available</a:t>
            </a:r>
          </a:p>
          <a:p>
            <a:pPr lvl="1"/>
            <a:r>
              <a:rPr lang="en-US" dirty="0"/>
              <a:t>Voluntary attendance</a:t>
            </a:r>
          </a:p>
          <a:p>
            <a:r>
              <a:rPr lang="en-US" dirty="0"/>
              <a:t>All mandatory assignments in UEF eLearn (Moodle)</a:t>
            </a:r>
          </a:p>
          <a:p>
            <a:pPr lvl="1"/>
            <a:r>
              <a:rPr lang="en-US" dirty="0"/>
              <a:t>Programming assignments</a:t>
            </a:r>
          </a:p>
          <a:p>
            <a:pPr lvl="2"/>
            <a:r>
              <a:rPr lang="en-US" dirty="0"/>
              <a:t>2 weeks to turn in</a:t>
            </a:r>
          </a:p>
          <a:p>
            <a:pPr lvl="2"/>
            <a:r>
              <a:rPr lang="en-US" dirty="0"/>
              <a:t>First set available on September 4th</a:t>
            </a:r>
          </a:p>
        </p:txBody>
      </p:sp>
    </p:spTree>
    <p:extLst>
      <p:ext uri="{BB962C8B-B14F-4D97-AF65-F5344CB8AC3E}">
        <p14:creationId xmlns:p14="http://schemas.microsoft.com/office/powerpoint/2010/main" val="159845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0B4-6D6D-77A6-5721-4388ADF7676C}"/>
              </a:ext>
            </a:extLst>
          </p:cNvPr>
          <p:cNvSpPr>
            <a:spLocks noGrp="1"/>
          </p:cNvSpPr>
          <p:nvPr>
            <p:ph type="title"/>
          </p:nvPr>
        </p:nvSpPr>
        <p:spPr/>
        <p:txBody>
          <a:bodyPr/>
          <a:lstStyle/>
          <a:p>
            <a:r>
              <a:rPr lang="en-US" dirty="0"/>
              <a:t>C++ basics: do-while loop</a:t>
            </a:r>
          </a:p>
        </p:txBody>
      </p:sp>
      <p:sp>
        <p:nvSpPr>
          <p:cNvPr id="7" name="TextBox 6">
            <a:extLst>
              <a:ext uri="{FF2B5EF4-FFF2-40B4-BE49-F238E27FC236}">
                <a16:creationId xmlns:a16="http://schemas.microsoft.com/office/drawing/2014/main" id="{BB4EEFD7-CD09-0367-73E5-AE75ED292387}"/>
              </a:ext>
            </a:extLst>
          </p:cNvPr>
          <p:cNvSpPr txBox="1"/>
          <p:nvPr/>
        </p:nvSpPr>
        <p:spPr>
          <a:xfrm>
            <a:off x="3048515" y="2930778"/>
            <a:ext cx="609497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i-FI" sz="1800" dirty="0" err="1">
                <a:solidFill>
                  <a:srgbClr val="0000FF"/>
                </a:solidFill>
                <a:latin typeface="Cascadia Mono" panose="020B0609020000020004" pitchFamily="49" charset="0"/>
              </a:rPr>
              <a:t>bool</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keepGoing</a:t>
            </a:r>
            <a:r>
              <a:rPr lang="fi-FI" sz="1800" dirty="0">
                <a:solidFill>
                  <a:srgbClr val="000000"/>
                </a:solidFill>
                <a:latin typeface="Cascadia Mono" panose="020B0609020000020004" pitchFamily="49" charset="0"/>
              </a:rPr>
              <a:t> = </a:t>
            </a:r>
            <a:r>
              <a:rPr lang="fi-FI" sz="1800" dirty="0" err="1">
                <a:solidFill>
                  <a:srgbClr val="0000FF"/>
                </a:solidFill>
                <a:latin typeface="Cascadia Mono" panose="020B0609020000020004" pitchFamily="49" charset="0"/>
              </a:rPr>
              <a:t>true</a:t>
            </a:r>
            <a:r>
              <a:rPr lang="fi-FI" sz="1800" dirty="0">
                <a:solidFill>
                  <a:srgbClr val="000000"/>
                </a:solidFill>
                <a:latin typeface="Cascadia Mono" panose="020B0609020000020004" pitchFamily="49" charset="0"/>
              </a:rPr>
              <a:t>;</a:t>
            </a:r>
          </a:p>
          <a:p>
            <a:r>
              <a:rPr lang="fi-FI" sz="1800" dirty="0" err="1">
                <a:solidFill>
                  <a:srgbClr val="0000FF"/>
                </a:solidFill>
                <a:latin typeface="Cascadia Mono" panose="020B0609020000020004" pitchFamily="49" charset="0"/>
              </a:rPr>
              <a:t>do</a:t>
            </a:r>
            <a:r>
              <a:rPr lang="fi-FI" sz="1800" dirty="0">
                <a:solidFill>
                  <a:srgbClr val="000000"/>
                </a:solidFill>
                <a:latin typeface="Cascadia Mono" panose="020B0609020000020004" pitchFamily="49" charset="0"/>
              </a:rPr>
              <a:t> {</a:t>
            </a:r>
          </a:p>
          <a:p>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keepGoing</a:t>
            </a:r>
            <a:r>
              <a:rPr lang="fi-FI" sz="1800" dirty="0">
                <a:solidFill>
                  <a:srgbClr val="000000"/>
                </a:solidFill>
                <a:latin typeface="Cascadia Mono" panose="020B0609020000020004" pitchFamily="49" charset="0"/>
              </a:rPr>
              <a:t> = </a:t>
            </a:r>
            <a:r>
              <a:rPr lang="fi-FI" sz="1800" dirty="0" err="1">
                <a:solidFill>
                  <a:srgbClr val="000000"/>
                </a:solidFill>
                <a:latin typeface="Cascadia Mono" panose="020B0609020000020004" pitchFamily="49" charset="0"/>
              </a:rPr>
              <a:t>checkIfKeepGoing</a:t>
            </a:r>
            <a:r>
              <a:rPr lang="fi-FI" sz="1800" dirty="0">
                <a:solidFill>
                  <a:srgbClr val="000000"/>
                </a:solidFill>
                <a:latin typeface="Cascadia Mono" panose="020B0609020000020004" pitchFamily="49" charset="0"/>
              </a:rPr>
              <a:t>();</a:t>
            </a:r>
          </a:p>
          <a:p>
            <a:r>
              <a:rPr lang="fi-FI" sz="1800" dirty="0">
                <a:solidFill>
                  <a:srgbClr val="000000"/>
                </a:solidFill>
                <a:latin typeface="Cascadia Mono" panose="020B0609020000020004" pitchFamily="49" charset="0"/>
              </a:rPr>
              <a:t>} </a:t>
            </a:r>
            <a:r>
              <a:rPr lang="fi-FI" sz="1800" dirty="0" err="1">
                <a:solidFill>
                  <a:srgbClr val="0000FF"/>
                </a:solidFill>
                <a:latin typeface="Cascadia Mono" panose="020B0609020000020004" pitchFamily="49" charset="0"/>
              </a:rPr>
              <a:t>while</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keepGoing</a:t>
            </a:r>
            <a:r>
              <a:rPr lang="fi-FI" sz="1800" dirty="0">
                <a:solidFill>
                  <a:srgbClr val="000000"/>
                </a:solidFill>
                <a:latin typeface="Cascadia Mono" panose="020B0609020000020004" pitchFamily="49" charset="0"/>
              </a:rPr>
              <a:t>);</a:t>
            </a:r>
            <a:endParaRPr lang="en-FI" dirty="0"/>
          </a:p>
        </p:txBody>
      </p:sp>
    </p:spTree>
    <p:extLst>
      <p:ext uri="{BB962C8B-B14F-4D97-AF65-F5344CB8AC3E}">
        <p14:creationId xmlns:p14="http://schemas.microsoft.com/office/powerpoint/2010/main" val="3883424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DA33-4B38-EC24-C603-DB815622205F}"/>
              </a:ext>
            </a:extLst>
          </p:cNvPr>
          <p:cNvSpPr>
            <a:spLocks noGrp="1"/>
          </p:cNvSpPr>
          <p:nvPr>
            <p:ph type="title"/>
          </p:nvPr>
        </p:nvSpPr>
        <p:spPr/>
        <p:txBody>
          <a:bodyPr/>
          <a:lstStyle/>
          <a:p>
            <a:r>
              <a:rPr lang="en-GB" dirty="0"/>
              <a:t>C++ basics: if statements and conditions</a:t>
            </a:r>
            <a:endParaRPr lang="en-FI" dirty="0"/>
          </a:p>
        </p:txBody>
      </p:sp>
      <p:sp>
        <p:nvSpPr>
          <p:cNvPr id="3" name="Content Placeholder 2">
            <a:extLst>
              <a:ext uri="{FF2B5EF4-FFF2-40B4-BE49-F238E27FC236}">
                <a16:creationId xmlns:a16="http://schemas.microsoft.com/office/drawing/2014/main" id="{D87C3A43-6FCA-9ED8-4053-CC62B91D4E2A}"/>
              </a:ext>
            </a:extLst>
          </p:cNvPr>
          <p:cNvSpPr>
            <a:spLocks noGrp="1"/>
          </p:cNvSpPr>
          <p:nvPr>
            <p:ph idx="1"/>
          </p:nvPr>
        </p:nvSpPr>
        <p:spPr>
          <a:xfrm>
            <a:off x="1103312" y="2052918"/>
            <a:ext cx="8946541" cy="4397309"/>
          </a:xfrm>
        </p:spPr>
        <p:txBody>
          <a:bodyPr>
            <a:normAutofit fontScale="92500" lnSpcReduction="20000"/>
          </a:bodyPr>
          <a:lstStyle/>
          <a:p>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GB" dirty="0"/>
          </a:p>
          <a:p>
            <a:r>
              <a:rPr lang="en-GB" dirty="0"/>
              <a:t>Condition: a statement that returns a Boolean value</a:t>
            </a:r>
          </a:p>
          <a:p>
            <a:endParaRPr lang="en-GB" dirty="0"/>
          </a:p>
          <a:p>
            <a:r>
              <a:rPr lang="en-GB" dirty="0"/>
              <a:t>Note! == is equality operator, = is assignment operator</a:t>
            </a:r>
          </a:p>
          <a:p>
            <a:r>
              <a:rPr lang="en-GB" dirty="0"/>
              <a:t>Note! If a and b are different types, comparison may not work properly</a:t>
            </a:r>
          </a:p>
        </p:txBody>
      </p:sp>
      <p:sp>
        <p:nvSpPr>
          <p:cNvPr id="4" name="TextBox 3">
            <a:extLst>
              <a:ext uri="{FF2B5EF4-FFF2-40B4-BE49-F238E27FC236}">
                <a16:creationId xmlns:a16="http://schemas.microsoft.com/office/drawing/2014/main" id="{E5606EEB-8BC5-5455-3E6D-A45BA6BBE584}"/>
              </a:ext>
            </a:extLst>
          </p:cNvPr>
          <p:cNvSpPr txBox="1"/>
          <p:nvPr/>
        </p:nvSpPr>
        <p:spPr>
          <a:xfrm>
            <a:off x="1103313" y="2052918"/>
            <a:ext cx="464258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err="1">
                <a:solidFill>
                  <a:srgbClr val="0000FF"/>
                </a:solidFill>
                <a:latin typeface="Cascadia Mono" panose="020B0609020000020004" pitchFamily="49" charset="0"/>
              </a:rPr>
              <a:t>if</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condition</a:t>
            </a:r>
            <a:r>
              <a:rPr lang="fi-FI" sz="1800" dirty="0">
                <a:solidFill>
                  <a:srgbClr val="000000"/>
                </a:solidFill>
                <a:latin typeface="Cascadia Mono" panose="020B0609020000020004" pitchFamily="49" charset="0"/>
              </a:rPr>
              <a:t>) {</a:t>
            </a: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implement what to do here</a:t>
            </a:r>
            <a:endParaRPr lang="en-GB" sz="1800" dirty="0">
              <a:solidFill>
                <a:srgbClr val="000000"/>
              </a:solidFill>
              <a:latin typeface="Cascadia Mono" panose="020B0609020000020004" pitchFamily="49" charset="0"/>
            </a:endParaRPr>
          </a:p>
          <a:p>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doThings</a:t>
            </a:r>
            <a:r>
              <a:rPr lang="fi-FI" sz="1800" dirty="0">
                <a:solidFill>
                  <a:srgbClr val="000000"/>
                </a:solidFill>
                <a:latin typeface="Cascadia Mono" panose="020B0609020000020004" pitchFamily="49" charset="0"/>
              </a:rPr>
              <a:t>();</a:t>
            </a:r>
          </a:p>
          <a:p>
            <a:r>
              <a:rPr lang="en-FI" sz="1800" dirty="0">
                <a:solidFill>
                  <a:srgbClr val="000000"/>
                </a:solidFill>
                <a:latin typeface="Cascadia Mono" panose="020B0609020000020004" pitchFamily="49" charset="0"/>
              </a:rPr>
              <a:t>}</a:t>
            </a:r>
          </a:p>
          <a:p>
            <a:r>
              <a:rPr lang="fi-FI" sz="1800" dirty="0" err="1">
                <a:solidFill>
                  <a:srgbClr val="0000FF"/>
                </a:solidFill>
                <a:latin typeface="Cascadia Mono" panose="020B0609020000020004" pitchFamily="49" charset="0"/>
              </a:rPr>
              <a:t>else</a:t>
            </a:r>
            <a:r>
              <a:rPr lang="fi-FI" sz="1800" dirty="0">
                <a:solidFill>
                  <a:srgbClr val="000000"/>
                </a:solidFill>
                <a:latin typeface="Cascadia Mono" panose="020B0609020000020004" pitchFamily="49" charset="0"/>
              </a:rPr>
              <a:t> </a:t>
            </a:r>
            <a:r>
              <a:rPr lang="fi-FI" sz="1800" dirty="0" err="1">
                <a:solidFill>
                  <a:srgbClr val="0000FF"/>
                </a:solidFill>
                <a:latin typeface="Cascadia Mono" panose="020B0609020000020004" pitchFamily="49" charset="0"/>
              </a:rPr>
              <a:t>if</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anotherCondition</a:t>
            </a:r>
            <a:r>
              <a:rPr lang="fi-FI" sz="1800" dirty="0">
                <a:solidFill>
                  <a:srgbClr val="000000"/>
                </a:solidFill>
                <a:latin typeface="Cascadia Mono" panose="020B0609020000020004" pitchFamily="49" charset="0"/>
              </a:rPr>
              <a:t>) {</a:t>
            </a:r>
          </a:p>
          <a:p>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doStuff</a:t>
            </a:r>
            <a:r>
              <a:rPr lang="fi-FI" sz="1800" dirty="0">
                <a:solidFill>
                  <a:srgbClr val="000000"/>
                </a:solidFill>
                <a:latin typeface="Cascadia Mono" panose="020B0609020000020004" pitchFamily="49" charset="0"/>
              </a:rPr>
              <a:t>();</a:t>
            </a:r>
          </a:p>
          <a:p>
            <a:r>
              <a:rPr lang="en-FI" sz="1800" dirty="0">
                <a:solidFill>
                  <a:srgbClr val="000000"/>
                </a:solidFill>
                <a:latin typeface="Cascadia Mono" panose="020B0609020000020004" pitchFamily="49" charset="0"/>
              </a:rPr>
              <a:t>}</a:t>
            </a:r>
          </a:p>
          <a:p>
            <a:r>
              <a:rPr lang="fi-FI" sz="1800" dirty="0" err="1">
                <a:solidFill>
                  <a:srgbClr val="0000FF"/>
                </a:solidFill>
                <a:latin typeface="Cascadia Mono" panose="020B0609020000020004" pitchFamily="49" charset="0"/>
              </a:rPr>
              <a:t>else</a:t>
            </a:r>
            <a:r>
              <a:rPr lang="fi-FI" sz="1800" dirty="0">
                <a:solidFill>
                  <a:srgbClr val="000000"/>
                </a:solidFill>
                <a:latin typeface="Cascadia Mono" panose="020B0609020000020004" pitchFamily="49" charset="0"/>
              </a:rPr>
              <a:t> {</a:t>
            </a:r>
          </a:p>
          <a:p>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doSomething</a:t>
            </a:r>
            <a:r>
              <a:rPr lang="fi-FI" sz="1800" dirty="0">
                <a:solidFill>
                  <a:srgbClr val="000000"/>
                </a:solidFill>
                <a:latin typeface="Cascadia Mono" panose="020B0609020000020004" pitchFamily="49" charset="0"/>
              </a:rPr>
              <a:t>();</a:t>
            </a:r>
          </a:p>
          <a:p>
            <a:r>
              <a:rPr lang="en-FI" sz="1800" dirty="0">
                <a:solidFill>
                  <a:srgbClr val="000000"/>
                </a:solidFill>
                <a:latin typeface="Cascadia Mono" panose="020B0609020000020004" pitchFamily="49" charset="0"/>
              </a:rPr>
              <a:t>}</a:t>
            </a:r>
            <a:endParaRPr lang="en-FI" dirty="0"/>
          </a:p>
        </p:txBody>
      </p:sp>
      <p:sp>
        <p:nvSpPr>
          <p:cNvPr id="5" name="TextBox 4">
            <a:extLst>
              <a:ext uri="{FF2B5EF4-FFF2-40B4-BE49-F238E27FC236}">
                <a16:creationId xmlns:a16="http://schemas.microsoft.com/office/drawing/2014/main" id="{B74F0099-B066-3FF7-7CD5-CB869F9D0A15}"/>
              </a:ext>
            </a:extLst>
          </p:cNvPr>
          <p:cNvSpPr txBox="1"/>
          <p:nvPr/>
        </p:nvSpPr>
        <p:spPr>
          <a:xfrm>
            <a:off x="1103312" y="5214552"/>
            <a:ext cx="632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a&lt;b</a:t>
            </a:r>
            <a:endParaRPr lang="en-FI" dirty="0"/>
          </a:p>
        </p:txBody>
      </p:sp>
      <p:sp>
        <p:nvSpPr>
          <p:cNvPr id="6" name="TextBox 5">
            <a:extLst>
              <a:ext uri="{FF2B5EF4-FFF2-40B4-BE49-F238E27FC236}">
                <a16:creationId xmlns:a16="http://schemas.microsoft.com/office/drawing/2014/main" id="{9DA310A0-A422-B921-5E05-F4B38901DE57}"/>
              </a:ext>
            </a:extLst>
          </p:cNvPr>
          <p:cNvSpPr txBox="1"/>
          <p:nvPr/>
        </p:nvSpPr>
        <p:spPr>
          <a:xfrm>
            <a:off x="1808515" y="5214552"/>
            <a:ext cx="7740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a&lt;=b</a:t>
            </a:r>
            <a:endParaRPr lang="en-FI" dirty="0"/>
          </a:p>
        </p:txBody>
      </p:sp>
      <p:sp>
        <p:nvSpPr>
          <p:cNvPr id="7" name="TextBox 6">
            <a:extLst>
              <a:ext uri="{FF2B5EF4-FFF2-40B4-BE49-F238E27FC236}">
                <a16:creationId xmlns:a16="http://schemas.microsoft.com/office/drawing/2014/main" id="{5B460C80-1B4B-4E6F-4F8B-ABFAB5C2B246}"/>
              </a:ext>
            </a:extLst>
          </p:cNvPr>
          <p:cNvSpPr txBox="1"/>
          <p:nvPr/>
        </p:nvSpPr>
        <p:spPr>
          <a:xfrm>
            <a:off x="2635226" y="5214552"/>
            <a:ext cx="7740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a&gt;=b</a:t>
            </a:r>
            <a:endParaRPr lang="en-FI" dirty="0"/>
          </a:p>
        </p:txBody>
      </p:sp>
      <p:sp>
        <p:nvSpPr>
          <p:cNvPr id="8" name="TextBox 7">
            <a:extLst>
              <a:ext uri="{FF2B5EF4-FFF2-40B4-BE49-F238E27FC236}">
                <a16:creationId xmlns:a16="http://schemas.microsoft.com/office/drawing/2014/main" id="{0C7B46D2-A589-1B0B-9DBF-919BB7B0EB9D}"/>
              </a:ext>
            </a:extLst>
          </p:cNvPr>
          <p:cNvSpPr txBox="1"/>
          <p:nvPr/>
        </p:nvSpPr>
        <p:spPr>
          <a:xfrm>
            <a:off x="3461937" y="5214552"/>
            <a:ext cx="632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a&gt;b</a:t>
            </a:r>
            <a:endParaRPr lang="en-FI" dirty="0"/>
          </a:p>
        </p:txBody>
      </p:sp>
      <p:sp>
        <p:nvSpPr>
          <p:cNvPr id="9" name="TextBox 8">
            <a:extLst>
              <a:ext uri="{FF2B5EF4-FFF2-40B4-BE49-F238E27FC236}">
                <a16:creationId xmlns:a16="http://schemas.microsoft.com/office/drawing/2014/main" id="{D19D5C9E-A198-9FF7-82D9-03824C52F6EB}"/>
              </a:ext>
            </a:extLst>
          </p:cNvPr>
          <p:cNvSpPr txBox="1"/>
          <p:nvPr/>
        </p:nvSpPr>
        <p:spPr>
          <a:xfrm>
            <a:off x="4183174" y="5214552"/>
            <a:ext cx="7740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a==b</a:t>
            </a:r>
            <a:endParaRPr lang="en-FI" dirty="0"/>
          </a:p>
        </p:txBody>
      </p:sp>
      <p:sp>
        <p:nvSpPr>
          <p:cNvPr id="10" name="TextBox 9">
            <a:extLst>
              <a:ext uri="{FF2B5EF4-FFF2-40B4-BE49-F238E27FC236}">
                <a16:creationId xmlns:a16="http://schemas.microsoft.com/office/drawing/2014/main" id="{FEE96B13-44BE-3327-1B64-28078EA386C3}"/>
              </a:ext>
            </a:extLst>
          </p:cNvPr>
          <p:cNvSpPr txBox="1"/>
          <p:nvPr/>
        </p:nvSpPr>
        <p:spPr>
          <a:xfrm>
            <a:off x="5045645" y="5214552"/>
            <a:ext cx="77404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a!=b</a:t>
            </a:r>
            <a:endParaRPr lang="en-FI" dirty="0"/>
          </a:p>
        </p:txBody>
      </p:sp>
    </p:spTree>
    <p:extLst>
      <p:ext uri="{BB962C8B-B14F-4D97-AF65-F5344CB8AC3E}">
        <p14:creationId xmlns:p14="http://schemas.microsoft.com/office/powerpoint/2010/main" val="189682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8B79-A3AD-DF7B-066F-1737E795BAF0}"/>
              </a:ext>
            </a:extLst>
          </p:cNvPr>
          <p:cNvSpPr>
            <a:spLocks noGrp="1"/>
          </p:cNvSpPr>
          <p:nvPr>
            <p:ph type="title"/>
          </p:nvPr>
        </p:nvSpPr>
        <p:spPr/>
        <p:txBody>
          <a:bodyPr/>
          <a:lstStyle/>
          <a:p>
            <a:r>
              <a:rPr lang="en-GB" dirty="0"/>
              <a:t>C++ basics: blocks</a:t>
            </a:r>
            <a:endParaRPr lang="en-FI" dirty="0"/>
          </a:p>
        </p:txBody>
      </p:sp>
      <p:sp>
        <p:nvSpPr>
          <p:cNvPr id="3" name="Content Placeholder 2">
            <a:extLst>
              <a:ext uri="{FF2B5EF4-FFF2-40B4-BE49-F238E27FC236}">
                <a16:creationId xmlns:a16="http://schemas.microsoft.com/office/drawing/2014/main" id="{795ED87A-6EE3-BA27-4BB2-74FCF534B272}"/>
              </a:ext>
            </a:extLst>
          </p:cNvPr>
          <p:cNvSpPr>
            <a:spLocks noGrp="1"/>
          </p:cNvSpPr>
          <p:nvPr>
            <p:ph idx="1"/>
          </p:nvPr>
        </p:nvSpPr>
        <p:spPr/>
        <p:txBody>
          <a:bodyPr/>
          <a:lstStyle/>
          <a:p>
            <a:r>
              <a:rPr lang="en-GB" dirty="0"/>
              <a:t>Curly brackets are used to organize C++ code into separate sections called blocks (or compound statements)</a:t>
            </a:r>
          </a:p>
          <a:p>
            <a:pPr lvl="1"/>
            <a:r>
              <a:rPr lang="en-GB" dirty="0"/>
              <a:t>Both mandatory (functions, multiline loops and if statements) and voluntary </a:t>
            </a:r>
          </a:p>
          <a:p>
            <a:r>
              <a:rPr lang="en-GB" dirty="0"/>
              <a:t>Can be nested</a:t>
            </a:r>
          </a:p>
          <a:p>
            <a:pPr lvl="1"/>
            <a:r>
              <a:rPr lang="en-GB" dirty="0"/>
              <a:t>First block is “level 1”, its inner block is “level 2“ etc</a:t>
            </a:r>
          </a:p>
          <a:p>
            <a:r>
              <a:rPr lang="en-GB" dirty="0"/>
              <a:t>Defines the scope of variables</a:t>
            </a:r>
          </a:p>
          <a:p>
            <a:pPr lvl="1"/>
            <a:r>
              <a:rPr lang="en-GB" dirty="0"/>
              <a:t>A variable definition inside a block is not valid in outer blocks, or lower-level blocks</a:t>
            </a:r>
          </a:p>
          <a:p>
            <a:r>
              <a:rPr lang="en-GB" dirty="0"/>
              <a:t>Can be used for a variety of handy tricks like variable shadowing</a:t>
            </a:r>
            <a:endParaRPr lang="en-FI" dirty="0"/>
          </a:p>
        </p:txBody>
      </p:sp>
    </p:spTree>
    <p:extLst>
      <p:ext uri="{BB962C8B-B14F-4D97-AF65-F5344CB8AC3E}">
        <p14:creationId xmlns:p14="http://schemas.microsoft.com/office/powerpoint/2010/main" val="1317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8B79-A3AD-DF7B-066F-1737E795BAF0}"/>
              </a:ext>
            </a:extLst>
          </p:cNvPr>
          <p:cNvSpPr>
            <a:spLocks noGrp="1"/>
          </p:cNvSpPr>
          <p:nvPr>
            <p:ph type="title"/>
          </p:nvPr>
        </p:nvSpPr>
        <p:spPr/>
        <p:txBody>
          <a:bodyPr/>
          <a:lstStyle/>
          <a:p>
            <a:r>
              <a:rPr lang="en-GB" dirty="0"/>
              <a:t>C++ basics: namespaces</a:t>
            </a:r>
            <a:endParaRPr lang="en-FI" dirty="0"/>
          </a:p>
        </p:txBody>
      </p:sp>
      <p:sp>
        <p:nvSpPr>
          <p:cNvPr id="3" name="Content Placeholder 2">
            <a:extLst>
              <a:ext uri="{FF2B5EF4-FFF2-40B4-BE49-F238E27FC236}">
                <a16:creationId xmlns:a16="http://schemas.microsoft.com/office/drawing/2014/main" id="{795ED87A-6EE3-BA27-4BB2-74FCF534B272}"/>
              </a:ext>
            </a:extLst>
          </p:cNvPr>
          <p:cNvSpPr>
            <a:spLocks noGrp="1"/>
          </p:cNvSpPr>
          <p:nvPr>
            <p:ph idx="1"/>
          </p:nvPr>
        </p:nvSpPr>
        <p:spPr>
          <a:xfrm>
            <a:off x="1103312" y="1577182"/>
            <a:ext cx="8946541" cy="4352364"/>
          </a:xfrm>
        </p:spPr>
        <p:txBody>
          <a:bodyPr>
            <a:normAutofit lnSpcReduction="10000"/>
          </a:bodyPr>
          <a:lstStyle/>
          <a:p>
            <a:r>
              <a:rPr lang="en-GB" dirty="0"/>
              <a:t>Provides scope and grouping to identifiers such as functions, classes, variables etc</a:t>
            </a:r>
          </a:p>
          <a:p>
            <a:r>
              <a:rPr lang="en-GB" dirty="0"/>
              <a:t>Prevents ambiguity in identifier names</a:t>
            </a:r>
          </a:p>
          <a:p>
            <a:pPr lvl="1"/>
            <a:r>
              <a:rPr lang="en-GB" dirty="0"/>
              <a:t>What if you use two different libraries that both have a class “Matrix”?</a:t>
            </a:r>
          </a:p>
          <a:p>
            <a:pPr lvl="2"/>
            <a:endParaRPr lang="en-GB" dirty="0"/>
          </a:p>
          <a:p>
            <a:pPr lvl="2"/>
            <a:r>
              <a:rPr lang="en-GB" dirty="0"/>
              <a:t>If the library namespaces are “</a:t>
            </a:r>
            <a:r>
              <a:rPr lang="en-GB" dirty="0" err="1"/>
              <a:t>abc</a:t>
            </a:r>
            <a:r>
              <a:rPr lang="en-GB" dirty="0"/>
              <a:t>” and “</a:t>
            </a:r>
            <a:r>
              <a:rPr lang="en-GB" dirty="0" err="1"/>
              <a:t>xyz</a:t>
            </a:r>
            <a:r>
              <a:rPr lang="en-GB" dirty="0"/>
              <a:t>”</a:t>
            </a:r>
          </a:p>
          <a:p>
            <a:pPr marL="914400" lvl="2" indent="0">
              <a:buNone/>
            </a:pPr>
            <a:endParaRPr lang="en-GB" dirty="0"/>
          </a:p>
          <a:p>
            <a:pPr marL="914400" lvl="2" indent="0">
              <a:buNone/>
            </a:pPr>
            <a:endParaRPr lang="en-GB" dirty="0"/>
          </a:p>
          <a:p>
            <a:r>
              <a:rPr lang="en-GB" dirty="0"/>
              <a:t>Accessed with</a:t>
            </a:r>
          </a:p>
          <a:p>
            <a:pPr lvl="1"/>
            <a:r>
              <a:rPr lang="en-GB" dirty="0"/>
              <a:t>The fully qualified name (the safer way)</a:t>
            </a:r>
          </a:p>
          <a:p>
            <a:pPr lvl="2"/>
            <a:endParaRPr lang="en-GB" dirty="0"/>
          </a:p>
          <a:p>
            <a:pPr lvl="1"/>
            <a:r>
              <a:rPr lang="en-GB" dirty="0"/>
              <a:t>The “using” declaration (the easier way)</a:t>
            </a:r>
          </a:p>
          <a:p>
            <a:pPr lvl="2"/>
            <a:endParaRPr lang="en-FI" dirty="0"/>
          </a:p>
        </p:txBody>
      </p:sp>
      <p:sp>
        <p:nvSpPr>
          <p:cNvPr id="4" name="TextBox 3">
            <a:extLst>
              <a:ext uri="{FF2B5EF4-FFF2-40B4-BE49-F238E27FC236}">
                <a16:creationId xmlns:a16="http://schemas.microsoft.com/office/drawing/2014/main" id="{DCFD3677-5E23-E076-5045-942B10445405}"/>
              </a:ext>
            </a:extLst>
          </p:cNvPr>
          <p:cNvSpPr txBox="1"/>
          <p:nvPr/>
        </p:nvSpPr>
        <p:spPr>
          <a:xfrm>
            <a:off x="1895118" y="5139906"/>
            <a:ext cx="388856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a:solidFill>
                  <a:srgbClr val="000000"/>
                </a:solidFill>
                <a:latin typeface="Cascadia Mono" panose="020B0609020000020004" pitchFamily="49" charset="0"/>
              </a:rPr>
              <a:t>std::cout </a:t>
            </a:r>
            <a:r>
              <a:rPr lang="fi-FI" sz="1800" dirty="0">
                <a:solidFill>
                  <a:srgbClr val="008080"/>
                </a:solidFill>
                <a:latin typeface="Cascadia Mono" panose="020B0609020000020004" pitchFamily="49" charset="0"/>
              </a:rPr>
              <a:t>&lt;&lt;</a:t>
            </a:r>
            <a:r>
              <a:rPr lang="fi-FI" sz="1800" dirty="0">
                <a:solidFill>
                  <a:srgbClr val="000000"/>
                </a:solidFill>
                <a:latin typeface="Cascadia Mono" panose="020B0609020000020004" pitchFamily="49" charset="0"/>
              </a:rPr>
              <a:t> </a:t>
            </a:r>
            <a:r>
              <a:rPr lang="fi-FI" sz="1800" dirty="0">
                <a:solidFill>
                  <a:srgbClr val="A31515"/>
                </a:solidFill>
                <a:latin typeface="Cascadia Mono" panose="020B0609020000020004" pitchFamily="49" charset="0"/>
              </a:rPr>
              <a:t>"Hello </a:t>
            </a:r>
            <a:r>
              <a:rPr lang="fi-FI" sz="1800" dirty="0" err="1">
                <a:solidFill>
                  <a:srgbClr val="A31515"/>
                </a:solidFill>
                <a:latin typeface="Cascadia Mono" panose="020B0609020000020004" pitchFamily="49" charset="0"/>
              </a:rPr>
              <a:t>world</a:t>
            </a:r>
            <a:r>
              <a:rPr lang="fi-FI" sz="1800" dirty="0">
                <a:solidFill>
                  <a:srgbClr val="A31515"/>
                </a:solidFill>
                <a:latin typeface="Cascadia Mono" panose="020B0609020000020004" pitchFamily="49" charset="0"/>
              </a:rPr>
              <a:t>"</a:t>
            </a:r>
            <a:r>
              <a:rPr lang="fi-FI" sz="1800" dirty="0">
                <a:solidFill>
                  <a:srgbClr val="000000"/>
                </a:solidFill>
                <a:latin typeface="Cascadia Mono" panose="020B0609020000020004" pitchFamily="49" charset="0"/>
              </a:rPr>
              <a:t>;</a:t>
            </a:r>
          </a:p>
        </p:txBody>
      </p:sp>
      <p:sp>
        <p:nvSpPr>
          <p:cNvPr id="5" name="TextBox 4">
            <a:extLst>
              <a:ext uri="{FF2B5EF4-FFF2-40B4-BE49-F238E27FC236}">
                <a16:creationId xmlns:a16="http://schemas.microsoft.com/office/drawing/2014/main" id="{D0E14CF8-4249-91B8-7C25-E0E955688FFD}"/>
              </a:ext>
            </a:extLst>
          </p:cNvPr>
          <p:cNvSpPr txBox="1"/>
          <p:nvPr/>
        </p:nvSpPr>
        <p:spPr>
          <a:xfrm>
            <a:off x="1895118" y="5888356"/>
            <a:ext cx="390637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err="1">
                <a:solidFill>
                  <a:srgbClr val="0000FF"/>
                </a:solidFill>
                <a:latin typeface="Cascadia Mono" panose="020B0609020000020004" pitchFamily="49" charset="0"/>
              </a:rPr>
              <a:t>using</a:t>
            </a:r>
            <a:r>
              <a:rPr lang="fi-FI" sz="1800" dirty="0">
                <a:solidFill>
                  <a:srgbClr val="000000"/>
                </a:solidFill>
                <a:latin typeface="Cascadia Mono" panose="020B0609020000020004" pitchFamily="49" charset="0"/>
              </a:rPr>
              <a:t> </a:t>
            </a:r>
            <a:r>
              <a:rPr lang="fi-FI" sz="1800" dirty="0" err="1">
                <a:solidFill>
                  <a:srgbClr val="0000FF"/>
                </a:solidFill>
                <a:latin typeface="Cascadia Mono" panose="020B0609020000020004" pitchFamily="49" charset="0"/>
              </a:rPr>
              <a:t>namespace</a:t>
            </a:r>
            <a:r>
              <a:rPr lang="fi-FI" sz="1800" dirty="0">
                <a:solidFill>
                  <a:srgbClr val="000000"/>
                </a:solidFill>
                <a:latin typeface="Cascadia Mono" panose="020B0609020000020004" pitchFamily="49" charset="0"/>
              </a:rPr>
              <a:t> std;</a:t>
            </a:r>
          </a:p>
          <a:p>
            <a:r>
              <a:rPr lang="fi-FI" sz="1800" dirty="0" err="1">
                <a:solidFill>
                  <a:srgbClr val="000000"/>
                </a:solidFill>
                <a:latin typeface="Cascadia Mono" panose="020B0609020000020004" pitchFamily="49" charset="0"/>
              </a:rPr>
              <a:t>cout</a:t>
            </a:r>
            <a:r>
              <a:rPr lang="fi-FI" sz="1800" dirty="0">
                <a:solidFill>
                  <a:srgbClr val="000000"/>
                </a:solidFill>
                <a:latin typeface="Cascadia Mono" panose="020B0609020000020004" pitchFamily="49" charset="0"/>
              </a:rPr>
              <a:t> </a:t>
            </a:r>
            <a:r>
              <a:rPr lang="fi-FI" sz="1800" dirty="0">
                <a:solidFill>
                  <a:srgbClr val="008080"/>
                </a:solidFill>
                <a:latin typeface="Cascadia Mono" panose="020B0609020000020004" pitchFamily="49" charset="0"/>
              </a:rPr>
              <a:t>&lt;&lt;</a:t>
            </a:r>
            <a:r>
              <a:rPr lang="fi-FI" sz="1800" dirty="0">
                <a:solidFill>
                  <a:srgbClr val="000000"/>
                </a:solidFill>
                <a:latin typeface="Cascadia Mono" panose="020B0609020000020004" pitchFamily="49" charset="0"/>
              </a:rPr>
              <a:t> </a:t>
            </a:r>
            <a:r>
              <a:rPr lang="fi-FI" sz="1800" dirty="0">
                <a:solidFill>
                  <a:srgbClr val="A31515"/>
                </a:solidFill>
                <a:latin typeface="Cascadia Mono" panose="020B0609020000020004" pitchFamily="49" charset="0"/>
              </a:rPr>
              <a:t>"</a:t>
            </a:r>
            <a:r>
              <a:rPr lang="fi-FI" sz="1800" dirty="0" err="1">
                <a:solidFill>
                  <a:srgbClr val="A31515"/>
                </a:solidFill>
                <a:latin typeface="Cascadia Mono" panose="020B0609020000020004" pitchFamily="49" charset="0"/>
              </a:rPr>
              <a:t>Hello</a:t>
            </a:r>
            <a:r>
              <a:rPr lang="fi-FI" sz="1800" dirty="0">
                <a:solidFill>
                  <a:srgbClr val="A31515"/>
                </a:solidFill>
                <a:latin typeface="Cascadia Mono" panose="020B0609020000020004" pitchFamily="49" charset="0"/>
              </a:rPr>
              <a:t> </a:t>
            </a:r>
            <a:r>
              <a:rPr lang="fi-FI" sz="1800" dirty="0" err="1">
                <a:solidFill>
                  <a:srgbClr val="A31515"/>
                </a:solidFill>
                <a:latin typeface="Cascadia Mono" panose="020B0609020000020004" pitchFamily="49" charset="0"/>
              </a:rPr>
              <a:t>world</a:t>
            </a:r>
            <a:r>
              <a:rPr lang="fi-FI" sz="1800" dirty="0">
                <a:solidFill>
                  <a:srgbClr val="A31515"/>
                </a:solidFill>
                <a:latin typeface="Cascadia Mono" panose="020B0609020000020004" pitchFamily="49" charset="0"/>
              </a:rPr>
              <a:t>"</a:t>
            </a:r>
            <a:r>
              <a:rPr lang="fi-FI" sz="1800" dirty="0">
                <a:solidFill>
                  <a:srgbClr val="000000"/>
                </a:solidFill>
                <a:latin typeface="Cascadia Mono" panose="020B0609020000020004" pitchFamily="49" charset="0"/>
              </a:rPr>
              <a:t>;</a:t>
            </a:r>
          </a:p>
        </p:txBody>
      </p:sp>
      <p:sp>
        <p:nvSpPr>
          <p:cNvPr id="6" name="TextBox 5">
            <a:extLst>
              <a:ext uri="{FF2B5EF4-FFF2-40B4-BE49-F238E27FC236}">
                <a16:creationId xmlns:a16="http://schemas.microsoft.com/office/drawing/2014/main" id="{6D57A224-B08E-76B2-A774-8AED7C4C850A}"/>
              </a:ext>
            </a:extLst>
          </p:cNvPr>
          <p:cNvSpPr txBox="1"/>
          <p:nvPr/>
        </p:nvSpPr>
        <p:spPr>
          <a:xfrm>
            <a:off x="2105537" y="3016244"/>
            <a:ext cx="263641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err="1">
                <a:solidFill>
                  <a:srgbClr val="000000"/>
                </a:solidFill>
                <a:latin typeface="Cascadia Mono" panose="020B0609020000020004" pitchFamily="49" charset="0"/>
              </a:rPr>
              <a:t>Matrix</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someMatrix</a:t>
            </a:r>
            <a:r>
              <a:rPr lang="fi-FI" sz="1800" dirty="0">
                <a:solidFill>
                  <a:srgbClr val="000000"/>
                </a:solidFill>
                <a:latin typeface="Cascadia Mono" panose="020B0609020000020004" pitchFamily="49" charset="0"/>
              </a:rPr>
              <a:t>;</a:t>
            </a:r>
          </a:p>
        </p:txBody>
      </p:sp>
      <p:sp>
        <p:nvSpPr>
          <p:cNvPr id="7" name="TextBox 6">
            <a:extLst>
              <a:ext uri="{FF2B5EF4-FFF2-40B4-BE49-F238E27FC236}">
                <a16:creationId xmlns:a16="http://schemas.microsoft.com/office/drawing/2014/main" id="{2A2E8D6D-F7E2-0A9E-D509-BBBEADC917D8}"/>
              </a:ext>
            </a:extLst>
          </p:cNvPr>
          <p:cNvSpPr txBox="1"/>
          <p:nvPr/>
        </p:nvSpPr>
        <p:spPr>
          <a:xfrm>
            <a:off x="2105537" y="3678884"/>
            <a:ext cx="372113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i-FI" sz="1800" dirty="0">
                <a:solidFill>
                  <a:srgbClr val="000000"/>
                </a:solidFill>
                <a:latin typeface="Cascadia Mono" panose="020B0609020000020004" pitchFamily="49" charset="0"/>
              </a:rPr>
              <a:t>abc::</a:t>
            </a:r>
            <a:r>
              <a:rPr lang="fi-FI" sz="1800" dirty="0" err="1">
                <a:solidFill>
                  <a:srgbClr val="000000"/>
                </a:solidFill>
                <a:latin typeface="Cascadia Mono" panose="020B0609020000020004" pitchFamily="49" charset="0"/>
              </a:rPr>
              <a:t>Matrix</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oneMatrix</a:t>
            </a:r>
            <a:r>
              <a:rPr lang="fi-FI" sz="1800" dirty="0">
                <a:solidFill>
                  <a:srgbClr val="000000"/>
                </a:solidFill>
                <a:latin typeface="Cascadia Mono" panose="020B0609020000020004" pitchFamily="49" charset="0"/>
              </a:rPr>
              <a:t>;</a:t>
            </a:r>
          </a:p>
          <a:p>
            <a:r>
              <a:rPr lang="fi-FI" sz="1800" dirty="0" err="1">
                <a:solidFill>
                  <a:srgbClr val="000000"/>
                </a:solidFill>
                <a:latin typeface="Cascadia Mono" panose="020B0609020000020004" pitchFamily="49" charset="0"/>
              </a:rPr>
              <a:t>xyz</a:t>
            </a:r>
            <a:r>
              <a:rPr lang="fi-FI" sz="1800" dirty="0">
                <a:solidFill>
                  <a:srgbClr val="000000"/>
                </a:solidFill>
                <a:latin typeface="Cascadia Mono" panose="020B0609020000020004" pitchFamily="49" charset="0"/>
              </a:rPr>
              <a:t>::</a:t>
            </a:r>
            <a:r>
              <a:rPr lang="fi-FI" sz="1800" dirty="0" err="1">
                <a:solidFill>
                  <a:srgbClr val="000000"/>
                </a:solidFill>
                <a:latin typeface="Cascadia Mono" panose="020B0609020000020004" pitchFamily="49" charset="0"/>
              </a:rPr>
              <a:t>Matrix</a:t>
            </a:r>
            <a:r>
              <a:rPr lang="fi-FI" sz="1800" dirty="0">
                <a:solidFill>
                  <a:srgbClr val="000000"/>
                </a:solidFill>
                <a:latin typeface="Cascadia Mono" panose="020B0609020000020004" pitchFamily="49" charset="0"/>
              </a:rPr>
              <a:t> </a:t>
            </a:r>
            <a:r>
              <a:rPr lang="fi-FI" sz="1800" dirty="0" err="1">
                <a:solidFill>
                  <a:srgbClr val="000000"/>
                </a:solidFill>
                <a:latin typeface="Cascadia Mono" panose="020B0609020000020004" pitchFamily="49" charset="0"/>
              </a:rPr>
              <a:t>anotherMatrix</a:t>
            </a:r>
            <a:r>
              <a:rPr lang="fi-FI"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79507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8B79-A3AD-DF7B-066F-1737E795BAF0}"/>
              </a:ext>
            </a:extLst>
          </p:cNvPr>
          <p:cNvSpPr>
            <a:spLocks noGrp="1"/>
          </p:cNvSpPr>
          <p:nvPr>
            <p:ph type="title"/>
          </p:nvPr>
        </p:nvSpPr>
        <p:spPr/>
        <p:txBody>
          <a:bodyPr/>
          <a:lstStyle/>
          <a:p>
            <a:r>
              <a:rPr lang="en-GB" dirty="0"/>
              <a:t>C++ basics: comments</a:t>
            </a:r>
            <a:endParaRPr lang="en-FI" dirty="0"/>
          </a:p>
        </p:txBody>
      </p:sp>
      <p:sp>
        <p:nvSpPr>
          <p:cNvPr id="3" name="Content Placeholder 2">
            <a:extLst>
              <a:ext uri="{FF2B5EF4-FFF2-40B4-BE49-F238E27FC236}">
                <a16:creationId xmlns:a16="http://schemas.microsoft.com/office/drawing/2014/main" id="{795ED87A-6EE3-BA27-4BB2-74FCF534B272}"/>
              </a:ext>
            </a:extLst>
          </p:cNvPr>
          <p:cNvSpPr>
            <a:spLocks noGrp="1"/>
          </p:cNvSpPr>
          <p:nvPr>
            <p:ph idx="1"/>
          </p:nvPr>
        </p:nvSpPr>
        <p:spPr>
          <a:xfrm>
            <a:off x="1103312" y="2052919"/>
            <a:ext cx="8946541" cy="2397162"/>
          </a:xfrm>
        </p:spPr>
        <p:txBody>
          <a:bodyPr>
            <a:normAutofit fontScale="92500" lnSpcReduction="10000"/>
          </a:bodyPr>
          <a:lstStyle/>
          <a:p>
            <a:r>
              <a:rPr lang="en-GB" dirty="0"/>
              <a:t>Use comments to explain your code</a:t>
            </a:r>
          </a:p>
          <a:p>
            <a:pPr lvl="1"/>
            <a:r>
              <a:rPr lang="en-GB" dirty="0"/>
              <a:t>To others</a:t>
            </a:r>
          </a:p>
          <a:p>
            <a:pPr lvl="1"/>
            <a:r>
              <a:rPr lang="en-GB" dirty="0"/>
              <a:t>To yourself</a:t>
            </a:r>
          </a:p>
          <a:p>
            <a:r>
              <a:rPr lang="en-GB" dirty="0"/>
              <a:t>Temporarily disable parts of the code</a:t>
            </a:r>
          </a:p>
          <a:p>
            <a:r>
              <a:rPr lang="en-GB" dirty="0"/>
              <a:t>Single-line comments start with //</a:t>
            </a:r>
          </a:p>
          <a:p>
            <a:r>
              <a:rPr lang="en-GB" dirty="0"/>
              <a:t>Multi-line comments start with /* and end with */</a:t>
            </a:r>
          </a:p>
        </p:txBody>
      </p:sp>
      <p:sp>
        <p:nvSpPr>
          <p:cNvPr id="4" name="TextBox 3">
            <a:extLst>
              <a:ext uri="{FF2B5EF4-FFF2-40B4-BE49-F238E27FC236}">
                <a16:creationId xmlns:a16="http://schemas.microsoft.com/office/drawing/2014/main" id="{AED111E3-E20C-CBAB-A750-0802288D08C0}"/>
              </a:ext>
            </a:extLst>
          </p:cNvPr>
          <p:cNvSpPr txBox="1"/>
          <p:nvPr/>
        </p:nvSpPr>
        <p:spPr>
          <a:xfrm>
            <a:off x="6773" y="4420667"/>
            <a:ext cx="1218522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800" dirty="0">
                <a:solidFill>
                  <a:srgbClr val="008000"/>
                </a:solidFill>
                <a:latin typeface="Cascadia Mono" panose="020B0609020000020004" pitchFamily="49" charset="0"/>
              </a:rPr>
              <a:t>// This is a single-line comment. Anything after the // will be ignored by the compiler.</a:t>
            </a:r>
            <a:br>
              <a:rPr lang="fi-FI" sz="1800" dirty="0">
                <a:solidFill>
                  <a:srgbClr val="000000"/>
                </a:solidFill>
                <a:latin typeface="Cascadia Mono" panose="020B0609020000020004" pitchFamily="49" charset="0"/>
              </a:rPr>
            </a:br>
            <a:r>
              <a:rPr lang="fi-FI" sz="1800" dirty="0" err="1">
                <a:solidFill>
                  <a:srgbClr val="0000FF"/>
                </a:solidFill>
                <a:latin typeface="Cascadia Mono" panose="020B0609020000020004" pitchFamily="49" charset="0"/>
              </a:rPr>
              <a:t>int</a:t>
            </a:r>
            <a:r>
              <a:rPr lang="fi-FI" sz="1800" dirty="0">
                <a:solidFill>
                  <a:srgbClr val="000000"/>
                </a:solidFill>
                <a:latin typeface="Cascadia Mono" panose="020B0609020000020004" pitchFamily="49" charset="0"/>
              </a:rPr>
              <a:t> a = 0;</a:t>
            </a:r>
          </a:p>
          <a:p>
            <a:r>
              <a:rPr lang="en-GB" sz="1800" dirty="0">
                <a:solidFill>
                  <a:srgbClr val="008000"/>
                </a:solidFill>
                <a:latin typeface="Cascadia Mono" panose="020B0609020000020004" pitchFamily="49" charset="0"/>
              </a:rPr>
              <a:t>/* This is a multi-line comment.</a:t>
            </a:r>
            <a:endParaRPr lang="en-GB" sz="1800" dirty="0">
              <a:solidFill>
                <a:srgbClr val="000000"/>
              </a:solidFill>
              <a:latin typeface="Cascadia Mono" panose="020B0609020000020004" pitchFamily="49" charset="0"/>
            </a:endParaRPr>
          </a:p>
          <a:p>
            <a:r>
              <a:rPr lang="en-GB" sz="1800" dirty="0">
                <a:solidFill>
                  <a:srgbClr val="008000"/>
                </a:solidFill>
                <a:latin typeface="Cascadia Mono" panose="020B0609020000020004" pitchFamily="49" charset="0"/>
              </a:rPr>
              <a:t>Anything between the beginning and the end of the comment will be ignored by the compiler.</a:t>
            </a:r>
            <a:endParaRPr lang="en-GB" sz="1800" dirty="0">
              <a:solidFill>
                <a:srgbClr val="000000"/>
              </a:solidFill>
              <a:latin typeface="Cascadia Mono" panose="020B0609020000020004" pitchFamily="49" charset="0"/>
            </a:endParaRPr>
          </a:p>
          <a:p>
            <a:r>
              <a:rPr lang="fi-FI" sz="1800" dirty="0" err="1">
                <a:solidFill>
                  <a:srgbClr val="008000"/>
                </a:solidFill>
                <a:latin typeface="Cascadia Mono" panose="020B0609020000020004" pitchFamily="49" charset="0"/>
              </a:rPr>
              <a:t>int</a:t>
            </a:r>
            <a:r>
              <a:rPr lang="fi-FI" sz="1800" dirty="0">
                <a:solidFill>
                  <a:srgbClr val="008000"/>
                </a:solidFill>
                <a:latin typeface="Cascadia Mono" panose="020B0609020000020004" pitchFamily="49" charset="0"/>
              </a:rPr>
              <a:t> b = 0;</a:t>
            </a:r>
            <a:r>
              <a:rPr lang="fi-FI" sz="1800" dirty="0">
                <a:solidFill>
                  <a:srgbClr val="000000"/>
                </a:solidFill>
                <a:latin typeface="Cascadia Mono" panose="020B0609020000020004" pitchFamily="49" charset="0"/>
              </a:rPr>
              <a:t> </a:t>
            </a:r>
            <a:r>
              <a:rPr lang="fi-FI" sz="1800" dirty="0">
                <a:solidFill>
                  <a:srgbClr val="008000"/>
                </a:solidFill>
                <a:latin typeface="Cascadia Mono" panose="020B0609020000020004" pitchFamily="49" charset="0"/>
              </a:rPr>
              <a:t>*/</a:t>
            </a:r>
            <a:endParaRPr lang="en-FI" dirty="0"/>
          </a:p>
        </p:txBody>
      </p:sp>
    </p:spTree>
    <p:extLst>
      <p:ext uri="{BB962C8B-B14F-4D97-AF65-F5344CB8AC3E}">
        <p14:creationId xmlns:p14="http://schemas.microsoft.com/office/powerpoint/2010/main" val="38246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0B4-6D6D-77A6-5721-4388ADF7676C}"/>
              </a:ext>
            </a:extLst>
          </p:cNvPr>
          <p:cNvSpPr>
            <a:spLocks noGrp="1"/>
          </p:cNvSpPr>
          <p:nvPr>
            <p:ph type="title"/>
          </p:nvPr>
        </p:nvSpPr>
        <p:spPr/>
        <p:txBody>
          <a:bodyPr/>
          <a:lstStyle/>
          <a:p>
            <a:r>
              <a:rPr lang="en-US" dirty="0"/>
              <a:t>C++ basics takeaways</a:t>
            </a:r>
          </a:p>
        </p:txBody>
      </p:sp>
      <p:sp>
        <p:nvSpPr>
          <p:cNvPr id="3" name="Content Placeholder 2">
            <a:extLst>
              <a:ext uri="{FF2B5EF4-FFF2-40B4-BE49-F238E27FC236}">
                <a16:creationId xmlns:a16="http://schemas.microsoft.com/office/drawing/2014/main" id="{1E4DF814-E8CC-55C6-8572-585FB5828D44}"/>
              </a:ext>
            </a:extLst>
          </p:cNvPr>
          <p:cNvSpPr>
            <a:spLocks noGrp="1"/>
          </p:cNvSpPr>
          <p:nvPr>
            <p:ph idx="1"/>
          </p:nvPr>
        </p:nvSpPr>
        <p:spPr/>
        <p:txBody>
          <a:bodyPr>
            <a:normAutofit/>
          </a:bodyPr>
          <a:lstStyle/>
          <a:p>
            <a:r>
              <a:rPr lang="en-US" dirty="0"/>
              <a:t>camelCase</a:t>
            </a:r>
          </a:p>
          <a:p>
            <a:pPr lvl="1"/>
            <a:r>
              <a:rPr lang="en-US" dirty="0"/>
              <a:t>Use a consistent style</a:t>
            </a:r>
          </a:p>
          <a:p>
            <a:r>
              <a:rPr lang="en-US" dirty="0"/>
              <a:t>Blocks</a:t>
            </a:r>
          </a:p>
          <a:p>
            <a:pPr lvl="1"/>
            <a:r>
              <a:rPr lang="en-US" dirty="0"/>
              <a:t>Understand variable scope</a:t>
            </a:r>
          </a:p>
          <a:p>
            <a:r>
              <a:rPr lang="en-US" dirty="0"/>
              <a:t>Namespaces</a:t>
            </a:r>
          </a:p>
          <a:p>
            <a:pPr lvl="1"/>
            <a:r>
              <a:rPr lang="en-US" dirty="0"/>
              <a:t>Avoid mixing up similarly named objects or functions</a:t>
            </a:r>
          </a:p>
          <a:p>
            <a:pPr lvl="1"/>
            <a:r>
              <a:rPr lang="en-US" dirty="0"/>
              <a:t>Group identifiers by libraries</a:t>
            </a:r>
          </a:p>
          <a:p>
            <a:pPr lvl="2"/>
            <a:r>
              <a:rPr lang="en-US" dirty="0"/>
              <a:t>Example: C++ Standard Library (std)</a:t>
            </a:r>
          </a:p>
          <a:p>
            <a:r>
              <a:rPr lang="en-US" dirty="0"/>
              <a:t>Comments</a:t>
            </a:r>
          </a:p>
          <a:p>
            <a:pPr lvl="1"/>
            <a:r>
              <a:rPr lang="en-US" dirty="0"/>
              <a:t>Explain what your code should do to others and yourself</a:t>
            </a:r>
          </a:p>
        </p:txBody>
      </p:sp>
    </p:spTree>
    <p:extLst>
      <p:ext uri="{BB962C8B-B14F-4D97-AF65-F5344CB8AC3E}">
        <p14:creationId xmlns:p14="http://schemas.microsoft.com/office/powerpoint/2010/main" val="15488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C8D6-8245-BFCA-5805-0B0E58D1AAF9}"/>
              </a:ext>
            </a:extLst>
          </p:cNvPr>
          <p:cNvSpPr>
            <a:spLocks noGrp="1"/>
          </p:cNvSpPr>
          <p:nvPr>
            <p:ph type="title"/>
          </p:nvPr>
        </p:nvSpPr>
        <p:spPr/>
        <p:txBody>
          <a:bodyPr/>
          <a:lstStyle/>
          <a:p>
            <a:r>
              <a:rPr lang="en-US" dirty="0"/>
              <a:t>Surviving the course</a:t>
            </a:r>
          </a:p>
        </p:txBody>
      </p:sp>
      <p:sp>
        <p:nvSpPr>
          <p:cNvPr id="3" name="Content Placeholder 2">
            <a:extLst>
              <a:ext uri="{FF2B5EF4-FFF2-40B4-BE49-F238E27FC236}">
                <a16:creationId xmlns:a16="http://schemas.microsoft.com/office/drawing/2014/main" id="{C8D78F75-0BD1-1AAD-05DF-E1D0D15760CF}"/>
              </a:ext>
            </a:extLst>
          </p:cNvPr>
          <p:cNvSpPr>
            <a:spLocks noGrp="1"/>
          </p:cNvSpPr>
          <p:nvPr>
            <p:ph idx="1"/>
          </p:nvPr>
        </p:nvSpPr>
        <p:spPr/>
        <p:txBody>
          <a:bodyPr vert="horz" lIns="91440" tIns="45720" rIns="91440" bIns="45720" rtlCol="0" anchor="t">
            <a:normAutofit fontScale="92500" lnSpcReduction="20000"/>
          </a:bodyPr>
          <a:lstStyle/>
          <a:p>
            <a:r>
              <a:rPr lang="en-US" dirty="0"/>
              <a:t>Software tools</a:t>
            </a:r>
          </a:p>
          <a:p>
            <a:pPr lvl="1"/>
            <a:r>
              <a:rPr lang="en-US" dirty="0"/>
              <a:t>Visual Studio, VSC, NetBeans, Eclipse, …</a:t>
            </a:r>
          </a:p>
          <a:p>
            <a:pPr lvl="1"/>
            <a:r>
              <a:rPr lang="en-US" dirty="0" err="1"/>
              <a:t>Matplot</a:t>
            </a:r>
            <a:r>
              <a:rPr lang="en-US" dirty="0"/>
              <a:t>++ or another data visualization library recommended</a:t>
            </a:r>
          </a:p>
          <a:p>
            <a:pPr lvl="1"/>
            <a:r>
              <a:rPr lang="en-US" dirty="0"/>
              <a:t>Online C++ compilers such as </a:t>
            </a:r>
            <a:r>
              <a:rPr lang="en-US" dirty="0">
                <a:ea typeface="+mj-lt"/>
                <a:cs typeface="+mj-lt"/>
                <a:hlinkClick r:id="rId2"/>
              </a:rPr>
              <a:t>https://www.onlinegdb.com/online_c++_compiler</a:t>
            </a:r>
            <a:endParaRPr lang="en-US" dirty="0">
              <a:ea typeface="+mj-lt"/>
              <a:cs typeface="+mj-lt"/>
            </a:endParaRPr>
          </a:p>
          <a:p>
            <a:r>
              <a:rPr lang="en-US" dirty="0"/>
              <a:t>Useful websites</a:t>
            </a:r>
          </a:p>
          <a:p>
            <a:pPr lvl="1"/>
            <a:r>
              <a:rPr lang="en-US" dirty="0"/>
              <a:t>Stack Overflow</a:t>
            </a:r>
          </a:p>
          <a:p>
            <a:pPr lvl="1"/>
            <a:r>
              <a:rPr lang="en-US" dirty="0"/>
              <a:t>W3Schools</a:t>
            </a:r>
          </a:p>
          <a:p>
            <a:pPr lvl="1"/>
            <a:r>
              <a:rPr lang="en-US" dirty="0" err="1"/>
              <a:t>Tutorialspoint</a:t>
            </a:r>
          </a:p>
          <a:p>
            <a:pPr lvl="1"/>
            <a:r>
              <a:rPr lang="en-US" dirty="0" err="1"/>
              <a:t>GeeksforGeeks</a:t>
            </a:r>
            <a:endParaRPr lang="en-US" dirty="0"/>
          </a:p>
          <a:p>
            <a:pPr lvl="1"/>
            <a:r>
              <a:rPr lang="en-US" dirty="0"/>
              <a:t>ChatGPT (chat.openai.com)</a:t>
            </a:r>
          </a:p>
          <a:p>
            <a:pPr lvl="2"/>
            <a:r>
              <a:rPr lang="en-US" dirty="0"/>
              <a:t>University has ruled that you must mention when turning in your assignment if you used AI tools</a:t>
            </a:r>
          </a:p>
        </p:txBody>
      </p:sp>
    </p:spTree>
    <p:extLst>
      <p:ext uri="{BB962C8B-B14F-4D97-AF65-F5344CB8AC3E}">
        <p14:creationId xmlns:p14="http://schemas.microsoft.com/office/powerpoint/2010/main" val="204254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AB864-F8FD-8536-3703-6897D26824AA}"/>
              </a:ext>
            </a:extLst>
          </p:cNvPr>
          <p:cNvSpPr>
            <a:spLocks noGrp="1"/>
          </p:cNvSpPr>
          <p:nvPr>
            <p:ph type="title"/>
          </p:nvPr>
        </p:nvSpPr>
        <p:spPr/>
        <p:txBody>
          <a:bodyPr/>
          <a:lstStyle/>
          <a:p>
            <a:r>
              <a:rPr lang="en-GB" dirty="0"/>
              <a:t>Stack Overflow</a:t>
            </a:r>
            <a:endParaRPr lang="en-FI" dirty="0"/>
          </a:p>
        </p:txBody>
      </p:sp>
      <p:sp>
        <p:nvSpPr>
          <p:cNvPr id="3" name="Content Placeholder 2">
            <a:extLst>
              <a:ext uri="{FF2B5EF4-FFF2-40B4-BE49-F238E27FC236}">
                <a16:creationId xmlns:a16="http://schemas.microsoft.com/office/drawing/2014/main" id="{930F77A8-579E-9FFF-CA59-22429E48697A}"/>
              </a:ext>
            </a:extLst>
          </p:cNvPr>
          <p:cNvSpPr>
            <a:spLocks noGrp="1"/>
          </p:cNvSpPr>
          <p:nvPr>
            <p:ph idx="1"/>
          </p:nvPr>
        </p:nvSpPr>
        <p:spPr>
          <a:xfrm>
            <a:off x="438664" y="1330049"/>
            <a:ext cx="9897763" cy="727352"/>
          </a:xfrm>
        </p:spPr>
        <p:txBody>
          <a:bodyPr/>
          <a:lstStyle/>
          <a:p>
            <a:r>
              <a:rPr lang="en-GB" dirty="0"/>
              <a:t>Any issues you encounter while writing code have already been asked (and usually answered) by someone else</a:t>
            </a:r>
            <a:endParaRPr lang="en-FI" dirty="0"/>
          </a:p>
        </p:txBody>
      </p:sp>
      <p:pic>
        <p:nvPicPr>
          <p:cNvPr id="5" name="Picture 4">
            <a:extLst>
              <a:ext uri="{FF2B5EF4-FFF2-40B4-BE49-F238E27FC236}">
                <a16:creationId xmlns:a16="http://schemas.microsoft.com/office/drawing/2014/main" id="{593A56BE-9053-AEBC-19EB-502C5DF2B0CE}"/>
              </a:ext>
            </a:extLst>
          </p:cNvPr>
          <p:cNvPicPr>
            <a:picLocks noChangeAspect="1"/>
          </p:cNvPicPr>
          <p:nvPr/>
        </p:nvPicPr>
        <p:blipFill>
          <a:blip r:embed="rId2"/>
          <a:stretch>
            <a:fillRect/>
          </a:stretch>
        </p:blipFill>
        <p:spPr>
          <a:xfrm>
            <a:off x="6222143" y="2119185"/>
            <a:ext cx="4729047" cy="4507769"/>
          </a:xfrm>
          <a:prstGeom prst="rect">
            <a:avLst/>
          </a:prstGeom>
        </p:spPr>
      </p:pic>
    </p:spTree>
    <p:extLst>
      <p:ext uri="{BB962C8B-B14F-4D97-AF65-F5344CB8AC3E}">
        <p14:creationId xmlns:p14="http://schemas.microsoft.com/office/powerpoint/2010/main" val="3311557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7920-3CD0-C3C6-0926-CE6835C68C16}"/>
              </a:ext>
            </a:extLst>
          </p:cNvPr>
          <p:cNvSpPr>
            <a:spLocks noGrp="1"/>
          </p:cNvSpPr>
          <p:nvPr>
            <p:ph type="title"/>
          </p:nvPr>
        </p:nvSpPr>
        <p:spPr/>
        <p:txBody>
          <a:bodyPr/>
          <a:lstStyle/>
          <a:p>
            <a:r>
              <a:rPr lang="en-US" dirty="0"/>
              <a:t>ChatGPT</a:t>
            </a:r>
          </a:p>
        </p:txBody>
      </p:sp>
      <p:pic>
        <p:nvPicPr>
          <p:cNvPr id="5" name="Picture 5" descr="Text&#10;&#10;Description automatically generated">
            <a:extLst>
              <a:ext uri="{FF2B5EF4-FFF2-40B4-BE49-F238E27FC236}">
                <a16:creationId xmlns:a16="http://schemas.microsoft.com/office/drawing/2014/main" id="{283117B1-91BA-2DD7-0B88-7FFD02DB3266}"/>
              </a:ext>
            </a:extLst>
          </p:cNvPr>
          <p:cNvPicPr>
            <a:picLocks noGrp="1" noChangeAspect="1"/>
          </p:cNvPicPr>
          <p:nvPr>
            <p:ph idx="1"/>
          </p:nvPr>
        </p:nvPicPr>
        <p:blipFill>
          <a:blip r:embed="rId2"/>
          <a:stretch>
            <a:fillRect/>
          </a:stretch>
        </p:blipFill>
        <p:spPr>
          <a:xfrm>
            <a:off x="4067844" y="31415"/>
            <a:ext cx="4884627" cy="6788574"/>
          </a:xfrm>
        </p:spPr>
      </p:pic>
    </p:spTree>
    <p:extLst>
      <p:ext uri="{BB962C8B-B14F-4D97-AF65-F5344CB8AC3E}">
        <p14:creationId xmlns:p14="http://schemas.microsoft.com/office/powerpoint/2010/main" val="329288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1154-4191-B06C-3513-67C972E49657}"/>
              </a:ext>
            </a:extLst>
          </p:cNvPr>
          <p:cNvSpPr>
            <a:spLocks noGrp="1"/>
          </p:cNvSpPr>
          <p:nvPr>
            <p:ph type="title"/>
          </p:nvPr>
        </p:nvSpPr>
        <p:spPr/>
        <p:txBody>
          <a:bodyPr/>
          <a:lstStyle/>
          <a:p>
            <a:r>
              <a:rPr lang="en-GB" dirty="0"/>
              <a:t>ChatGPT: disclaimer</a:t>
            </a:r>
            <a:endParaRPr lang="en-FI" dirty="0"/>
          </a:p>
        </p:txBody>
      </p:sp>
      <p:sp>
        <p:nvSpPr>
          <p:cNvPr id="3" name="Content Placeholder 2">
            <a:extLst>
              <a:ext uri="{FF2B5EF4-FFF2-40B4-BE49-F238E27FC236}">
                <a16:creationId xmlns:a16="http://schemas.microsoft.com/office/drawing/2014/main" id="{C971B9D1-ED8D-DFF4-EC8D-B569BB03572F}"/>
              </a:ext>
            </a:extLst>
          </p:cNvPr>
          <p:cNvSpPr>
            <a:spLocks noGrp="1"/>
          </p:cNvSpPr>
          <p:nvPr>
            <p:ph idx="1"/>
          </p:nvPr>
        </p:nvSpPr>
        <p:spPr>
          <a:xfrm>
            <a:off x="1103312" y="1557327"/>
            <a:ext cx="8946541" cy="4620107"/>
          </a:xfrm>
        </p:spPr>
        <p:txBody>
          <a:bodyPr>
            <a:normAutofit/>
          </a:bodyPr>
          <a:lstStyle/>
          <a:p>
            <a:r>
              <a:rPr lang="en-GB" dirty="0"/>
              <a:t>Guidelines for the use of AI in teaching and research at the University of Eastern Finland (14/6/2023):</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Mention how you used ChatGPT when turning in your assignment</a:t>
            </a:r>
          </a:p>
        </p:txBody>
      </p:sp>
      <p:pic>
        <p:nvPicPr>
          <p:cNvPr id="5" name="Picture 4">
            <a:extLst>
              <a:ext uri="{FF2B5EF4-FFF2-40B4-BE49-F238E27FC236}">
                <a16:creationId xmlns:a16="http://schemas.microsoft.com/office/drawing/2014/main" id="{BD9CD1A4-2D1E-DE19-03F0-C334E01778F8}"/>
              </a:ext>
            </a:extLst>
          </p:cNvPr>
          <p:cNvPicPr>
            <a:picLocks noChangeAspect="1"/>
          </p:cNvPicPr>
          <p:nvPr/>
        </p:nvPicPr>
        <p:blipFill>
          <a:blip r:embed="rId2"/>
          <a:stretch>
            <a:fillRect/>
          </a:stretch>
        </p:blipFill>
        <p:spPr>
          <a:xfrm>
            <a:off x="1195935" y="2292484"/>
            <a:ext cx="9800129" cy="3214857"/>
          </a:xfrm>
          <a:prstGeom prst="rect">
            <a:avLst/>
          </a:prstGeom>
        </p:spPr>
      </p:pic>
      <p:sp>
        <p:nvSpPr>
          <p:cNvPr id="9" name="Left Brace 8">
            <a:extLst>
              <a:ext uri="{FF2B5EF4-FFF2-40B4-BE49-F238E27FC236}">
                <a16:creationId xmlns:a16="http://schemas.microsoft.com/office/drawing/2014/main" id="{41963690-617D-F213-9EE4-63A31D30FAA4}"/>
              </a:ext>
            </a:extLst>
          </p:cNvPr>
          <p:cNvSpPr/>
          <p:nvPr/>
        </p:nvSpPr>
        <p:spPr>
          <a:xfrm>
            <a:off x="914400" y="2292484"/>
            <a:ext cx="280554" cy="97587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I">
              <a:ln w="76200">
                <a:solidFill>
                  <a:schemeClr val="tx1"/>
                </a:solidFill>
              </a:ln>
            </a:endParaRPr>
          </a:p>
        </p:txBody>
      </p:sp>
    </p:spTree>
    <p:extLst>
      <p:ext uri="{BB962C8B-B14F-4D97-AF65-F5344CB8AC3E}">
        <p14:creationId xmlns:p14="http://schemas.microsoft.com/office/powerpoint/2010/main" val="205495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5A1F-6D19-C14A-85A0-121EE088D23D}"/>
              </a:ext>
            </a:extLst>
          </p:cNvPr>
          <p:cNvSpPr>
            <a:spLocks noGrp="1"/>
          </p:cNvSpPr>
          <p:nvPr>
            <p:ph type="title"/>
          </p:nvPr>
        </p:nvSpPr>
        <p:spPr/>
        <p:txBody>
          <a:bodyPr/>
          <a:lstStyle/>
          <a:p>
            <a:r>
              <a:rPr lang="en-US" dirty="0"/>
              <a:t>Course grading</a:t>
            </a:r>
          </a:p>
        </p:txBody>
      </p:sp>
      <p:sp>
        <p:nvSpPr>
          <p:cNvPr id="3" name="Content Placeholder 2">
            <a:extLst>
              <a:ext uri="{FF2B5EF4-FFF2-40B4-BE49-F238E27FC236}">
                <a16:creationId xmlns:a16="http://schemas.microsoft.com/office/drawing/2014/main" id="{207F11EC-C52E-8FD0-5DF2-BE9824AA3C94}"/>
              </a:ext>
            </a:extLst>
          </p:cNvPr>
          <p:cNvSpPr>
            <a:spLocks noGrp="1"/>
          </p:cNvSpPr>
          <p:nvPr>
            <p:ph idx="1"/>
          </p:nvPr>
        </p:nvSpPr>
        <p:spPr>
          <a:xfrm>
            <a:off x="1104293" y="2046740"/>
            <a:ext cx="8946541" cy="4195481"/>
          </a:xfrm>
        </p:spPr>
        <p:txBody>
          <a:bodyPr/>
          <a:lstStyle/>
          <a:p>
            <a:r>
              <a:rPr lang="en-US" dirty="0"/>
              <a:t>Points from programming assignments</a:t>
            </a:r>
          </a:p>
          <a:p>
            <a:pPr lvl="1"/>
            <a:r>
              <a:rPr lang="en-US" dirty="0"/>
              <a:t>50% of all points: grade 1</a:t>
            </a:r>
          </a:p>
          <a:p>
            <a:pPr lvl="1"/>
            <a:r>
              <a:rPr lang="en-US" dirty="0"/>
              <a:t>60%: 2</a:t>
            </a:r>
          </a:p>
          <a:p>
            <a:pPr lvl="1"/>
            <a:r>
              <a:rPr lang="en-US" dirty="0"/>
              <a:t>70%: 3</a:t>
            </a:r>
          </a:p>
          <a:p>
            <a:pPr lvl="1"/>
            <a:r>
              <a:rPr lang="en-US" dirty="0"/>
              <a:t>80%: 4</a:t>
            </a:r>
          </a:p>
          <a:p>
            <a:pPr lvl="1"/>
            <a:r>
              <a:rPr lang="en-US" dirty="0"/>
              <a:t>90%: 5</a:t>
            </a:r>
          </a:p>
          <a:p>
            <a:r>
              <a:rPr lang="en-US" dirty="0"/>
              <a:t>No exam – easy credit points?</a:t>
            </a:r>
          </a:p>
          <a:p>
            <a:pPr lvl="1"/>
            <a:r>
              <a:rPr lang="en-US" dirty="0"/>
              <a:t>Work is in the programming assignments</a:t>
            </a:r>
          </a:p>
        </p:txBody>
      </p:sp>
    </p:spTree>
    <p:extLst>
      <p:ext uri="{BB962C8B-B14F-4D97-AF65-F5344CB8AC3E}">
        <p14:creationId xmlns:p14="http://schemas.microsoft.com/office/powerpoint/2010/main" val="2774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C8D6-8245-BFCA-5805-0B0E58D1AAF9}"/>
              </a:ext>
            </a:extLst>
          </p:cNvPr>
          <p:cNvSpPr>
            <a:spLocks noGrp="1"/>
          </p:cNvSpPr>
          <p:nvPr>
            <p:ph type="title"/>
          </p:nvPr>
        </p:nvSpPr>
        <p:spPr/>
        <p:txBody>
          <a:bodyPr/>
          <a:lstStyle/>
          <a:p>
            <a:r>
              <a:rPr lang="en-US" dirty="0"/>
              <a:t>Surviving the course</a:t>
            </a:r>
          </a:p>
        </p:txBody>
      </p:sp>
      <p:sp>
        <p:nvSpPr>
          <p:cNvPr id="3" name="Content Placeholder 2">
            <a:extLst>
              <a:ext uri="{FF2B5EF4-FFF2-40B4-BE49-F238E27FC236}">
                <a16:creationId xmlns:a16="http://schemas.microsoft.com/office/drawing/2014/main" id="{C8D78F75-0BD1-1AAD-05DF-E1D0D15760CF}"/>
              </a:ext>
            </a:extLst>
          </p:cNvPr>
          <p:cNvSpPr>
            <a:spLocks noGrp="1"/>
          </p:cNvSpPr>
          <p:nvPr>
            <p:ph idx="1"/>
          </p:nvPr>
        </p:nvSpPr>
        <p:spPr>
          <a:xfrm>
            <a:off x="1103312" y="2052918"/>
            <a:ext cx="9782991" cy="4195481"/>
          </a:xfrm>
        </p:spPr>
        <p:txBody>
          <a:bodyPr vert="horz" lIns="91440" tIns="45720" rIns="91440" bIns="45720" rtlCol="0" anchor="t">
            <a:normAutofit lnSpcReduction="10000"/>
          </a:bodyPr>
          <a:lstStyle/>
          <a:p>
            <a:r>
              <a:rPr lang="en-US" dirty="0"/>
              <a:t>Some prior programming experience is assumed but not strictly required</a:t>
            </a:r>
          </a:p>
          <a:p>
            <a:pPr lvl="1"/>
            <a:r>
              <a:rPr lang="en-US" dirty="0"/>
              <a:t>If you don’t know basic concepts like loops and functions, you may need some extra work to catch up</a:t>
            </a:r>
          </a:p>
          <a:p>
            <a:r>
              <a:rPr lang="en-US" dirty="0"/>
              <a:t>Sources of information organized from best to worst:</a:t>
            </a:r>
          </a:p>
          <a:p>
            <a:pPr marL="800100" lvl="1" indent="-342900">
              <a:buFont typeface="+mj-lt"/>
              <a:buAutoNum type="arabicPeriod"/>
            </a:pPr>
            <a:r>
              <a:rPr lang="en-US" dirty="0"/>
              <a:t>Stack Overflow</a:t>
            </a:r>
          </a:p>
          <a:p>
            <a:pPr marL="800100" lvl="1" indent="-342900">
              <a:buFont typeface="+mj-lt"/>
              <a:buAutoNum type="arabicPeriod"/>
            </a:pPr>
            <a:r>
              <a:rPr lang="en-US" dirty="0"/>
              <a:t>Google &amp; programming websites</a:t>
            </a:r>
          </a:p>
          <a:p>
            <a:pPr marL="800100" lvl="1" indent="-342900">
              <a:buFont typeface="+mj-lt"/>
              <a:buAutoNum type="arabicPeriod"/>
            </a:pPr>
            <a:r>
              <a:rPr lang="en-US" dirty="0"/>
              <a:t>Lecturer</a:t>
            </a:r>
          </a:p>
          <a:p>
            <a:pPr marL="800100" lvl="1" indent="-342900">
              <a:buFont typeface="+mj-lt"/>
              <a:buAutoNum type="arabicPeriod"/>
            </a:pPr>
            <a:r>
              <a:rPr lang="en-US" dirty="0"/>
              <a:t>ChatGPT</a:t>
            </a:r>
          </a:p>
          <a:p>
            <a:pPr marL="400050"/>
            <a:r>
              <a:rPr lang="en-US" dirty="0"/>
              <a:t>Slides are not meant to be exhaustive</a:t>
            </a:r>
          </a:p>
          <a:p>
            <a:pPr marL="800100" lvl="1"/>
            <a:r>
              <a:rPr lang="en-US" dirty="0"/>
              <a:t>You are expected to read more elsewhere</a:t>
            </a:r>
          </a:p>
          <a:p>
            <a:pPr marL="400050"/>
            <a:r>
              <a:rPr lang="en-US" b="1" dirty="0"/>
              <a:t>Reserve plenty of time for the programming assignments</a:t>
            </a:r>
          </a:p>
        </p:txBody>
      </p:sp>
    </p:spTree>
    <p:extLst>
      <p:ext uri="{BB962C8B-B14F-4D97-AF65-F5344CB8AC3E}">
        <p14:creationId xmlns:p14="http://schemas.microsoft.com/office/powerpoint/2010/main" val="289730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D56D-B65C-A7A2-16D6-2EA918D30D00}"/>
              </a:ext>
            </a:extLst>
          </p:cNvPr>
          <p:cNvSpPr>
            <a:spLocks noGrp="1"/>
          </p:cNvSpPr>
          <p:nvPr>
            <p:ph type="title"/>
          </p:nvPr>
        </p:nvSpPr>
        <p:spPr/>
        <p:txBody>
          <a:bodyPr/>
          <a:lstStyle/>
          <a:p>
            <a:r>
              <a:rPr lang="en-GB" dirty="0"/>
              <a:t>Introduction survey</a:t>
            </a:r>
            <a:endParaRPr lang="en-FI" dirty="0"/>
          </a:p>
        </p:txBody>
      </p:sp>
      <p:sp>
        <p:nvSpPr>
          <p:cNvPr id="3" name="Content Placeholder 2">
            <a:extLst>
              <a:ext uri="{FF2B5EF4-FFF2-40B4-BE49-F238E27FC236}">
                <a16:creationId xmlns:a16="http://schemas.microsoft.com/office/drawing/2014/main" id="{173433CB-57E9-82FD-4BE0-CB0A9A675E1F}"/>
              </a:ext>
            </a:extLst>
          </p:cNvPr>
          <p:cNvSpPr>
            <a:spLocks noGrp="1"/>
          </p:cNvSpPr>
          <p:nvPr>
            <p:ph idx="1"/>
          </p:nvPr>
        </p:nvSpPr>
        <p:spPr/>
        <p:txBody>
          <a:bodyPr/>
          <a:lstStyle/>
          <a:p>
            <a:r>
              <a:rPr lang="en-GB" dirty="0"/>
              <a:t>Moodle</a:t>
            </a:r>
          </a:p>
          <a:p>
            <a:pPr lvl="1"/>
            <a:r>
              <a:rPr lang="en-GB" dirty="0"/>
              <a:t>Previous programming experience</a:t>
            </a:r>
          </a:p>
          <a:p>
            <a:pPr lvl="1"/>
            <a:r>
              <a:rPr lang="en-GB" dirty="0"/>
              <a:t>Expectations and wishes for the course</a:t>
            </a:r>
          </a:p>
          <a:p>
            <a:r>
              <a:rPr lang="en-GB" dirty="0"/>
              <a:t>Lots of answers already</a:t>
            </a:r>
          </a:p>
          <a:p>
            <a:pPr lvl="1"/>
            <a:r>
              <a:rPr lang="en-GB" dirty="0"/>
              <a:t>Python is a common background</a:t>
            </a:r>
          </a:p>
          <a:p>
            <a:pPr lvl="1"/>
            <a:r>
              <a:rPr lang="en-GB" dirty="0"/>
              <a:t>Some requested topics will be in the course</a:t>
            </a:r>
          </a:p>
          <a:p>
            <a:pPr lvl="2"/>
            <a:r>
              <a:rPr lang="en-GB" dirty="0"/>
              <a:t>We may be able to explore some others in the last sessions</a:t>
            </a:r>
          </a:p>
          <a:p>
            <a:pPr lvl="1"/>
            <a:r>
              <a:rPr lang="en-GB" dirty="0"/>
              <a:t>Some asked for challenging and interesting assignments</a:t>
            </a:r>
          </a:p>
          <a:p>
            <a:pPr lvl="2"/>
            <a:r>
              <a:rPr lang="en-GB" dirty="0"/>
              <a:t>Others hoped they can pass the course</a:t>
            </a:r>
          </a:p>
          <a:p>
            <a:pPr lvl="1"/>
            <a:endParaRPr lang="en-FI" dirty="0"/>
          </a:p>
        </p:txBody>
      </p:sp>
    </p:spTree>
    <p:extLst>
      <p:ext uri="{BB962C8B-B14F-4D97-AF65-F5344CB8AC3E}">
        <p14:creationId xmlns:p14="http://schemas.microsoft.com/office/powerpoint/2010/main" val="103134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A6B0-D285-494A-0C3E-44B1B7ED45DA}"/>
              </a:ext>
            </a:extLst>
          </p:cNvPr>
          <p:cNvSpPr>
            <a:spLocks noGrp="1"/>
          </p:cNvSpPr>
          <p:nvPr>
            <p:ph type="title"/>
          </p:nvPr>
        </p:nvSpPr>
        <p:spPr/>
        <p:txBody>
          <a:bodyPr/>
          <a:lstStyle/>
          <a:p>
            <a:r>
              <a:rPr lang="en-GB" dirty="0"/>
              <a:t>Setting up your C++ environment</a:t>
            </a:r>
            <a:endParaRPr lang="en-FI" dirty="0"/>
          </a:p>
        </p:txBody>
      </p:sp>
      <p:sp>
        <p:nvSpPr>
          <p:cNvPr id="3" name="Content Placeholder 2">
            <a:extLst>
              <a:ext uri="{FF2B5EF4-FFF2-40B4-BE49-F238E27FC236}">
                <a16:creationId xmlns:a16="http://schemas.microsoft.com/office/drawing/2014/main" id="{2FB45CC0-3C92-CFCC-6947-C1CACCB0016C}"/>
              </a:ext>
            </a:extLst>
          </p:cNvPr>
          <p:cNvSpPr>
            <a:spLocks noGrp="1"/>
          </p:cNvSpPr>
          <p:nvPr>
            <p:ph idx="1"/>
          </p:nvPr>
        </p:nvSpPr>
        <p:spPr/>
        <p:txBody>
          <a:bodyPr/>
          <a:lstStyle/>
          <a:p>
            <a:r>
              <a:rPr lang="en-GB" dirty="0"/>
              <a:t>Text editor</a:t>
            </a:r>
          </a:p>
          <a:p>
            <a:pPr lvl="1"/>
            <a:r>
              <a:rPr lang="en-GB" dirty="0"/>
              <a:t>Preferably with syntax highlighting</a:t>
            </a:r>
          </a:p>
          <a:p>
            <a:pPr lvl="1"/>
            <a:r>
              <a:rPr lang="en-GB" dirty="0"/>
              <a:t>Notepad++, Visual Studio Code, …</a:t>
            </a:r>
          </a:p>
          <a:p>
            <a:r>
              <a:rPr lang="en-GB" dirty="0"/>
              <a:t>C++ compiler</a:t>
            </a:r>
          </a:p>
          <a:p>
            <a:pPr lvl="1"/>
            <a:r>
              <a:rPr lang="en-GB" dirty="0"/>
              <a:t>Builds computer programs from source code</a:t>
            </a:r>
          </a:p>
          <a:p>
            <a:r>
              <a:rPr lang="en-GB" dirty="0"/>
              <a:t>Integrated development environment (IDE)</a:t>
            </a:r>
          </a:p>
          <a:p>
            <a:pPr lvl="1"/>
            <a:r>
              <a:rPr lang="en-GB" dirty="0"/>
              <a:t>Text editor, debugger, compiler</a:t>
            </a:r>
          </a:p>
          <a:p>
            <a:pPr lvl="1"/>
            <a:r>
              <a:rPr lang="en-GB" dirty="0"/>
              <a:t>Visual Studio Community</a:t>
            </a:r>
            <a:endParaRPr lang="en-FI" dirty="0"/>
          </a:p>
        </p:txBody>
      </p:sp>
    </p:spTree>
    <p:extLst>
      <p:ext uri="{BB962C8B-B14F-4D97-AF65-F5344CB8AC3E}">
        <p14:creationId xmlns:p14="http://schemas.microsoft.com/office/powerpoint/2010/main" val="23940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649C-517E-94E6-6E05-E44028329D63}"/>
              </a:ext>
            </a:extLst>
          </p:cNvPr>
          <p:cNvSpPr>
            <a:spLocks noGrp="1"/>
          </p:cNvSpPr>
          <p:nvPr>
            <p:ph type="title"/>
          </p:nvPr>
        </p:nvSpPr>
        <p:spPr/>
        <p:txBody>
          <a:bodyPr/>
          <a:lstStyle/>
          <a:p>
            <a:r>
              <a:rPr lang="en-GB" dirty="0"/>
              <a:t>Course topics</a:t>
            </a:r>
            <a:endParaRPr lang="en-FI" dirty="0"/>
          </a:p>
        </p:txBody>
      </p:sp>
      <p:sp>
        <p:nvSpPr>
          <p:cNvPr id="3" name="Content Placeholder 2">
            <a:extLst>
              <a:ext uri="{FF2B5EF4-FFF2-40B4-BE49-F238E27FC236}">
                <a16:creationId xmlns:a16="http://schemas.microsoft.com/office/drawing/2014/main" id="{879BC60C-C0B5-B7E5-4DFE-9668D1900B5D}"/>
              </a:ext>
            </a:extLst>
          </p:cNvPr>
          <p:cNvSpPr>
            <a:spLocks noGrp="1"/>
          </p:cNvSpPr>
          <p:nvPr>
            <p:ph idx="1"/>
          </p:nvPr>
        </p:nvSpPr>
        <p:spPr/>
        <p:txBody>
          <a:bodyPr>
            <a:normAutofit/>
          </a:bodyPr>
          <a:lstStyle/>
          <a:p>
            <a:pPr marL="457200" indent="-457200">
              <a:buFont typeface="+mj-lt"/>
              <a:buAutoNum type="arabicPeriod"/>
            </a:pPr>
            <a:r>
              <a:rPr lang="en-GB" dirty="0"/>
              <a:t>Introduction</a:t>
            </a:r>
          </a:p>
          <a:p>
            <a:pPr marL="457200" indent="-457200">
              <a:buFont typeface="+mj-lt"/>
              <a:buAutoNum type="arabicPeriod"/>
            </a:pPr>
            <a:r>
              <a:rPr lang="en-GB" dirty="0"/>
              <a:t>Input and output, variables, functions</a:t>
            </a:r>
          </a:p>
          <a:p>
            <a:pPr marL="457200" indent="-457200">
              <a:buFont typeface="+mj-lt"/>
              <a:buAutoNum type="arabicPeriod"/>
            </a:pPr>
            <a:r>
              <a:rPr lang="en-GB" dirty="0"/>
              <a:t>Objects and classes</a:t>
            </a:r>
          </a:p>
          <a:p>
            <a:pPr marL="457200" indent="-457200">
              <a:buFont typeface="+mj-lt"/>
              <a:buAutoNum type="arabicPeriod"/>
            </a:pPr>
            <a:r>
              <a:rPr lang="en-GB" dirty="0"/>
              <a:t>Containers and iterators</a:t>
            </a:r>
          </a:p>
          <a:p>
            <a:pPr marL="457200" indent="-457200">
              <a:buFont typeface="+mj-lt"/>
              <a:buAutoNum type="arabicPeriod"/>
            </a:pPr>
            <a:r>
              <a:rPr lang="en-GB" dirty="0"/>
              <a:t>Reading and writing data</a:t>
            </a:r>
          </a:p>
          <a:p>
            <a:pPr marL="457200" indent="-457200">
              <a:buFont typeface="+mj-lt"/>
              <a:buAutoNum type="arabicPeriod"/>
            </a:pPr>
            <a:r>
              <a:rPr lang="en-GB" dirty="0"/>
              <a:t>Dynamic memory management and exception handling</a:t>
            </a:r>
          </a:p>
          <a:p>
            <a:pPr marL="457200" indent="-457200">
              <a:buFont typeface="+mj-lt"/>
              <a:buAutoNum type="arabicPeriod"/>
            </a:pPr>
            <a:r>
              <a:rPr lang="en-GB" dirty="0"/>
              <a:t>Multiple inheritance</a:t>
            </a:r>
          </a:p>
          <a:p>
            <a:pPr marL="457200" indent="-457200">
              <a:buFont typeface="+mj-lt"/>
              <a:buAutoNum type="arabicPeriod"/>
            </a:pPr>
            <a:r>
              <a:rPr lang="en-GB" dirty="0"/>
              <a:t>Multithreading</a:t>
            </a:r>
          </a:p>
          <a:p>
            <a:pPr marL="457200" indent="-457200">
              <a:buFont typeface="+mj-lt"/>
              <a:buAutoNum type="arabicPeriod"/>
            </a:pPr>
            <a:r>
              <a:rPr lang="en-GB" dirty="0"/>
              <a:t>Use of 3</a:t>
            </a:r>
            <a:r>
              <a:rPr lang="en-GB" baseline="30000" dirty="0"/>
              <a:t>rd</a:t>
            </a:r>
            <a:r>
              <a:rPr lang="en-GB" dirty="0"/>
              <a:t> party libraries in research</a:t>
            </a:r>
            <a:endParaRPr lang="en-FI" dirty="0"/>
          </a:p>
        </p:txBody>
      </p:sp>
    </p:spTree>
    <p:extLst>
      <p:ext uri="{BB962C8B-B14F-4D97-AF65-F5344CB8AC3E}">
        <p14:creationId xmlns:p14="http://schemas.microsoft.com/office/powerpoint/2010/main" val="108714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814D-1EE8-73CC-E814-B8C24701750B}"/>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07AEB7EE-40B3-53DE-A112-509EACEEEA4F}"/>
              </a:ext>
            </a:extLst>
          </p:cNvPr>
          <p:cNvSpPr>
            <a:spLocks noGrp="1"/>
          </p:cNvSpPr>
          <p:nvPr>
            <p:ph idx="1"/>
          </p:nvPr>
        </p:nvSpPr>
        <p:spPr>
          <a:xfrm>
            <a:off x="1326714" y="1645146"/>
            <a:ext cx="8946541" cy="4304633"/>
          </a:xfrm>
        </p:spPr>
        <p:txBody>
          <a:bodyPr>
            <a:normAutofit lnSpcReduction="10000"/>
          </a:bodyPr>
          <a:lstStyle/>
          <a:p>
            <a:r>
              <a:rPr lang="en-US" dirty="0"/>
              <a:t>Programming</a:t>
            </a:r>
          </a:p>
          <a:p>
            <a:pPr lvl="1"/>
            <a:r>
              <a:rPr lang="en-GB" dirty="0"/>
              <a:t>“The purpose of the course is that the student will learn the syntax of the C++ language, can design object-oriented programs using the C++ language and are familiar with the C++ standard library.”</a:t>
            </a:r>
          </a:p>
          <a:p>
            <a:pPr lvl="2"/>
            <a:r>
              <a:rPr lang="en-GB" dirty="0"/>
              <a:t>Translation: </a:t>
            </a:r>
            <a:r>
              <a:rPr lang="en-GB" b="1" dirty="0"/>
              <a:t>You have the necessary skills and confidence to use C++ and learn more on your own</a:t>
            </a:r>
          </a:p>
          <a:p>
            <a:r>
              <a:rPr lang="en-GB" dirty="0"/>
              <a:t>Scientific</a:t>
            </a:r>
          </a:p>
          <a:p>
            <a:pPr lvl="1"/>
            <a:r>
              <a:rPr lang="en-US" dirty="0"/>
              <a:t>Examples of C++ in academic research</a:t>
            </a:r>
          </a:p>
          <a:p>
            <a:pPr lvl="2"/>
            <a:r>
              <a:rPr lang="en-US" dirty="0"/>
              <a:t>Reading and processing research data</a:t>
            </a:r>
          </a:p>
          <a:p>
            <a:pPr lvl="2"/>
            <a:r>
              <a:rPr lang="en-US" dirty="0"/>
              <a:t>Using APIs of research software</a:t>
            </a:r>
          </a:p>
          <a:p>
            <a:pPr lvl="1"/>
            <a:r>
              <a:rPr lang="en-US" dirty="0"/>
              <a:t>Hands-on programming assignment at the end of the course</a:t>
            </a:r>
          </a:p>
          <a:p>
            <a:pPr lvl="1"/>
            <a:r>
              <a:rPr lang="en-US" b="1" dirty="0"/>
              <a:t>You’ll have some idea of how to use C++ for research purposes</a:t>
            </a:r>
          </a:p>
        </p:txBody>
      </p:sp>
    </p:spTree>
    <p:extLst>
      <p:ext uri="{BB962C8B-B14F-4D97-AF65-F5344CB8AC3E}">
        <p14:creationId xmlns:p14="http://schemas.microsoft.com/office/powerpoint/2010/main" val="37828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1091-B8CA-B824-5D9B-DE7216958EF6}"/>
              </a:ext>
            </a:extLst>
          </p:cNvPr>
          <p:cNvSpPr>
            <a:spLocks noGrp="1"/>
          </p:cNvSpPr>
          <p:nvPr>
            <p:ph type="title"/>
          </p:nvPr>
        </p:nvSpPr>
        <p:spPr/>
        <p:txBody>
          <a:bodyPr/>
          <a:lstStyle/>
          <a:p>
            <a:r>
              <a:rPr lang="en-US" dirty="0"/>
              <a:t>Why C++?</a:t>
            </a:r>
          </a:p>
        </p:txBody>
      </p:sp>
      <p:sp>
        <p:nvSpPr>
          <p:cNvPr id="3" name="Content Placeholder 2">
            <a:extLst>
              <a:ext uri="{FF2B5EF4-FFF2-40B4-BE49-F238E27FC236}">
                <a16:creationId xmlns:a16="http://schemas.microsoft.com/office/drawing/2014/main" id="{B0D6A56C-3A08-86F8-32E3-D874DB5707ED}"/>
              </a:ext>
            </a:extLst>
          </p:cNvPr>
          <p:cNvSpPr>
            <a:spLocks noGrp="1"/>
          </p:cNvSpPr>
          <p:nvPr>
            <p:ph idx="1"/>
          </p:nvPr>
        </p:nvSpPr>
        <p:spPr>
          <a:xfrm>
            <a:off x="1103311" y="1292977"/>
            <a:ext cx="8946541" cy="2061882"/>
          </a:xfrm>
        </p:spPr>
        <p:txBody>
          <a:bodyPr>
            <a:normAutofit fontScale="92500"/>
          </a:bodyPr>
          <a:lstStyle/>
          <a:p>
            <a:r>
              <a:rPr lang="en-US" dirty="0"/>
              <a:t>Suitable for high-performance applications</a:t>
            </a:r>
          </a:p>
          <a:p>
            <a:r>
              <a:rPr lang="en-US" dirty="0"/>
              <a:t>Object-oriented programming and scientific modeling go hand in hand</a:t>
            </a:r>
          </a:p>
          <a:p>
            <a:r>
              <a:rPr lang="en-US" dirty="0"/>
              <a:t>And so forth (</a:t>
            </a:r>
            <a:r>
              <a:rPr lang="en-US" dirty="0">
                <a:hlinkClick r:id="rId2"/>
              </a:rPr>
              <a:t>https://www.geeksforgeeks.org/top-10-reasons-to-learn-c-plus-plus/</a:t>
            </a:r>
            <a:r>
              <a:rPr lang="en-US" dirty="0"/>
              <a:t>)</a:t>
            </a:r>
          </a:p>
          <a:p>
            <a:r>
              <a:rPr lang="en-US" dirty="0"/>
              <a:t>Used by millions of people worldwide</a:t>
            </a:r>
          </a:p>
        </p:txBody>
      </p:sp>
      <p:pic>
        <p:nvPicPr>
          <p:cNvPr id="4" name="Content Placeholder 4">
            <a:extLst>
              <a:ext uri="{FF2B5EF4-FFF2-40B4-BE49-F238E27FC236}">
                <a16:creationId xmlns:a16="http://schemas.microsoft.com/office/drawing/2014/main" id="{91C3F51B-F743-B97E-0227-C0F265028FD6}"/>
              </a:ext>
            </a:extLst>
          </p:cNvPr>
          <p:cNvPicPr>
            <a:picLocks noChangeAspect="1"/>
          </p:cNvPicPr>
          <p:nvPr/>
        </p:nvPicPr>
        <p:blipFill>
          <a:blip r:embed="rId3"/>
          <a:stretch>
            <a:fillRect/>
          </a:stretch>
        </p:blipFill>
        <p:spPr>
          <a:xfrm>
            <a:off x="909420" y="3354859"/>
            <a:ext cx="10373160" cy="3050423"/>
          </a:xfrm>
          <a:prstGeom prst="rect">
            <a:avLst/>
          </a:prstGeom>
        </p:spPr>
      </p:pic>
      <p:sp>
        <p:nvSpPr>
          <p:cNvPr id="5" name="TextBox 4">
            <a:extLst>
              <a:ext uri="{FF2B5EF4-FFF2-40B4-BE49-F238E27FC236}">
                <a16:creationId xmlns:a16="http://schemas.microsoft.com/office/drawing/2014/main" id="{C1BDE62F-CCAE-9B9C-1DCD-93D8EDD5B5B9}"/>
              </a:ext>
            </a:extLst>
          </p:cNvPr>
          <p:cNvSpPr txBox="1"/>
          <p:nvPr/>
        </p:nvSpPr>
        <p:spPr>
          <a:xfrm>
            <a:off x="4066596" y="6393692"/>
            <a:ext cx="3019972" cy="215444"/>
          </a:xfrm>
          <a:prstGeom prst="rect">
            <a:avLst/>
          </a:prstGeom>
          <a:noFill/>
        </p:spPr>
        <p:txBody>
          <a:bodyPr wrap="square" rtlCol="0">
            <a:spAutoFit/>
          </a:bodyPr>
          <a:lstStyle/>
          <a:p>
            <a:r>
              <a:rPr lang="fi-FI" sz="800" dirty="0"/>
              <a:t>https://madnight.github.io/githut/#/pull_requests/2023/2</a:t>
            </a:r>
            <a:endParaRPr lang="en-FI" sz="800" dirty="0"/>
          </a:p>
        </p:txBody>
      </p:sp>
    </p:spTree>
    <p:extLst>
      <p:ext uri="{BB962C8B-B14F-4D97-AF65-F5344CB8AC3E}">
        <p14:creationId xmlns:p14="http://schemas.microsoft.com/office/powerpoint/2010/main" val="48803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1091-B8CA-B824-5D9B-DE7216958EF6}"/>
              </a:ext>
            </a:extLst>
          </p:cNvPr>
          <p:cNvSpPr>
            <a:spLocks noGrp="1"/>
          </p:cNvSpPr>
          <p:nvPr>
            <p:ph type="title"/>
          </p:nvPr>
        </p:nvSpPr>
        <p:spPr/>
        <p:txBody>
          <a:bodyPr/>
          <a:lstStyle/>
          <a:p>
            <a:r>
              <a:rPr lang="en-US" dirty="0"/>
              <a:t>Why not C++?</a:t>
            </a:r>
          </a:p>
        </p:txBody>
      </p:sp>
      <p:sp>
        <p:nvSpPr>
          <p:cNvPr id="3" name="Content Placeholder 2">
            <a:extLst>
              <a:ext uri="{FF2B5EF4-FFF2-40B4-BE49-F238E27FC236}">
                <a16:creationId xmlns:a16="http://schemas.microsoft.com/office/drawing/2014/main" id="{B0D6A56C-3A08-86F8-32E3-D874DB5707ED}"/>
              </a:ext>
            </a:extLst>
          </p:cNvPr>
          <p:cNvSpPr>
            <a:spLocks noGrp="1"/>
          </p:cNvSpPr>
          <p:nvPr>
            <p:ph idx="1"/>
          </p:nvPr>
        </p:nvSpPr>
        <p:spPr>
          <a:xfrm>
            <a:off x="1103312" y="1211909"/>
            <a:ext cx="8946541" cy="1400529"/>
          </a:xfrm>
        </p:spPr>
        <p:txBody>
          <a:bodyPr>
            <a:normAutofit fontScale="92500" lnSpcReduction="10000"/>
          </a:bodyPr>
          <a:lstStyle/>
          <a:p>
            <a:r>
              <a:rPr lang="en-US" dirty="0"/>
              <a:t>The syntax is cumbersome</a:t>
            </a:r>
          </a:p>
          <a:p>
            <a:r>
              <a:rPr lang="en-US" dirty="0"/>
              <a:t>Making very simple programs can be easier on other languages like Python</a:t>
            </a:r>
          </a:p>
          <a:p>
            <a:pPr lvl="1"/>
            <a:r>
              <a:rPr lang="en-US" dirty="0"/>
              <a:t>But in scientific context, you usually don’t make very simple programs</a:t>
            </a:r>
          </a:p>
        </p:txBody>
      </p:sp>
      <p:pic>
        <p:nvPicPr>
          <p:cNvPr id="6" name="Picture 5" descr="A screenshot of a computer&#10;&#10;Description automatically generated">
            <a:extLst>
              <a:ext uri="{FF2B5EF4-FFF2-40B4-BE49-F238E27FC236}">
                <a16:creationId xmlns:a16="http://schemas.microsoft.com/office/drawing/2014/main" id="{766D0FB7-6DC9-8BD2-CE99-2F670E65C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0032" y="2729823"/>
            <a:ext cx="4899004" cy="3873501"/>
          </a:xfrm>
          <a:prstGeom prst="rect">
            <a:avLst/>
          </a:prstGeom>
        </p:spPr>
      </p:pic>
      <p:pic>
        <p:nvPicPr>
          <p:cNvPr id="8" name="Picture 7" descr="A comic of a cartoon person&#10;&#10;Description automatically generated">
            <a:extLst>
              <a:ext uri="{FF2B5EF4-FFF2-40B4-BE49-F238E27FC236}">
                <a16:creationId xmlns:a16="http://schemas.microsoft.com/office/drawing/2014/main" id="{C19F62AD-9FD4-99A2-278F-04A6758F0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548" y="2729823"/>
            <a:ext cx="3887045" cy="3873501"/>
          </a:xfrm>
          <a:prstGeom prst="rect">
            <a:avLst/>
          </a:prstGeom>
        </p:spPr>
      </p:pic>
      <p:sp>
        <p:nvSpPr>
          <p:cNvPr id="9" name="TextBox 8">
            <a:extLst>
              <a:ext uri="{FF2B5EF4-FFF2-40B4-BE49-F238E27FC236}">
                <a16:creationId xmlns:a16="http://schemas.microsoft.com/office/drawing/2014/main" id="{2000C7AE-C42A-73EB-D839-907052D6A1EC}"/>
              </a:ext>
            </a:extLst>
          </p:cNvPr>
          <p:cNvSpPr txBox="1"/>
          <p:nvPr/>
        </p:nvSpPr>
        <p:spPr>
          <a:xfrm>
            <a:off x="6430032" y="6603324"/>
            <a:ext cx="4899004" cy="215444"/>
          </a:xfrm>
          <a:prstGeom prst="rect">
            <a:avLst/>
          </a:prstGeom>
          <a:noFill/>
        </p:spPr>
        <p:txBody>
          <a:bodyPr wrap="square" rtlCol="0">
            <a:spAutoFit/>
          </a:bodyPr>
          <a:lstStyle/>
          <a:p>
            <a:r>
              <a:rPr lang="fi-FI" sz="800" dirty="0"/>
              <a:t>https://www.reddit.com/r/ProgrammerHumor/comments/8nwyma/c_is_a_beautiful_language/</a:t>
            </a:r>
            <a:endParaRPr lang="en-FI" sz="800" dirty="0"/>
          </a:p>
        </p:txBody>
      </p:sp>
      <p:sp>
        <p:nvSpPr>
          <p:cNvPr id="10" name="TextBox 9">
            <a:extLst>
              <a:ext uri="{FF2B5EF4-FFF2-40B4-BE49-F238E27FC236}">
                <a16:creationId xmlns:a16="http://schemas.microsoft.com/office/drawing/2014/main" id="{1E72EDFA-EF37-4EFD-1A6C-712449D2925C}"/>
              </a:ext>
            </a:extLst>
          </p:cNvPr>
          <p:cNvSpPr txBox="1"/>
          <p:nvPr/>
        </p:nvSpPr>
        <p:spPr>
          <a:xfrm>
            <a:off x="488525" y="6603324"/>
            <a:ext cx="4125090" cy="215444"/>
          </a:xfrm>
          <a:prstGeom prst="rect">
            <a:avLst/>
          </a:prstGeom>
          <a:noFill/>
        </p:spPr>
        <p:txBody>
          <a:bodyPr wrap="square" rtlCol="0">
            <a:spAutoFit/>
          </a:bodyPr>
          <a:lstStyle/>
          <a:p>
            <a:r>
              <a:rPr lang="fi-FI" sz="800" dirty="0"/>
              <a:t>https://www.reddit.com/r/ProgrammerHumor/comments/x8ri80/seriously_wtf_c/</a:t>
            </a:r>
            <a:endParaRPr lang="en-FI" sz="800" dirty="0"/>
          </a:p>
        </p:txBody>
      </p:sp>
    </p:spTree>
    <p:extLst>
      <p:ext uri="{BB962C8B-B14F-4D97-AF65-F5344CB8AC3E}">
        <p14:creationId xmlns:p14="http://schemas.microsoft.com/office/powerpoint/2010/main" val="256404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7550-37EC-FCAD-DA42-1AD703A60A40}"/>
              </a:ext>
            </a:extLst>
          </p:cNvPr>
          <p:cNvSpPr>
            <a:spLocks noGrp="1"/>
          </p:cNvSpPr>
          <p:nvPr>
            <p:ph type="title"/>
          </p:nvPr>
        </p:nvSpPr>
        <p:spPr/>
        <p:txBody>
          <a:bodyPr/>
          <a:lstStyle/>
          <a:p>
            <a:r>
              <a:rPr lang="en-GB" dirty="0"/>
              <a:t>When to use C++ in research?</a:t>
            </a:r>
            <a:endParaRPr lang="en-FI" dirty="0"/>
          </a:p>
        </p:txBody>
      </p:sp>
      <p:sp>
        <p:nvSpPr>
          <p:cNvPr id="3" name="Content Placeholder 2">
            <a:extLst>
              <a:ext uri="{FF2B5EF4-FFF2-40B4-BE49-F238E27FC236}">
                <a16:creationId xmlns:a16="http://schemas.microsoft.com/office/drawing/2014/main" id="{71D53BF9-DF5B-D477-E6EF-9BFE839645FE}"/>
              </a:ext>
            </a:extLst>
          </p:cNvPr>
          <p:cNvSpPr>
            <a:spLocks noGrp="1"/>
          </p:cNvSpPr>
          <p:nvPr>
            <p:ph idx="1"/>
          </p:nvPr>
        </p:nvSpPr>
        <p:spPr>
          <a:xfrm>
            <a:off x="1103312" y="1515399"/>
            <a:ext cx="8946541" cy="4835974"/>
          </a:xfrm>
        </p:spPr>
        <p:txBody>
          <a:bodyPr>
            <a:normAutofit fontScale="85000" lnSpcReduction="20000"/>
          </a:bodyPr>
          <a:lstStyle/>
          <a:p>
            <a:r>
              <a:rPr lang="en-GB" dirty="0"/>
              <a:t>I need to…</a:t>
            </a:r>
          </a:p>
          <a:p>
            <a:pPr lvl="1"/>
            <a:r>
              <a:rPr lang="en-GB" dirty="0"/>
              <a:t>create plots of data I already have</a:t>
            </a:r>
          </a:p>
          <a:p>
            <a:pPr lvl="2"/>
            <a:r>
              <a:rPr lang="en-GB" dirty="0"/>
              <a:t>MATLAB/Python</a:t>
            </a:r>
          </a:p>
          <a:p>
            <a:pPr lvl="1"/>
            <a:r>
              <a:rPr lang="en-GB" dirty="0"/>
              <a:t>conduct statistical analysis for my research paper</a:t>
            </a:r>
          </a:p>
          <a:p>
            <a:pPr lvl="2"/>
            <a:r>
              <a:rPr lang="en-GB" dirty="0"/>
              <a:t>MATLAB/Python</a:t>
            </a:r>
          </a:p>
          <a:p>
            <a:pPr lvl="1"/>
            <a:r>
              <a:rPr lang="en-GB" dirty="0"/>
              <a:t>train shallow neural networks for time series prediction</a:t>
            </a:r>
          </a:p>
          <a:p>
            <a:pPr lvl="2"/>
            <a:r>
              <a:rPr lang="en-GB" dirty="0"/>
              <a:t>MATLAB/Python (or C++ if I have too much spare time)</a:t>
            </a:r>
          </a:p>
          <a:p>
            <a:pPr lvl="1"/>
            <a:r>
              <a:rPr lang="en-GB" dirty="0"/>
              <a:t>extend the API of existing software libraries so I can create my own analysis pipeline</a:t>
            </a:r>
          </a:p>
          <a:p>
            <a:pPr lvl="2"/>
            <a:r>
              <a:rPr lang="en-GB" dirty="0"/>
              <a:t>MATLAB/C++/Python</a:t>
            </a:r>
          </a:p>
          <a:p>
            <a:pPr lvl="1"/>
            <a:r>
              <a:rPr lang="en-GB" dirty="0"/>
              <a:t>make a program that reads data from measurement devices, processes it immediately and uses the results to control the measurement or provide real-time feedback</a:t>
            </a:r>
          </a:p>
          <a:p>
            <a:pPr lvl="2"/>
            <a:r>
              <a:rPr lang="en-GB" dirty="0"/>
              <a:t>C++</a:t>
            </a:r>
          </a:p>
          <a:p>
            <a:r>
              <a:rPr lang="en-GB" dirty="0"/>
              <a:t>The more complex or performance-heavy the task is, the more likely I will use C++ for it</a:t>
            </a:r>
          </a:p>
          <a:p>
            <a:r>
              <a:rPr lang="en-GB" dirty="0"/>
              <a:t>For quick independent tasks that require little customization, I use something else</a:t>
            </a:r>
            <a:endParaRPr lang="en-FI" dirty="0"/>
          </a:p>
        </p:txBody>
      </p:sp>
    </p:spTree>
    <p:extLst>
      <p:ext uri="{BB962C8B-B14F-4D97-AF65-F5344CB8AC3E}">
        <p14:creationId xmlns:p14="http://schemas.microsoft.com/office/powerpoint/2010/main" val="321626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44DF-1251-7162-9F86-C8839271774D}"/>
              </a:ext>
            </a:extLst>
          </p:cNvPr>
          <p:cNvSpPr>
            <a:spLocks noGrp="1"/>
          </p:cNvSpPr>
          <p:nvPr>
            <p:ph type="title"/>
          </p:nvPr>
        </p:nvSpPr>
        <p:spPr/>
        <p:txBody>
          <a:bodyPr/>
          <a:lstStyle/>
          <a:p>
            <a:r>
              <a:rPr lang="en-US" dirty="0"/>
              <a:t>Some characteristics of C++</a:t>
            </a:r>
          </a:p>
        </p:txBody>
      </p:sp>
      <p:sp>
        <p:nvSpPr>
          <p:cNvPr id="3" name="Content Placeholder 2">
            <a:extLst>
              <a:ext uri="{FF2B5EF4-FFF2-40B4-BE49-F238E27FC236}">
                <a16:creationId xmlns:a16="http://schemas.microsoft.com/office/drawing/2014/main" id="{1CA0972D-4CBE-0386-EC35-09756A3D8E49}"/>
              </a:ext>
            </a:extLst>
          </p:cNvPr>
          <p:cNvSpPr>
            <a:spLocks noGrp="1"/>
          </p:cNvSpPr>
          <p:nvPr>
            <p:ph idx="1"/>
          </p:nvPr>
        </p:nvSpPr>
        <p:spPr/>
        <p:txBody>
          <a:bodyPr>
            <a:normAutofit lnSpcReduction="10000"/>
          </a:bodyPr>
          <a:lstStyle/>
          <a:p>
            <a:r>
              <a:rPr lang="en-US" dirty="0"/>
              <a:t>Object-oriented</a:t>
            </a:r>
          </a:p>
          <a:p>
            <a:pPr lvl="1"/>
            <a:r>
              <a:rPr lang="en-US" dirty="0"/>
              <a:t>Programming is done by instancing objects from classes, which model systems with different properties, unique behavior, and inheritance</a:t>
            </a:r>
          </a:p>
          <a:p>
            <a:r>
              <a:rPr lang="en-US" dirty="0"/>
              <a:t>High-/middle-level language</a:t>
            </a:r>
          </a:p>
          <a:p>
            <a:pPr lvl="1"/>
            <a:r>
              <a:rPr lang="en-US" dirty="0"/>
              <a:t>Both written English and more complex statements in syntax</a:t>
            </a:r>
          </a:p>
          <a:p>
            <a:r>
              <a:rPr lang="en-US" dirty="0"/>
              <a:t>Supports multi-threading</a:t>
            </a:r>
          </a:p>
          <a:p>
            <a:pPr lvl="1"/>
            <a:r>
              <a:rPr lang="en-US" dirty="0"/>
              <a:t>Useful in high-performance applications</a:t>
            </a:r>
          </a:p>
          <a:p>
            <a:r>
              <a:rPr lang="en-US" dirty="0"/>
              <a:t>Memory management is dynamic but not fully automated</a:t>
            </a:r>
          </a:p>
          <a:p>
            <a:pPr lvl="1"/>
            <a:r>
              <a:rPr lang="en-US" dirty="0"/>
              <a:t>Memory leaks are possible</a:t>
            </a:r>
          </a:p>
          <a:p>
            <a:r>
              <a:rPr lang="en-US" dirty="0"/>
              <a:t>The programmer has a lot of control over fine details</a:t>
            </a:r>
          </a:p>
          <a:p>
            <a:pPr lvl="1"/>
            <a:r>
              <a:rPr lang="en-US" dirty="0"/>
              <a:t>And a lot of responsibility</a:t>
            </a:r>
          </a:p>
        </p:txBody>
      </p:sp>
    </p:spTree>
    <p:extLst>
      <p:ext uri="{BB962C8B-B14F-4D97-AF65-F5344CB8AC3E}">
        <p14:creationId xmlns:p14="http://schemas.microsoft.com/office/powerpoint/2010/main" val="73455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office theme</Template>
  <TotalTime>903</TotalTime>
  <Words>2244</Words>
  <Application>Microsoft Office PowerPoint</Application>
  <PresentationFormat>Widescreen</PresentationFormat>
  <Paragraphs>352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Cascadia Mono</vt:lpstr>
      <vt:lpstr>Century Gothic</vt:lpstr>
      <vt:lpstr>Courier New</vt:lpstr>
      <vt:lpstr>Menlo</vt:lpstr>
      <vt:lpstr>Wingdings 3</vt:lpstr>
      <vt:lpstr>Ion</vt:lpstr>
      <vt:lpstr>Scientific programming with C++</vt:lpstr>
      <vt:lpstr>Course organization and contents</vt:lpstr>
      <vt:lpstr>Course grading</vt:lpstr>
      <vt:lpstr>Course topics</vt:lpstr>
      <vt:lpstr>Course objectives</vt:lpstr>
      <vt:lpstr>Why C++?</vt:lpstr>
      <vt:lpstr>Why not C++?</vt:lpstr>
      <vt:lpstr>When to use C++ in research?</vt:lpstr>
      <vt:lpstr>Some characteristics of C++</vt:lpstr>
      <vt:lpstr>Hello world compared with MATLAB and Python</vt:lpstr>
      <vt:lpstr>Line-by-line breakdown of “Hello world”</vt:lpstr>
      <vt:lpstr>Anatomy of C++ code</vt:lpstr>
      <vt:lpstr>C++ basics</vt:lpstr>
      <vt:lpstr>C++ basics: camelCase</vt:lpstr>
      <vt:lpstr>C++ basics: operators</vt:lpstr>
      <vt:lpstr>C++ basics: indexing</vt:lpstr>
      <vt:lpstr>C++ basics: loops</vt:lpstr>
      <vt:lpstr>C++ basics: for loop</vt:lpstr>
      <vt:lpstr>C++ basics: while loop</vt:lpstr>
      <vt:lpstr>C++ basics: do-while loop</vt:lpstr>
      <vt:lpstr>C++ basics: if statements and conditions</vt:lpstr>
      <vt:lpstr>C++ basics: blocks</vt:lpstr>
      <vt:lpstr>C++ basics: namespaces</vt:lpstr>
      <vt:lpstr>C++ basics: comments</vt:lpstr>
      <vt:lpstr>C++ basics takeaways</vt:lpstr>
      <vt:lpstr>Surviving the course</vt:lpstr>
      <vt:lpstr>Stack Overflow</vt:lpstr>
      <vt:lpstr>ChatGPT</vt:lpstr>
      <vt:lpstr>ChatGPT: disclaimer</vt:lpstr>
      <vt:lpstr>Surviving the course</vt:lpstr>
      <vt:lpstr>Introduction survey</vt:lpstr>
      <vt:lpstr>Setting up your C++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 Lavikainen</dc:creator>
  <cp:lastModifiedBy>Jere Lavikainen</cp:lastModifiedBy>
  <cp:revision>47</cp:revision>
  <dcterms:created xsi:type="dcterms:W3CDTF">2023-05-26T08:06:49Z</dcterms:created>
  <dcterms:modified xsi:type="dcterms:W3CDTF">2023-09-01T08:09:30Z</dcterms:modified>
</cp:coreProperties>
</file>