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76" r:id="rId5"/>
    <p:sldId id="277" r:id="rId6"/>
    <p:sldId id="258" r:id="rId7"/>
    <p:sldId id="264" r:id="rId8"/>
    <p:sldId id="262" r:id="rId9"/>
    <p:sldId id="266" r:id="rId10"/>
    <p:sldId id="270" r:id="rId11"/>
    <p:sldId id="271" r:id="rId12"/>
    <p:sldId id="272" r:id="rId13"/>
    <p:sldId id="274" r:id="rId14"/>
    <p:sldId id="275" r:id="rId15"/>
    <p:sldId id="259" r:id="rId16"/>
    <p:sldId id="265" r:id="rId17"/>
    <p:sldId id="260" r:id="rId18"/>
    <p:sldId id="261" r:id="rId19"/>
    <p:sldId id="263" r:id="rId20"/>
    <p:sldId id="269" r:id="rId21"/>
    <p:sldId id="273" r:id="rId22"/>
    <p:sldId id="278" r:id="rId23"/>
    <p:sldId id="279" r:id="rId24"/>
    <p:sldId id="280" r:id="rId25"/>
    <p:sldId id="28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0E7B1-B8A0-426D-9657-8D591473A4B3}" v="9" dt="2023-09-04T12:14:25.392"/>
    <p1510:client id="{E9301AD8-14F6-4391-9B6D-179A4A006DC4}" v="649" dt="2023-09-04T07:05:5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08AF7B40-10FC-4F68-A33F-6DB1AF488754}"/>
    <pc:docChg chg="undo custSel addSld delSld modSld sldOrd">
      <pc:chgData name="Jere Lavikainen" userId="f49506f4-e534-49c2-9506-e32534788a4e" providerId="ADAL" clId="{08AF7B40-10FC-4F68-A33F-6DB1AF488754}" dt="2023-08-14T11:52:23.652" v="11927" actId="2696"/>
      <pc:docMkLst>
        <pc:docMk/>
      </pc:docMkLst>
      <pc:sldChg chg="modSp mod">
        <pc:chgData name="Jere Lavikainen" userId="f49506f4-e534-49c2-9506-e32534788a4e" providerId="ADAL" clId="{08AF7B40-10FC-4F68-A33F-6DB1AF488754}" dt="2023-08-14T11:52:17.520" v="11926" actId="20577"/>
        <pc:sldMkLst>
          <pc:docMk/>
          <pc:sldMk cId="109857222" sldId="256"/>
        </pc:sldMkLst>
        <pc:spChg chg="mod">
          <ac:chgData name="Jere Lavikainen" userId="f49506f4-e534-49c2-9506-e32534788a4e" providerId="ADAL" clId="{08AF7B40-10FC-4F68-A33F-6DB1AF488754}" dt="2023-08-11T09:31:57.006" v="9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re Lavikainen" userId="f49506f4-e534-49c2-9506-e32534788a4e" providerId="ADAL" clId="{08AF7B40-10FC-4F68-A33F-6DB1AF488754}" dt="2023-08-14T11:52:17.520" v="1192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ord">
        <pc:chgData name="Jere Lavikainen" userId="f49506f4-e534-49c2-9506-e32534788a4e" providerId="ADAL" clId="{08AF7B40-10FC-4F68-A33F-6DB1AF488754}" dt="2023-08-14T11:19:57.119" v="11277" actId="20577"/>
        <pc:sldMkLst>
          <pc:docMk/>
          <pc:sldMk cId="3746442531" sldId="257"/>
        </pc:sldMkLst>
        <pc:spChg chg="mod">
          <ac:chgData name="Jere Lavikainen" userId="f49506f4-e534-49c2-9506-e32534788a4e" providerId="ADAL" clId="{08AF7B40-10FC-4F68-A33F-6DB1AF488754}" dt="2023-08-14T11:19:57.119" v="11277" actId="20577"/>
          <ac:spMkLst>
            <pc:docMk/>
            <pc:sldMk cId="3746442531" sldId="257"/>
            <ac:spMk id="2" creationId="{A34EC926-8502-8ED0-A99B-720479F70D94}"/>
          </ac:spMkLst>
        </pc:spChg>
        <pc:spChg chg="mod">
          <ac:chgData name="Jere Lavikainen" userId="f49506f4-e534-49c2-9506-e32534788a4e" providerId="ADAL" clId="{08AF7B40-10FC-4F68-A33F-6DB1AF488754}" dt="2023-08-14T10:54:02.503" v="9952" actId="20577"/>
          <ac:spMkLst>
            <pc:docMk/>
            <pc:sldMk cId="3746442531" sldId="257"/>
            <ac:spMk id="3" creationId="{75E311CE-EDF9-8829-E928-430863F107F2}"/>
          </ac:spMkLst>
        </pc:spChg>
      </pc:sldChg>
      <pc:sldChg chg="addSp modSp new mod">
        <pc:chgData name="Jere Lavikainen" userId="f49506f4-e534-49c2-9506-e32534788a4e" providerId="ADAL" clId="{08AF7B40-10FC-4F68-A33F-6DB1AF488754}" dt="2023-08-11T11:26:10.143" v="3138" actId="20577"/>
        <pc:sldMkLst>
          <pc:docMk/>
          <pc:sldMk cId="2524861387" sldId="258"/>
        </pc:sldMkLst>
        <pc:spChg chg="mod">
          <ac:chgData name="Jere Lavikainen" userId="f49506f4-e534-49c2-9506-e32534788a4e" providerId="ADAL" clId="{08AF7B40-10FC-4F68-A33F-6DB1AF488754}" dt="2023-08-11T09:37:44.758" v="416" actId="20577"/>
          <ac:spMkLst>
            <pc:docMk/>
            <pc:sldMk cId="2524861387" sldId="258"/>
            <ac:spMk id="2" creationId="{2CB37B28-84FD-D074-58CD-A2282D13FCAF}"/>
          </ac:spMkLst>
        </pc:spChg>
        <pc:spChg chg="mod">
          <ac:chgData name="Jere Lavikainen" userId="f49506f4-e534-49c2-9506-e32534788a4e" providerId="ADAL" clId="{08AF7B40-10FC-4F68-A33F-6DB1AF488754}" dt="2023-08-11T11:26:10.143" v="3138" actId="20577"/>
          <ac:spMkLst>
            <pc:docMk/>
            <pc:sldMk cId="2524861387" sldId="258"/>
            <ac:spMk id="3" creationId="{23EF377D-5AF6-583C-ED96-3CF0FD3F842C}"/>
          </ac:spMkLst>
        </pc:spChg>
        <pc:spChg chg="add mod">
          <ac:chgData name="Jere Lavikainen" userId="f49506f4-e534-49c2-9506-e32534788a4e" providerId="ADAL" clId="{08AF7B40-10FC-4F68-A33F-6DB1AF488754}" dt="2023-08-11T09:53:17.405" v="1309" actId="14100"/>
          <ac:spMkLst>
            <pc:docMk/>
            <pc:sldMk cId="2524861387" sldId="258"/>
            <ac:spMk id="4" creationId="{9A3EBBBB-F30F-D0AE-ADE5-48036C5F7868}"/>
          </ac:spMkLst>
        </pc:spChg>
      </pc:sldChg>
      <pc:sldChg chg="modSp new mod">
        <pc:chgData name="Jere Lavikainen" userId="f49506f4-e534-49c2-9506-e32534788a4e" providerId="ADAL" clId="{08AF7B40-10FC-4F68-A33F-6DB1AF488754}" dt="2023-08-11T12:53:28.201" v="6443" actId="20577"/>
        <pc:sldMkLst>
          <pc:docMk/>
          <pc:sldMk cId="652955243" sldId="259"/>
        </pc:sldMkLst>
        <pc:spChg chg="mod">
          <ac:chgData name="Jere Lavikainen" userId="f49506f4-e534-49c2-9506-e32534788a4e" providerId="ADAL" clId="{08AF7B40-10FC-4F68-A33F-6DB1AF488754}" dt="2023-08-11T09:38:05.549" v="460" actId="20577"/>
          <ac:spMkLst>
            <pc:docMk/>
            <pc:sldMk cId="652955243" sldId="259"/>
            <ac:spMk id="2" creationId="{3B282DB8-7A90-8403-BE36-99450D6A1C6D}"/>
          </ac:spMkLst>
        </pc:spChg>
        <pc:spChg chg="mod">
          <ac:chgData name="Jere Lavikainen" userId="f49506f4-e534-49c2-9506-e32534788a4e" providerId="ADAL" clId="{08AF7B40-10FC-4F68-A33F-6DB1AF488754}" dt="2023-08-11T12:53:28.201" v="6443" actId="20577"/>
          <ac:spMkLst>
            <pc:docMk/>
            <pc:sldMk cId="652955243" sldId="259"/>
            <ac:spMk id="3" creationId="{71A4F416-7081-FB52-88B3-8BC3D41719CE}"/>
          </ac:spMkLst>
        </pc:spChg>
      </pc:sldChg>
      <pc:sldChg chg="addSp modSp new mod modAnim">
        <pc:chgData name="Jere Lavikainen" userId="f49506f4-e534-49c2-9506-e32534788a4e" providerId="ADAL" clId="{08AF7B40-10FC-4F68-A33F-6DB1AF488754}" dt="2023-08-11T11:27:53.270" v="3148" actId="1076"/>
        <pc:sldMkLst>
          <pc:docMk/>
          <pc:sldMk cId="2450065684" sldId="260"/>
        </pc:sldMkLst>
        <pc:spChg chg="mod">
          <ac:chgData name="Jere Lavikainen" userId="f49506f4-e534-49c2-9506-e32534788a4e" providerId="ADAL" clId="{08AF7B40-10FC-4F68-A33F-6DB1AF488754}" dt="2023-08-11T11:27:27.614" v="3145" actId="20577"/>
          <ac:spMkLst>
            <pc:docMk/>
            <pc:sldMk cId="2450065684" sldId="260"/>
            <ac:spMk id="2" creationId="{3A6D7640-69A1-1002-0A95-B02035E50605}"/>
          </ac:spMkLst>
        </pc:spChg>
        <pc:spChg chg="mod">
          <ac:chgData name="Jere Lavikainen" userId="f49506f4-e534-49c2-9506-e32534788a4e" providerId="ADAL" clId="{08AF7B40-10FC-4F68-A33F-6DB1AF488754}" dt="2023-08-11T11:27:31.135" v="3146" actId="20577"/>
          <ac:spMkLst>
            <pc:docMk/>
            <pc:sldMk cId="2450065684" sldId="260"/>
            <ac:spMk id="3" creationId="{9DD28840-98A5-70D7-8C5F-35099ECC645A}"/>
          </ac:spMkLst>
        </pc:spChg>
        <pc:spChg chg="add mod">
          <ac:chgData name="Jere Lavikainen" userId="f49506f4-e534-49c2-9506-e32534788a4e" providerId="ADAL" clId="{08AF7B40-10FC-4F68-A33F-6DB1AF488754}" dt="2023-08-11T11:27:47.062" v="3147" actId="1076"/>
          <ac:spMkLst>
            <pc:docMk/>
            <pc:sldMk cId="2450065684" sldId="260"/>
            <ac:spMk id="4" creationId="{84CF79F6-1EA4-21F0-EF99-DDF3C5E6FB2C}"/>
          </ac:spMkLst>
        </pc:spChg>
        <pc:spChg chg="add mod">
          <ac:chgData name="Jere Lavikainen" userId="f49506f4-e534-49c2-9506-e32534788a4e" providerId="ADAL" clId="{08AF7B40-10FC-4F68-A33F-6DB1AF488754}" dt="2023-08-11T11:27:53.270" v="3148" actId="1076"/>
          <ac:spMkLst>
            <pc:docMk/>
            <pc:sldMk cId="2450065684" sldId="260"/>
            <ac:spMk id="5" creationId="{2FF16683-EA9A-1A48-EF19-7B864378D2E1}"/>
          </ac:spMkLst>
        </pc:spChg>
        <pc:spChg chg="add mod">
          <ac:chgData name="Jere Lavikainen" userId="f49506f4-e534-49c2-9506-e32534788a4e" providerId="ADAL" clId="{08AF7B40-10FC-4F68-A33F-6DB1AF488754}" dt="2023-08-11T11:17:34.709" v="3059" actId="208"/>
          <ac:spMkLst>
            <pc:docMk/>
            <pc:sldMk cId="2450065684" sldId="260"/>
            <ac:spMk id="6" creationId="{9A84DB71-4431-6F8E-53F4-B14AF0A075C4}"/>
          </ac:spMkLst>
        </pc:spChg>
        <pc:spChg chg="add mod">
          <ac:chgData name="Jere Lavikainen" userId="f49506f4-e534-49c2-9506-e32534788a4e" providerId="ADAL" clId="{08AF7B40-10FC-4F68-A33F-6DB1AF488754}" dt="2023-08-11T11:27:47.062" v="3147" actId="1076"/>
          <ac:spMkLst>
            <pc:docMk/>
            <pc:sldMk cId="2450065684" sldId="260"/>
            <ac:spMk id="7" creationId="{5ECDD653-2DC0-508F-9674-5EE6D3C589D5}"/>
          </ac:spMkLst>
        </pc:spChg>
        <pc:spChg chg="add mod">
          <ac:chgData name="Jere Lavikainen" userId="f49506f4-e534-49c2-9506-e32534788a4e" providerId="ADAL" clId="{08AF7B40-10FC-4F68-A33F-6DB1AF488754}" dt="2023-08-11T11:27:47.062" v="3147" actId="1076"/>
          <ac:spMkLst>
            <pc:docMk/>
            <pc:sldMk cId="2450065684" sldId="260"/>
            <ac:spMk id="8" creationId="{EE53890F-A9E1-A967-807A-F2766F30FA18}"/>
          </ac:spMkLst>
        </pc:spChg>
        <pc:spChg chg="add mod">
          <ac:chgData name="Jere Lavikainen" userId="f49506f4-e534-49c2-9506-e32534788a4e" providerId="ADAL" clId="{08AF7B40-10FC-4F68-A33F-6DB1AF488754}" dt="2023-08-11T11:18:15.247" v="3069" actId="208"/>
          <ac:spMkLst>
            <pc:docMk/>
            <pc:sldMk cId="2450065684" sldId="260"/>
            <ac:spMk id="9" creationId="{1DFA8F6F-9CA7-72DA-F5A9-87B7EACB027F}"/>
          </ac:spMkLst>
        </pc:spChg>
        <pc:spChg chg="add mod">
          <ac:chgData name="Jere Lavikainen" userId="f49506f4-e534-49c2-9506-e32534788a4e" providerId="ADAL" clId="{08AF7B40-10FC-4F68-A33F-6DB1AF488754}" dt="2023-08-11T11:27:53.270" v="3148" actId="1076"/>
          <ac:spMkLst>
            <pc:docMk/>
            <pc:sldMk cId="2450065684" sldId="260"/>
            <ac:spMk id="10" creationId="{EE544EFD-8159-6176-CCDB-40546722102F}"/>
          </ac:spMkLst>
        </pc:spChg>
        <pc:spChg chg="add mod">
          <ac:chgData name="Jere Lavikainen" userId="f49506f4-e534-49c2-9506-e32534788a4e" providerId="ADAL" clId="{08AF7B40-10FC-4F68-A33F-6DB1AF488754}" dt="2023-08-11T11:27:53.270" v="3148" actId="1076"/>
          <ac:spMkLst>
            <pc:docMk/>
            <pc:sldMk cId="2450065684" sldId="260"/>
            <ac:spMk id="11" creationId="{6DA19CEF-F2C5-5EFF-409B-F26C0223D26C}"/>
          </ac:spMkLst>
        </pc:spChg>
      </pc:sldChg>
      <pc:sldChg chg="addSp modSp new mod modAnim">
        <pc:chgData name="Jere Lavikainen" userId="f49506f4-e534-49c2-9506-e32534788a4e" providerId="ADAL" clId="{08AF7B40-10FC-4F68-A33F-6DB1AF488754}" dt="2023-08-14T10:07:52.109" v="9688"/>
        <pc:sldMkLst>
          <pc:docMk/>
          <pc:sldMk cId="1671472418" sldId="261"/>
        </pc:sldMkLst>
        <pc:spChg chg="mod">
          <ac:chgData name="Jere Lavikainen" userId="f49506f4-e534-49c2-9506-e32534788a4e" providerId="ADAL" clId="{08AF7B40-10FC-4F68-A33F-6DB1AF488754}" dt="2023-08-11T09:39:17.422" v="721" actId="20577"/>
          <ac:spMkLst>
            <pc:docMk/>
            <pc:sldMk cId="1671472418" sldId="261"/>
            <ac:spMk id="2" creationId="{B2B0DB9B-B3D6-137E-EFA3-C13044470EE9}"/>
          </ac:spMkLst>
        </pc:spChg>
        <pc:spChg chg="mod">
          <ac:chgData name="Jere Lavikainen" userId="f49506f4-e534-49c2-9506-e32534788a4e" providerId="ADAL" clId="{08AF7B40-10FC-4F68-A33F-6DB1AF488754}" dt="2023-08-11T11:12:13.416" v="3036" actId="20577"/>
          <ac:spMkLst>
            <pc:docMk/>
            <pc:sldMk cId="1671472418" sldId="261"/>
            <ac:spMk id="3" creationId="{16BE5610-A9A9-6D71-685B-853D22186E46}"/>
          </ac:spMkLst>
        </pc:spChg>
        <pc:spChg chg="add mod">
          <ac:chgData name="Jere Lavikainen" userId="f49506f4-e534-49c2-9506-e32534788a4e" providerId="ADAL" clId="{08AF7B40-10FC-4F68-A33F-6DB1AF488754}" dt="2023-08-11T11:10:53.960" v="2892" actId="20577"/>
          <ac:spMkLst>
            <pc:docMk/>
            <pc:sldMk cId="1671472418" sldId="261"/>
            <ac:spMk id="4" creationId="{9AEDC55D-B1CB-C42E-7A72-743518DCB42A}"/>
          </ac:spMkLst>
        </pc:spChg>
        <pc:spChg chg="add mod">
          <ac:chgData name="Jere Lavikainen" userId="f49506f4-e534-49c2-9506-e32534788a4e" providerId="ADAL" clId="{08AF7B40-10FC-4F68-A33F-6DB1AF488754}" dt="2023-08-11T11:11:40.471" v="3018" actId="1035"/>
          <ac:spMkLst>
            <pc:docMk/>
            <pc:sldMk cId="1671472418" sldId="261"/>
            <ac:spMk id="5" creationId="{291C6DB5-66A9-243D-8AFC-91E0B3F991CA}"/>
          </ac:spMkLst>
        </pc:spChg>
      </pc:sldChg>
      <pc:sldChg chg="addSp modSp new mod">
        <pc:chgData name="Jere Lavikainen" userId="f49506f4-e534-49c2-9506-e32534788a4e" providerId="ADAL" clId="{08AF7B40-10FC-4F68-A33F-6DB1AF488754}" dt="2023-08-11T10:06:54.961" v="1620" actId="1076"/>
        <pc:sldMkLst>
          <pc:docMk/>
          <pc:sldMk cId="2395384094" sldId="262"/>
        </pc:sldMkLst>
        <pc:spChg chg="mod">
          <ac:chgData name="Jere Lavikainen" userId="f49506f4-e534-49c2-9506-e32534788a4e" providerId="ADAL" clId="{08AF7B40-10FC-4F68-A33F-6DB1AF488754}" dt="2023-08-11T09:54:01.611" v="1338" actId="20577"/>
          <ac:spMkLst>
            <pc:docMk/>
            <pc:sldMk cId="2395384094" sldId="262"/>
            <ac:spMk id="2" creationId="{5C1D6221-EDC6-6258-9C4D-5B7A43C7D87E}"/>
          </ac:spMkLst>
        </pc:spChg>
        <pc:spChg chg="mod">
          <ac:chgData name="Jere Lavikainen" userId="f49506f4-e534-49c2-9506-e32534788a4e" providerId="ADAL" clId="{08AF7B40-10FC-4F68-A33F-6DB1AF488754}" dt="2023-08-11T10:06:47.144" v="1619" actId="20577"/>
          <ac:spMkLst>
            <pc:docMk/>
            <pc:sldMk cId="2395384094" sldId="262"/>
            <ac:spMk id="3" creationId="{583DB94E-17E1-34E1-7E01-DB4B1ABC8DB6}"/>
          </ac:spMkLst>
        </pc:spChg>
        <pc:spChg chg="add mod">
          <ac:chgData name="Jere Lavikainen" userId="f49506f4-e534-49c2-9506-e32534788a4e" providerId="ADAL" clId="{08AF7B40-10FC-4F68-A33F-6DB1AF488754}" dt="2023-08-11T10:06:54.961" v="1620" actId="1076"/>
          <ac:spMkLst>
            <pc:docMk/>
            <pc:sldMk cId="2395384094" sldId="262"/>
            <ac:spMk id="4" creationId="{9EACBCE5-C79D-2B77-C01C-0F68B1BA4C3B}"/>
          </ac:spMkLst>
        </pc:spChg>
        <pc:spChg chg="add mod">
          <ac:chgData name="Jere Lavikainen" userId="f49506f4-e534-49c2-9506-e32534788a4e" providerId="ADAL" clId="{08AF7B40-10FC-4F68-A33F-6DB1AF488754}" dt="2023-08-11T10:06:37.422" v="1612" actId="1076"/>
          <ac:spMkLst>
            <pc:docMk/>
            <pc:sldMk cId="2395384094" sldId="262"/>
            <ac:spMk id="5" creationId="{83B207EC-0F23-10F0-1EC7-4AD53310F760}"/>
          </ac:spMkLst>
        </pc:spChg>
        <pc:spChg chg="add mod">
          <ac:chgData name="Jere Lavikainen" userId="f49506f4-e534-49c2-9506-e32534788a4e" providerId="ADAL" clId="{08AF7B40-10FC-4F68-A33F-6DB1AF488754}" dt="2023-08-11T10:06:41.620" v="1613" actId="1076"/>
          <ac:spMkLst>
            <pc:docMk/>
            <pc:sldMk cId="2395384094" sldId="262"/>
            <ac:spMk id="6" creationId="{90C54022-8756-974E-B626-9ABC3262AF48}"/>
          </ac:spMkLst>
        </pc:spChg>
      </pc:sldChg>
      <pc:sldChg chg="modSp new mod modAnim">
        <pc:chgData name="Jere Lavikainen" userId="f49506f4-e534-49c2-9506-e32534788a4e" providerId="ADAL" clId="{08AF7B40-10FC-4F68-A33F-6DB1AF488754}" dt="2023-08-14T10:09:52.581" v="9784"/>
        <pc:sldMkLst>
          <pc:docMk/>
          <pc:sldMk cId="1693892534" sldId="263"/>
        </pc:sldMkLst>
        <pc:spChg chg="mod">
          <ac:chgData name="Jere Lavikainen" userId="f49506f4-e534-49c2-9506-e32534788a4e" providerId="ADAL" clId="{08AF7B40-10FC-4F68-A33F-6DB1AF488754}" dt="2023-08-14T09:00:35.061" v="7712" actId="20577"/>
          <ac:spMkLst>
            <pc:docMk/>
            <pc:sldMk cId="1693892534" sldId="263"/>
            <ac:spMk id="2" creationId="{B40142BD-2E30-5772-1F71-2305E21F7E79}"/>
          </ac:spMkLst>
        </pc:spChg>
        <pc:spChg chg="mod">
          <ac:chgData name="Jere Lavikainen" userId="f49506f4-e534-49c2-9506-e32534788a4e" providerId="ADAL" clId="{08AF7B40-10FC-4F68-A33F-6DB1AF488754}" dt="2023-08-14T10:09:33.135" v="9780" actId="20577"/>
          <ac:spMkLst>
            <pc:docMk/>
            <pc:sldMk cId="1693892534" sldId="263"/>
            <ac:spMk id="3" creationId="{9DE2C09E-21C8-503B-5E79-E21200571236}"/>
          </ac:spMkLst>
        </pc:spChg>
      </pc:sldChg>
      <pc:sldChg chg="new del">
        <pc:chgData name="Jere Lavikainen" userId="f49506f4-e534-49c2-9506-e32534788a4e" providerId="ADAL" clId="{08AF7B40-10FC-4F68-A33F-6DB1AF488754}" dt="2023-08-11T10:13:24.349" v="2053" actId="2696"/>
        <pc:sldMkLst>
          <pc:docMk/>
          <pc:sldMk cId="1819828665" sldId="263"/>
        </pc:sldMkLst>
      </pc:sldChg>
      <pc:sldChg chg="addSp delSp modSp new mod">
        <pc:chgData name="Jere Lavikainen" userId="f49506f4-e534-49c2-9506-e32534788a4e" providerId="ADAL" clId="{08AF7B40-10FC-4F68-A33F-6DB1AF488754}" dt="2023-08-11T11:26:13.942" v="3142" actId="20577"/>
        <pc:sldMkLst>
          <pc:docMk/>
          <pc:sldMk cId="1924005892" sldId="264"/>
        </pc:sldMkLst>
        <pc:spChg chg="mod">
          <ac:chgData name="Jere Lavikainen" userId="f49506f4-e534-49c2-9506-e32534788a4e" providerId="ADAL" clId="{08AF7B40-10FC-4F68-A33F-6DB1AF488754}" dt="2023-08-11T11:26:13.942" v="3142" actId="20577"/>
          <ac:spMkLst>
            <pc:docMk/>
            <pc:sldMk cId="1924005892" sldId="264"/>
            <ac:spMk id="2" creationId="{4CD60D72-6E36-06DD-0F87-FB47AFFA7733}"/>
          </ac:spMkLst>
        </pc:spChg>
        <pc:spChg chg="del">
          <ac:chgData name="Jere Lavikainen" userId="f49506f4-e534-49c2-9506-e32534788a4e" providerId="ADAL" clId="{08AF7B40-10FC-4F68-A33F-6DB1AF488754}" dt="2023-08-11T11:23:56.512" v="3112" actId="22"/>
          <ac:spMkLst>
            <pc:docMk/>
            <pc:sldMk cId="1924005892" sldId="264"/>
            <ac:spMk id="3" creationId="{58F9FD37-9B1C-D51D-EE45-6930DE5C506C}"/>
          </ac:spMkLst>
        </pc:spChg>
        <pc:picChg chg="add mod ord">
          <ac:chgData name="Jere Lavikainen" userId="f49506f4-e534-49c2-9506-e32534788a4e" providerId="ADAL" clId="{08AF7B40-10FC-4F68-A33F-6DB1AF488754}" dt="2023-08-11T11:24:05.934" v="3114" actId="1076"/>
          <ac:picMkLst>
            <pc:docMk/>
            <pc:sldMk cId="1924005892" sldId="264"/>
            <ac:picMk id="5" creationId="{DCE69BEE-DCC7-DBD2-36E2-0E072E7DBF43}"/>
          </ac:picMkLst>
        </pc:picChg>
      </pc:sldChg>
      <pc:sldChg chg="addSp modSp new mod ord modAnim">
        <pc:chgData name="Jere Lavikainen" userId="f49506f4-e534-49c2-9506-e32534788a4e" providerId="ADAL" clId="{08AF7B40-10FC-4F68-A33F-6DB1AF488754}" dt="2023-08-11T12:54:05.485" v="6469" actId="20577"/>
        <pc:sldMkLst>
          <pc:docMk/>
          <pc:sldMk cId="971381057" sldId="265"/>
        </pc:sldMkLst>
        <pc:spChg chg="mod">
          <ac:chgData name="Jere Lavikainen" userId="f49506f4-e534-49c2-9506-e32534788a4e" providerId="ADAL" clId="{08AF7B40-10FC-4F68-A33F-6DB1AF488754}" dt="2023-08-11T11:48:58.684" v="4462" actId="20577"/>
          <ac:spMkLst>
            <pc:docMk/>
            <pc:sldMk cId="971381057" sldId="265"/>
            <ac:spMk id="2" creationId="{CCC5ABEE-4E86-C34B-85F4-7B29C376E0C0}"/>
          </ac:spMkLst>
        </pc:spChg>
        <pc:spChg chg="mod">
          <ac:chgData name="Jere Lavikainen" userId="f49506f4-e534-49c2-9506-e32534788a4e" providerId="ADAL" clId="{08AF7B40-10FC-4F68-A33F-6DB1AF488754}" dt="2023-08-11T12:54:05.485" v="6469" actId="20577"/>
          <ac:spMkLst>
            <pc:docMk/>
            <pc:sldMk cId="971381057" sldId="265"/>
            <ac:spMk id="3" creationId="{2DAC4E98-42F1-062E-BA37-F3096EF967FF}"/>
          </ac:spMkLst>
        </pc:spChg>
        <pc:spChg chg="add mod">
          <ac:chgData name="Jere Lavikainen" userId="f49506f4-e534-49c2-9506-e32534788a4e" providerId="ADAL" clId="{08AF7B40-10FC-4F68-A33F-6DB1AF488754}" dt="2023-08-11T11:49:08.461" v="4464" actId="1076"/>
          <ac:spMkLst>
            <pc:docMk/>
            <pc:sldMk cId="971381057" sldId="265"/>
            <ac:spMk id="4" creationId="{3B44A4A7-9CD8-3D11-0C9C-A9CB27E64C61}"/>
          </ac:spMkLst>
        </pc:spChg>
        <pc:spChg chg="add mod">
          <ac:chgData name="Jere Lavikainen" userId="f49506f4-e534-49c2-9506-e32534788a4e" providerId="ADAL" clId="{08AF7B40-10FC-4F68-A33F-6DB1AF488754}" dt="2023-08-11T11:51:52.692" v="4549" actId="1076"/>
          <ac:spMkLst>
            <pc:docMk/>
            <pc:sldMk cId="971381057" sldId="265"/>
            <ac:spMk id="5" creationId="{9959D122-5251-B6FA-BB1D-7B0879263719}"/>
          </ac:spMkLst>
        </pc:spChg>
        <pc:spChg chg="add mod">
          <ac:chgData name="Jere Lavikainen" userId="f49506f4-e534-49c2-9506-e32534788a4e" providerId="ADAL" clId="{08AF7B40-10FC-4F68-A33F-6DB1AF488754}" dt="2023-08-11T11:50:42.277" v="4476" actId="20577"/>
          <ac:spMkLst>
            <pc:docMk/>
            <pc:sldMk cId="971381057" sldId="265"/>
            <ac:spMk id="6" creationId="{28D4CA79-E84F-86E5-728B-F2AA1218F267}"/>
          </ac:spMkLst>
        </pc:spChg>
      </pc:sldChg>
      <pc:sldChg chg="modSp new mod modShow">
        <pc:chgData name="Jere Lavikainen" userId="f49506f4-e534-49c2-9506-e32534788a4e" providerId="ADAL" clId="{08AF7B40-10FC-4F68-A33F-6DB1AF488754}" dt="2023-08-11T12:52:04.906" v="6328" actId="729"/>
        <pc:sldMkLst>
          <pc:docMk/>
          <pc:sldMk cId="580458736" sldId="266"/>
        </pc:sldMkLst>
        <pc:spChg chg="mod">
          <ac:chgData name="Jere Lavikainen" userId="f49506f4-e534-49c2-9506-e32534788a4e" providerId="ADAL" clId="{08AF7B40-10FC-4F68-A33F-6DB1AF488754}" dt="2023-08-11T11:48:25.973" v="4342" actId="20577"/>
          <ac:spMkLst>
            <pc:docMk/>
            <pc:sldMk cId="580458736" sldId="266"/>
            <ac:spMk id="2" creationId="{7954DCE5-9D92-FD05-6E66-67FE92203EE1}"/>
          </ac:spMkLst>
        </pc:spChg>
        <pc:spChg chg="mod">
          <ac:chgData name="Jere Lavikainen" userId="f49506f4-e534-49c2-9506-e32534788a4e" providerId="ADAL" clId="{08AF7B40-10FC-4F68-A33F-6DB1AF488754}" dt="2023-08-11T12:51:38.905" v="6327" actId="20577"/>
          <ac:spMkLst>
            <pc:docMk/>
            <pc:sldMk cId="580458736" sldId="266"/>
            <ac:spMk id="3" creationId="{8035FABC-7137-D2AB-5A0B-A957F1B70F04}"/>
          </ac:spMkLst>
        </pc:spChg>
      </pc:sldChg>
      <pc:sldChg chg="modSp new mod ord modAnim">
        <pc:chgData name="Jere Lavikainen" userId="f49506f4-e534-49c2-9506-e32534788a4e" providerId="ADAL" clId="{08AF7B40-10FC-4F68-A33F-6DB1AF488754}" dt="2023-08-14T11:15:15.054" v="11229" actId="20577"/>
        <pc:sldMkLst>
          <pc:docMk/>
          <pc:sldMk cId="2804470737" sldId="267"/>
        </pc:sldMkLst>
        <pc:spChg chg="mod">
          <ac:chgData name="Jere Lavikainen" userId="f49506f4-e534-49c2-9506-e32534788a4e" providerId="ADAL" clId="{08AF7B40-10FC-4F68-A33F-6DB1AF488754}" dt="2023-08-11T11:53:32.005" v="4584" actId="20577"/>
          <ac:spMkLst>
            <pc:docMk/>
            <pc:sldMk cId="2804470737" sldId="267"/>
            <ac:spMk id="2" creationId="{402F336A-AAAB-62E2-F2FA-60422B30F7C9}"/>
          </ac:spMkLst>
        </pc:spChg>
        <pc:spChg chg="mod">
          <ac:chgData name="Jere Lavikainen" userId="f49506f4-e534-49c2-9506-e32534788a4e" providerId="ADAL" clId="{08AF7B40-10FC-4F68-A33F-6DB1AF488754}" dt="2023-08-14T11:15:15.054" v="11229" actId="20577"/>
          <ac:spMkLst>
            <pc:docMk/>
            <pc:sldMk cId="2804470737" sldId="267"/>
            <ac:spMk id="3" creationId="{B795F21B-7520-D01D-E628-02CDEDD2ABA4}"/>
          </ac:spMkLst>
        </pc:spChg>
      </pc:sldChg>
      <pc:sldChg chg="modSp new mod">
        <pc:chgData name="Jere Lavikainen" userId="f49506f4-e534-49c2-9506-e32534788a4e" providerId="ADAL" clId="{08AF7B40-10FC-4F68-A33F-6DB1AF488754}" dt="2023-08-14T11:20:34.568" v="11363" actId="20577"/>
        <pc:sldMkLst>
          <pc:docMk/>
          <pc:sldMk cId="2486169872" sldId="268"/>
        </pc:sldMkLst>
        <pc:spChg chg="mod">
          <ac:chgData name="Jere Lavikainen" userId="f49506f4-e534-49c2-9506-e32534788a4e" providerId="ADAL" clId="{08AF7B40-10FC-4F68-A33F-6DB1AF488754}" dt="2023-08-11T12:01:14.900" v="5569" actId="20577"/>
          <ac:spMkLst>
            <pc:docMk/>
            <pc:sldMk cId="2486169872" sldId="268"/>
            <ac:spMk id="2" creationId="{9803621E-9456-7E25-C86D-3CCF1E0FD216}"/>
          </ac:spMkLst>
        </pc:spChg>
        <pc:spChg chg="mod">
          <ac:chgData name="Jere Lavikainen" userId="f49506f4-e534-49c2-9506-e32534788a4e" providerId="ADAL" clId="{08AF7B40-10FC-4F68-A33F-6DB1AF488754}" dt="2023-08-14T11:20:34.568" v="11363" actId="20577"/>
          <ac:spMkLst>
            <pc:docMk/>
            <pc:sldMk cId="2486169872" sldId="268"/>
            <ac:spMk id="3" creationId="{E8C8BA09-1272-BE4E-E6F8-89A8C33330F5}"/>
          </ac:spMkLst>
        </pc:spChg>
      </pc:sldChg>
      <pc:sldChg chg="addSp delSp modSp add mod modAnim">
        <pc:chgData name="Jere Lavikainen" userId="f49506f4-e534-49c2-9506-e32534788a4e" providerId="ADAL" clId="{08AF7B40-10FC-4F68-A33F-6DB1AF488754}" dt="2023-08-14T10:10:07.613" v="9786"/>
        <pc:sldMkLst>
          <pc:docMk/>
          <pc:sldMk cId="954910222" sldId="269"/>
        </pc:sldMkLst>
        <pc:spChg chg="mod">
          <ac:chgData name="Jere Lavikainen" userId="f49506f4-e534-49c2-9506-e32534788a4e" providerId="ADAL" clId="{08AF7B40-10FC-4F68-A33F-6DB1AF488754}" dt="2023-08-11T13:04:17.265" v="6644" actId="20577"/>
          <ac:spMkLst>
            <pc:docMk/>
            <pc:sldMk cId="954910222" sldId="269"/>
            <ac:spMk id="2" creationId="{B40142BD-2E30-5772-1F71-2305E21F7E79}"/>
          </ac:spMkLst>
        </pc:spChg>
        <pc:spChg chg="del">
          <ac:chgData name="Jere Lavikainen" userId="f49506f4-e534-49c2-9506-e32534788a4e" providerId="ADAL" clId="{08AF7B40-10FC-4F68-A33F-6DB1AF488754}" dt="2023-08-11T13:01:34.299" v="6554" actId="478"/>
          <ac:spMkLst>
            <pc:docMk/>
            <pc:sldMk cId="954910222" sldId="269"/>
            <ac:spMk id="3" creationId="{9DE2C09E-21C8-503B-5E79-E21200571236}"/>
          </ac:spMkLst>
        </pc:spChg>
        <pc:spChg chg="add del mod">
          <ac:chgData name="Jere Lavikainen" userId="f49506f4-e534-49c2-9506-e32534788a4e" providerId="ADAL" clId="{08AF7B40-10FC-4F68-A33F-6DB1AF488754}" dt="2023-08-11T13:02:02.881" v="6562" actId="478"/>
          <ac:spMkLst>
            <pc:docMk/>
            <pc:sldMk cId="954910222" sldId="269"/>
            <ac:spMk id="5" creationId="{A33A6D97-20B7-03AC-2A74-19E6480AFECD}"/>
          </ac:spMkLst>
        </pc:spChg>
        <pc:spChg chg="add mod">
          <ac:chgData name="Jere Lavikainen" userId="f49506f4-e534-49c2-9506-e32534788a4e" providerId="ADAL" clId="{08AF7B40-10FC-4F68-A33F-6DB1AF488754}" dt="2023-08-11T13:04:03.473" v="6631" actId="14100"/>
          <ac:spMkLst>
            <pc:docMk/>
            <pc:sldMk cId="954910222" sldId="269"/>
            <ac:spMk id="6" creationId="{D2D357E3-7426-3F09-B611-D17F29931C74}"/>
          </ac:spMkLst>
        </pc:spChg>
        <pc:spChg chg="add mod">
          <ac:chgData name="Jere Lavikainen" userId="f49506f4-e534-49c2-9506-e32534788a4e" providerId="ADAL" clId="{08AF7B40-10FC-4F68-A33F-6DB1AF488754}" dt="2023-08-14T09:01:17.605" v="7717"/>
          <ac:spMkLst>
            <pc:docMk/>
            <pc:sldMk cId="954910222" sldId="269"/>
            <ac:spMk id="8" creationId="{7AED475F-11CF-E4E5-91AA-EE5352479DC1}"/>
          </ac:spMkLst>
        </pc:spChg>
        <pc:spChg chg="add mod">
          <ac:chgData name="Jere Lavikainen" userId="f49506f4-e534-49c2-9506-e32534788a4e" providerId="ADAL" clId="{08AF7B40-10FC-4F68-A33F-6DB1AF488754}" dt="2023-08-11T13:03:00.167" v="6580" actId="1076"/>
          <ac:spMkLst>
            <pc:docMk/>
            <pc:sldMk cId="954910222" sldId="269"/>
            <ac:spMk id="9" creationId="{CB7273EB-F8C6-EEBC-E6E5-018C301D3844}"/>
          </ac:spMkLst>
        </pc:spChg>
      </pc:sldChg>
      <pc:sldChg chg="addSp modSp new mod ord modAnim">
        <pc:chgData name="Jere Lavikainen" userId="f49506f4-e534-49c2-9506-e32534788a4e" providerId="ADAL" clId="{08AF7B40-10FC-4F68-A33F-6DB1AF488754}" dt="2023-08-14T10:05:36.647" v="9647" actId="20577"/>
        <pc:sldMkLst>
          <pc:docMk/>
          <pc:sldMk cId="2162178805" sldId="270"/>
        </pc:sldMkLst>
        <pc:spChg chg="mod">
          <ac:chgData name="Jere Lavikainen" userId="f49506f4-e534-49c2-9506-e32534788a4e" providerId="ADAL" clId="{08AF7B40-10FC-4F68-A33F-6DB1AF488754}" dt="2023-08-11T13:03:37.216" v="6616" actId="20577"/>
          <ac:spMkLst>
            <pc:docMk/>
            <pc:sldMk cId="2162178805" sldId="270"/>
            <ac:spMk id="2" creationId="{E17B47F6-3F99-F881-8544-BCA379865E21}"/>
          </ac:spMkLst>
        </pc:spChg>
        <pc:spChg chg="mod">
          <ac:chgData name="Jere Lavikainen" userId="f49506f4-e534-49c2-9506-e32534788a4e" providerId="ADAL" clId="{08AF7B40-10FC-4F68-A33F-6DB1AF488754}" dt="2023-08-14T10:05:36.647" v="9647" actId="20577"/>
          <ac:spMkLst>
            <pc:docMk/>
            <pc:sldMk cId="2162178805" sldId="270"/>
            <ac:spMk id="3" creationId="{0D6E67A6-813C-D296-AAAA-0E5F80F545C7}"/>
          </ac:spMkLst>
        </pc:spChg>
        <pc:spChg chg="add mod">
          <ac:chgData name="Jere Lavikainen" userId="f49506f4-e534-49c2-9506-e32534788a4e" providerId="ADAL" clId="{08AF7B40-10FC-4F68-A33F-6DB1AF488754}" dt="2023-08-14T09:20:10.623" v="8584" actId="20577"/>
          <ac:spMkLst>
            <pc:docMk/>
            <pc:sldMk cId="2162178805" sldId="270"/>
            <ac:spMk id="4" creationId="{FBBE5CD0-2EE1-3081-52CF-11A7A3BCEC42}"/>
          </ac:spMkLst>
        </pc:spChg>
        <pc:spChg chg="add mod">
          <ac:chgData name="Jere Lavikainen" userId="f49506f4-e534-49c2-9506-e32534788a4e" providerId="ADAL" clId="{08AF7B40-10FC-4F68-A33F-6DB1AF488754}" dt="2023-08-14T09:20:08.717" v="8578" actId="14100"/>
          <ac:spMkLst>
            <pc:docMk/>
            <pc:sldMk cId="2162178805" sldId="270"/>
            <ac:spMk id="5" creationId="{E4186D49-BE61-B7F3-F3E2-F35E1652B7DE}"/>
          </ac:spMkLst>
        </pc:spChg>
      </pc:sldChg>
      <pc:sldChg chg="addSp modSp add mod ord modAnim">
        <pc:chgData name="Jere Lavikainen" userId="f49506f4-e534-49c2-9506-e32534788a4e" providerId="ADAL" clId="{08AF7B40-10FC-4F68-A33F-6DB1AF488754}" dt="2023-08-14T10:05:56.264" v="9665" actId="27636"/>
        <pc:sldMkLst>
          <pc:docMk/>
          <pc:sldMk cId="2173319251" sldId="271"/>
        </pc:sldMkLst>
        <pc:spChg chg="mod">
          <ac:chgData name="Jere Lavikainen" userId="f49506f4-e534-49c2-9506-e32534788a4e" providerId="ADAL" clId="{08AF7B40-10FC-4F68-A33F-6DB1AF488754}" dt="2023-08-11T13:03:42.361" v="6625" actId="20577"/>
          <ac:spMkLst>
            <pc:docMk/>
            <pc:sldMk cId="2173319251" sldId="271"/>
            <ac:spMk id="2" creationId="{E17B47F6-3F99-F881-8544-BCA379865E21}"/>
          </ac:spMkLst>
        </pc:spChg>
        <pc:spChg chg="mod">
          <ac:chgData name="Jere Lavikainen" userId="f49506f4-e534-49c2-9506-e32534788a4e" providerId="ADAL" clId="{08AF7B40-10FC-4F68-A33F-6DB1AF488754}" dt="2023-08-14T10:05:56.264" v="9665" actId="27636"/>
          <ac:spMkLst>
            <pc:docMk/>
            <pc:sldMk cId="2173319251" sldId="271"/>
            <ac:spMk id="3" creationId="{0D6E67A6-813C-D296-AAAA-0E5F80F545C7}"/>
          </ac:spMkLst>
        </pc:spChg>
        <pc:spChg chg="add mod">
          <ac:chgData name="Jere Lavikainen" userId="f49506f4-e534-49c2-9506-e32534788a4e" providerId="ADAL" clId="{08AF7B40-10FC-4F68-A33F-6DB1AF488754}" dt="2023-08-14T09:43:05.144" v="8862" actId="1035"/>
          <ac:spMkLst>
            <pc:docMk/>
            <pc:sldMk cId="2173319251" sldId="271"/>
            <ac:spMk id="4" creationId="{0054FD07-8FF7-C540-4830-040D247322C8}"/>
          </ac:spMkLst>
        </pc:spChg>
        <pc:spChg chg="add mod">
          <ac:chgData name="Jere Lavikainen" userId="f49506f4-e534-49c2-9506-e32534788a4e" providerId="ADAL" clId="{08AF7B40-10FC-4F68-A33F-6DB1AF488754}" dt="2023-08-14T09:43:05.144" v="8862" actId="1035"/>
          <ac:spMkLst>
            <pc:docMk/>
            <pc:sldMk cId="2173319251" sldId="271"/>
            <ac:spMk id="5" creationId="{C4533A4F-6587-872B-3007-45A9AC5712CF}"/>
          </ac:spMkLst>
        </pc:spChg>
      </pc:sldChg>
      <pc:sldChg chg="addSp modSp new mod ord modAnim">
        <pc:chgData name="Jere Lavikainen" userId="f49506f4-e534-49c2-9506-e32534788a4e" providerId="ADAL" clId="{08AF7B40-10FC-4F68-A33F-6DB1AF488754}" dt="2023-08-14T09:37:04.764" v="8733" actId="1035"/>
        <pc:sldMkLst>
          <pc:docMk/>
          <pc:sldMk cId="2750758344" sldId="272"/>
        </pc:sldMkLst>
        <pc:spChg chg="mod">
          <ac:chgData name="Jere Lavikainen" userId="f49506f4-e534-49c2-9506-e32534788a4e" providerId="ADAL" clId="{08AF7B40-10FC-4F68-A33F-6DB1AF488754}" dt="2023-08-14T08:33:31.765" v="6915" actId="20577"/>
          <ac:spMkLst>
            <pc:docMk/>
            <pc:sldMk cId="2750758344" sldId="272"/>
            <ac:spMk id="2" creationId="{EA180ED4-3D4B-BAC4-023C-1AD7F4F10107}"/>
          </ac:spMkLst>
        </pc:spChg>
        <pc:spChg chg="mod">
          <ac:chgData name="Jere Lavikainen" userId="f49506f4-e534-49c2-9506-e32534788a4e" providerId="ADAL" clId="{08AF7B40-10FC-4F68-A33F-6DB1AF488754}" dt="2023-08-14T09:37:01.336" v="8715" actId="1035"/>
          <ac:spMkLst>
            <pc:docMk/>
            <pc:sldMk cId="2750758344" sldId="272"/>
            <ac:spMk id="3" creationId="{824271C8-FA78-E0D6-326A-2CB2798CE33E}"/>
          </ac:spMkLst>
        </pc:spChg>
        <pc:spChg chg="add mod">
          <ac:chgData name="Jere Lavikainen" userId="f49506f4-e534-49c2-9506-e32534788a4e" providerId="ADAL" clId="{08AF7B40-10FC-4F68-A33F-6DB1AF488754}" dt="2023-08-14T09:37:04.764" v="8733" actId="1035"/>
          <ac:spMkLst>
            <pc:docMk/>
            <pc:sldMk cId="2750758344" sldId="272"/>
            <ac:spMk id="4" creationId="{E374038E-862E-43B7-3245-A9F818741F09}"/>
          </ac:spMkLst>
        </pc:spChg>
        <pc:spChg chg="add mod">
          <ac:chgData name="Jere Lavikainen" userId="f49506f4-e534-49c2-9506-e32534788a4e" providerId="ADAL" clId="{08AF7B40-10FC-4F68-A33F-6DB1AF488754}" dt="2023-08-14T09:37:04.764" v="8733" actId="1035"/>
          <ac:spMkLst>
            <pc:docMk/>
            <pc:sldMk cId="2750758344" sldId="272"/>
            <ac:spMk id="5" creationId="{E67605E7-7999-E932-050F-22003863BE7F}"/>
          </ac:spMkLst>
        </pc:spChg>
        <pc:spChg chg="add mod">
          <ac:chgData name="Jere Lavikainen" userId="f49506f4-e534-49c2-9506-e32534788a4e" providerId="ADAL" clId="{08AF7B40-10FC-4F68-A33F-6DB1AF488754}" dt="2023-08-14T09:37:04.764" v="8733" actId="1035"/>
          <ac:spMkLst>
            <pc:docMk/>
            <pc:sldMk cId="2750758344" sldId="272"/>
            <ac:spMk id="6" creationId="{90AD2D40-3964-3CD2-DC2E-6EE3BD25F23B}"/>
          </ac:spMkLst>
        </pc:spChg>
        <pc:spChg chg="add mod">
          <ac:chgData name="Jere Lavikainen" userId="f49506f4-e534-49c2-9506-e32534788a4e" providerId="ADAL" clId="{08AF7B40-10FC-4F68-A33F-6DB1AF488754}" dt="2023-08-14T09:37:04.764" v="8733" actId="1035"/>
          <ac:spMkLst>
            <pc:docMk/>
            <pc:sldMk cId="2750758344" sldId="272"/>
            <ac:spMk id="7" creationId="{5E31ED38-EBE8-B322-B660-53131D3416A5}"/>
          </ac:spMkLst>
        </pc:spChg>
      </pc:sldChg>
      <pc:sldChg chg="addSp delSp modSp new mod modAnim">
        <pc:chgData name="Jere Lavikainen" userId="f49506f4-e534-49c2-9506-e32534788a4e" providerId="ADAL" clId="{08AF7B40-10FC-4F68-A33F-6DB1AF488754}" dt="2023-08-14T10:13:26.190" v="9855" actId="1076"/>
        <pc:sldMkLst>
          <pc:docMk/>
          <pc:sldMk cId="2246416632" sldId="273"/>
        </pc:sldMkLst>
        <pc:spChg chg="mod">
          <ac:chgData name="Jere Lavikainen" userId="f49506f4-e534-49c2-9506-e32534788a4e" providerId="ADAL" clId="{08AF7B40-10FC-4F68-A33F-6DB1AF488754}" dt="2023-08-14T08:37:44.286" v="7425" actId="20577"/>
          <ac:spMkLst>
            <pc:docMk/>
            <pc:sldMk cId="2246416632" sldId="273"/>
            <ac:spMk id="2" creationId="{B756FFDF-5D35-426A-7FB4-E820CC144D31}"/>
          </ac:spMkLst>
        </pc:spChg>
        <pc:spChg chg="mod">
          <ac:chgData name="Jere Lavikainen" userId="f49506f4-e534-49c2-9506-e32534788a4e" providerId="ADAL" clId="{08AF7B40-10FC-4F68-A33F-6DB1AF488754}" dt="2023-08-14T10:11:01.638" v="9831" actId="20577"/>
          <ac:spMkLst>
            <pc:docMk/>
            <pc:sldMk cId="2246416632" sldId="273"/>
            <ac:spMk id="3" creationId="{6D2A5241-4C95-EEB4-2CF1-C9BB2D3C6967}"/>
          </ac:spMkLst>
        </pc:spChg>
        <pc:spChg chg="add mod">
          <ac:chgData name="Jere Lavikainen" userId="f49506f4-e534-49c2-9506-e32534788a4e" providerId="ADAL" clId="{08AF7B40-10FC-4F68-A33F-6DB1AF488754}" dt="2023-08-14T10:10:48.189" v="9816" actId="1035"/>
          <ac:spMkLst>
            <pc:docMk/>
            <pc:sldMk cId="2246416632" sldId="273"/>
            <ac:spMk id="4" creationId="{9F79A86F-1403-3372-F93F-06E797FD9F1D}"/>
          </ac:spMkLst>
        </pc:spChg>
        <pc:spChg chg="add mod">
          <ac:chgData name="Jere Lavikainen" userId="f49506f4-e534-49c2-9506-e32534788a4e" providerId="ADAL" clId="{08AF7B40-10FC-4F68-A33F-6DB1AF488754}" dt="2023-08-14T10:10:48.189" v="9816" actId="1035"/>
          <ac:spMkLst>
            <pc:docMk/>
            <pc:sldMk cId="2246416632" sldId="273"/>
            <ac:spMk id="5" creationId="{40BF375B-F0BA-D959-519A-51A6E04DBED1}"/>
          </ac:spMkLst>
        </pc:spChg>
        <pc:spChg chg="add del mod">
          <ac:chgData name="Jere Lavikainen" userId="f49506f4-e534-49c2-9506-e32534788a4e" providerId="ADAL" clId="{08AF7B40-10FC-4F68-A33F-6DB1AF488754}" dt="2023-08-14T10:12:25.333" v="9844" actId="478"/>
          <ac:spMkLst>
            <pc:docMk/>
            <pc:sldMk cId="2246416632" sldId="273"/>
            <ac:spMk id="6" creationId="{294B5228-97F4-BE95-C5A2-CBD74424221F}"/>
          </ac:spMkLst>
        </pc:spChg>
        <pc:spChg chg="add mod">
          <ac:chgData name="Jere Lavikainen" userId="f49506f4-e534-49c2-9506-e32534788a4e" providerId="ADAL" clId="{08AF7B40-10FC-4F68-A33F-6DB1AF488754}" dt="2023-08-14T10:13:26.190" v="9855" actId="1076"/>
          <ac:spMkLst>
            <pc:docMk/>
            <pc:sldMk cId="2246416632" sldId="273"/>
            <ac:spMk id="7" creationId="{1F5A2B9A-AFE3-7E5C-7950-4B4EB1945381}"/>
          </ac:spMkLst>
        </pc:spChg>
      </pc:sldChg>
      <pc:sldChg chg="addSp modSp add mod">
        <pc:chgData name="Jere Lavikainen" userId="f49506f4-e534-49c2-9506-e32534788a4e" providerId="ADAL" clId="{08AF7B40-10FC-4F68-A33F-6DB1AF488754}" dt="2023-08-14T10:05:13.606" v="9637" actId="20577"/>
        <pc:sldMkLst>
          <pc:docMk/>
          <pc:sldMk cId="2141547517" sldId="274"/>
        </pc:sldMkLst>
        <pc:spChg chg="mod">
          <ac:chgData name="Jere Lavikainen" userId="f49506f4-e534-49c2-9506-e32534788a4e" providerId="ADAL" clId="{08AF7B40-10FC-4F68-A33F-6DB1AF488754}" dt="2023-08-14T10:05:13.606" v="9637" actId="20577"/>
          <ac:spMkLst>
            <pc:docMk/>
            <pc:sldMk cId="2141547517" sldId="274"/>
            <ac:spMk id="3" creationId="{824271C8-FA78-E0D6-326A-2CB2798CE33E}"/>
          </ac:spMkLst>
        </pc:spChg>
        <pc:spChg chg="add mod">
          <ac:chgData name="Jere Lavikainen" userId="f49506f4-e534-49c2-9506-e32534788a4e" providerId="ADAL" clId="{08AF7B40-10FC-4F68-A33F-6DB1AF488754}" dt="2023-08-14T09:41:05.092" v="8807" actId="1076"/>
          <ac:spMkLst>
            <pc:docMk/>
            <pc:sldMk cId="2141547517" sldId="274"/>
            <ac:spMk id="4" creationId="{BE9461C3-15E9-3467-3DB9-3A5451A77D77}"/>
          </ac:spMkLst>
        </pc:spChg>
        <pc:spChg chg="add mod">
          <ac:chgData name="Jere Lavikainen" userId="f49506f4-e534-49c2-9506-e32534788a4e" providerId="ADAL" clId="{08AF7B40-10FC-4F68-A33F-6DB1AF488754}" dt="2023-08-14T09:41:00.158" v="8806" actId="14100"/>
          <ac:spMkLst>
            <pc:docMk/>
            <pc:sldMk cId="2141547517" sldId="274"/>
            <ac:spMk id="5" creationId="{5099713B-94E1-ECAE-8CA5-51A1E29DEBD2}"/>
          </ac:spMkLst>
        </pc:spChg>
      </pc:sldChg>
      <pc:sldChg chg="modSp new mod">
        <pc:chgData name="Jere Lavikainen" userId="f49506f4-e534-49c2-9506-e32534788a4e" providerId="ADAL" clId="{08AF7B40-10FC-4F68-A33F-6DB1AF488754}" dt="2023-08-14T10:06:35.767" v="9683" actId="20577"/>
        <pc:sldMkLst>
          <pc:docMk/>
          <pc:sldMk cId="208020182" sldId="275"/>
        </pc:sldMkLst>
        <pc:spChg chg="mod">
          <ac:chgData name="Jere Lavikainen" userId="f49506f4-e534-49c2-9506-e32534788a4e" providerId="ADAL" clId="{08AF7B40-10FC-4F68-A33F-6DB1AF488754}" dt="2023-08-14T10:06:35.767" v="9683" actId="20577"/>
          <ac:spMkLst>
            <pc:docMk/>
            <pc:sldMk cId="208020182" sldId="275"/>
            <ac:spMk id="2" creationId="{D0385655-2BC6-3419-B7AD-284322A473BC}"/>
          </ac:spMkLst>
        </pc:spChg>
        <pc:spChg chg="mod">
          <ac:chgData name="Jere Lavikainen" userId="f49506f4-e534-49c2-9506-e32534788a4e" providerId="ADAL" clId="{08AF7B40-10FC-4F68-A33F-6DB1AF488754}" dt="2023-08-14T10:04:13.006" v="9604" actId="20577"/>
          <ac:spMkLst>
            <pc:docMk/>
            <pc:sldMk cId="208020182" sldId="275"/>
            <ac:spMk id="3" creationId="{5FF2D463-F90F-B459-220D-8B853326B939}"/>
          </ac:spMkLst>
        </pc:spChg>
      </pc:sldChg>
      <pc:sldChg chg="add del">
        <pc:chgData name="Jere Lavikainen" userId="f49506f4-e534-49c2-9506-e32534788a4e" providerId="ADAL" clId="{08AF7B40-10FC-4F68-A33F-6DB1AF488754}" dt="2023-08-14T09:41:17.763" v="8808" actId="2696"/>
        <pc:sldMkLst>
          <pc:docMk/>
          <pc:sldMk cId="2955523195" sldId="275"/>
        </pc:sldMkLst>
      </pc:sldChg>
      <pc:sldChg chg="addSp modSp new mod ord">
        <pc:chgData name="Jere Lavikainen" userId="f49506f4-e534-49c2-9506-e32534788a4e" providerId="ADAL" clId="{08AF7B40-10FC-4F68-A33F-6DB1AF488754}" dt="2023-08-14T11:06:07.655" v="10751" actId="20577"/>
        <pc:sldMkLst>
          <pc:docMk/>
          <pc:sldMk cId="2814851495" sldId="276"/>
        </pc:sldMkLst>
        <pc:spChg chg="mod">
          <ac:chgData name="Jere Lavikainen" userId="f49506f4-e534-49c2-9506-e32534788a4e" providerId="ADAL" clId="{08AF7B40-10FC-4F68-A33F-6DB1AF488754}" dt="2023-08-14T10:57:32.278" v="10340" actId="20577"/>
          <ac:spMkLst>
            <pc:docMk/>
            <pc:sldMk cId="2814851495" sldId="276"/>
            <ac:spMk id="2" creationId="{4FDB910B-03C5-92BC-9006-500C1D3F9A15}"/>
          </ac:spMkLst>
        </pc:spChg>
        <pc:spChg chg="mod">
          <ac:chgData name="Jere Lavikainen" userId="f49506f4-e534-49c2-9506-e32534788a4e" providerId="ADAL" clId="{08AF7B40-10FC-4F68-A33F-6DB1AF488754}" dt="2023-08-14T11:06:07.655" v="10751" actId="20577"/>
          <ac:spMkLst>
            <pc:docMk/>
            <pc:sldMk cId="2814851495" sldId="276"/>
            <ac:spMk id="3" creationId="{7F74DBA9-CF79-EE4F-13FC-6A4CCDD49BA3}"/>
          </ac:spMkLst>
        </pc:spChg>
        <pc:spChg chg="add mod">
          <ac:chgData name="Jere Lavikainen" userId="f49506f4-e534-49c2-9506-e32534788a4e" providerId="ADAL" clId="{08AF7B40-10FC-4F68-A33F-6DB1AF488754}" dt="2023-08-14T11:01:20.286" v="10701" actId="1076"/>
          <ac:spMkLst>
            <pc:docMk/>
            <pc:sldMk cId="2814851495" sldId="276"/>
            <ac:spMk id="4" creationId="{A395BA68-2B98-A934-8393-A50F8DA3FB4D}"/>
          </ac:spMkLst>
        </pc:spChg>
        <pc:spChg chg="add mod">
          <ac:chgData name="Jere Lavikainen" userId="f49506f4-e534-49c2-9506-e32534788a4e" providerId="ADAL" clId="{08AF7B40-10FC-4F68-A33F-6DB1AF488754}" dt="2023-08-14T11:01:22.510" v="10702" actId="1076"/>
          <ac:spMkLst>
            <pc:docMk/>
            <pc:sldMk cId="2814851495" sldId="276"/>
            <ac:spMk id="5" creationId="{522355A3-EF5A-A1A5-2ABA-40D4FFFD05C3}"/>
          </ac:spMkLst>
        </pc:spChg>
        <pc:spChg chg="add mod">
          <ac:chgData name="Jere Lavikainen" userId="f49506f4-e534-49c2-9506-e32534788a4e" providerId="ADAL" clId="{08AF7B40-10FC-4F68-A33F-6DB1AF488754}" dt="2023-08-14T11:01:25.414" v="10703" actId="1076"/>
          <ac:spMkLst>
            <pc:docMk/>
            <pc:sldMk cId="2814851495" sldId="276"/>
            <ac:spMk id="6" creationId="{DA14CC58-FF55-FD0A-4879-FE1FB1B5F747}"/>
          </ac:spMkLst>
        </pc:spChg>
        <pc:spChg chg="add mod">
          <ac:chgData name="Jere Lavikainen" userId="f49506f4-e534-49c2-9506-e32534788a4e" providerId="ADAL" clId="{08AF7B40-10FC-4F68-A33F-6DB1AF488754}" dt="2023-08-14T11:05:06.166" v="10731" actId="1076"/>
          <ac:spMkLst>
            <pc:docMk/>
            <pc:sldMk cId="2814851495" sldId="276"/>
            <ac:spMk id="7" creationId="{0CD05DB4-22C4-0940-11DF-47B72953D8A1}"/>
          </ac:spMkLst>
        </pc:spChg>
        <pc:spChg chg="add mod">
          <ac:chgData name="Jere Lavikainen" userId="f49506f4-e534-49c2-9506-e32534788a4e" providerId="ADAL" clId="{08AF7B40-10FC-4F68-A33F-6DB1AF488754}" dt="2023-08-14T11:05:08.654" v="10732" actId="1076"/>
          <ac:spMkLst>
            <pc:docMk/>
            <pc:sldMk cId="2814851495" sldId="276"/>
            <ac:spMk id="8" creationId="{AD7E58DB-293E-D4A4-51BF-7B3EA1BF5347}"/>
          </ac:spMkLst>
        </pc:spChg>
      </pc:sldChg>
      <pc:sldChg chg="addSp modSp new mod">
        <pc:chgData name="Jere Lavikainen" userId="f49506f4-e534-49c2-9506-e32534788a4e" providerId="ADAL" clId="{08AF7B40-10FC-4F68-A33F-6DB1AF488754}" dt="2023-08-14T11:14:33.862" v="11217" actId="14100"/>
        <pc:sldMkLst>
          <pc:docMk/>
          <pc:sldMk cId="2072377516" sldId="277"/>
        </pc:sldMkLst>
        <pc:spChg chg="mod">
          <ac:chgData name="Jere Lavikainen" userId="f49506f4-e534-49c2-9506-e32534788a4e" providerId="ADAL" clId="{08AF7B40-10FC-4F68-A33F-6DB1AF488754}" dt="2023-08-14T11:06:29.783" v="10772" actId="20577"/>
          <ac:spMkLst>
            <pc:docMk/>
            <pc:sldMk cId="2072377516" sldId="277"/>
            <ac:spMk id="2" creationId="{7F3212C7-DE82-7FE6-BB8A-35C2175D4867}"/>
          </ac:spMkLst>
        </pc:spChg>
        <pc:spChg chg="mod">
          <ac:chgData name="Jere Lavikainen" userId="f49506f4-e534-49c2-9506-e32534788a4e" providerId="ADAL" clId="{08AF7B40-10FC-4F68-A33F-6DB1AF488754}" dt="2023-08-14T11:14:33.862" v="11217" actId="14100"/>
          <ac:spMkLst>
            <pc:docMk/>
            <pc:sldMk cId="2072377516" sldId="277"/>
            <ac:spMk id="3" creationId="{B2DDADDB-4E6E-EE74-6E1F-F20DADE7EFBC}"/>
          </ac:spMkLst>
        </pc:spChg>
        <pc:spChg chg="add mod">
          <ac:chgData name="Jere Lavikainen" userId="f49506f4-e534-49c2-9506-e32534788a4e" providerId="ADAL" clId="{08AF7B40-10FC-4F68-A33F-6DB1AF488754}" dt="2023-08-14T11:12:30.711" v="11083" actId="20577"/>
          <ac:spMkLst>
            <pc:docMk/>
            <pc:sldMk cId="2072377516" sldId="277"/>
            <ac:spMk id="4" creationId="{3B2A781F-DCA8-EF89-73F9-CD01964D6C71}"/>
          </ac:spMkLst>
        </pc:spChg>
        <pc:spChg chg="add mod">
          <ac:chgData name="Jere Lavikainen" userId="f49506f4-e534-49c2-9506-e32534788a4e" providerId="ADAL" clId="{08AF7B40-10FC-4F68-A33F-6DB1AF488754}" dt="2023-08-14T11:14:10.320" v="11214" actId="14100"/>
          <ac:spMkLst>
            <pc:docMk/>
            <pc:sldMk cId="2072377516" sldId="277"/>
            <ac:spMk id="5" creationId="{C005906D-8C62-AC47-646E-A603E6A9C39C}"/>
          </ac:spMkLst>
        </pc:spChg>
      </pc:sldChg>
      <pc:sldChg chg="modSp new del mod">
        <pc:chgData name="Jere Lavikainen" userId="f49506f4-e534-49c2-9506-e32534788a4e" providerId="ADAL" clId="{08AF7B40-10FC-4F68-A33F-6DB1AF488754}" dt="2023-08-14T11:20:00.664" v="11278" actId="2696"/>
        <pc:sldMkLst>
          <pc:docMk/>
          <pc:sldMk cId="2191182945" sldId="278"/>
        </pc:sldMkLst>
        <pc:spChg chg="mod">
          <ac:chgData name="Jere Lavikainen" userId="f49506f4-e534-49c2-9506-e32534788a4e" providerId="ADAL" clId="{08AF7B40-10FC-4F68-A33F-6DB1AF488754}" dt="2023-08-14T11:15:25.886" v="11260" actId="20577"/>
          <ac:spMkLst>
            <pc:docMk/>
            <pc:sldMk cId="2191182945" sldId="278"/>
            <ac:spMk id="2" creationId="{678C8D40-1610-33E6-686F-726348579BC9}"/>
          </ac:spMkLst>
        </pc:spChg>
      </pc:sldChg>
      <pc:sldChg chg="addSp delSp modSp new mod modAnim">
        <pc:chgData name="Jere Lavikainen" userId="f49506f4-e534-49c2-9506-e32534788a4e" providerId="ADAL" clId="{08AF7B40-10FC-4F68-A33F-6DB1AF488754}" dt="2023-08-14T11:46:37.303" v="11829"/>
        <pc:sldMkLst>
          <pc:docMk/>
          <pc:sldMk cId="3198534267" sldId="278"/>
        </pc:sldMkLst>
        <pc:spChg chg="mod">
          <ac:chgData name="Jere Lavikainen" userId="f49506f4-e534-49c2-9506-e32534788a4e" providerId="ADAL" clId="{08AF7B40-10FC-4F68-A33F-6DB1AF488754}" dt="2023-08-14T11:26:24.439" v="11382" actId="20577"/>
          <ac:spMkLst>
            <pc:docMk/>
            <pc:sldMk cId="3198534267" sldId="278"/>
            <ac:spMk id="2" creationId="{CAA274DE-BB71-4A71-7642-075CA2710B3C}"/>
          </ac:spMkLst>
        </pc:spChg>
        <pc:spChg chg="mod">
          <ac:chgData name="Jere Lavikainen" userId="f49506f4-e534-49c2-9506-e32534788a4e" providerId="ADAL" clId="{08AF7B40-10FC-4F68-A33F-6DB1AF488754}" dt="2023-08-14T11:46:22.744" v="11826" actId="20577"/>
          <ac:spMkLst>
            <pc:docMk/>
            <pc:sldMk cId="3198534267" sldId="278"/>
            <ac:spMk id="3" creationId="{0534310E-6329-068D-523E-54615844BF28}"/>
          </ac:spMkLst>
        </pc:spChg>
        <pc:spChg chg="add del mod">
          <ac:chgData name="Jere Lavikainen" userId="f49506f4-e534-49c2-9506-e32534788a4e" providerId="ADAL" clId="{08AF7B40-10FC-4F68-A33F-6DB1AF488754}" dt="2023-08-14T11:45:49.440" v="11763" actId="478"/>
          <ac:spMkLst>
            <pc:docMk/>
            <pc:sldMk cId="3198534267" sldId="278"/>
            <ac:spMk id="4" creationId="{F9E93283-06AA-7B5B-F9E8-F71751813444}"/>
          </ac:spMkLst>
        </pc:spChg>
        <pc:spChg chg="add del mod">
          <ac:chgData name="Jere Lavikainen" userId="f49506f4-e534-49c2-9506-e32534788a4e" providerId="ADAL" clId="{08AF7B40-10FC-4F68-A33F-6DB1AF488754}" dt="2023-08-14T11:45:48.359" v="11762" actId="478"/>
          <ac:spMkLst>
            <pc:docMk/>
            <pc:sldMk cId="3198534267" sldId="278"/>
            <ac:spMk id="5" creationId="{6DFE0775-F481-7613-F8E1-5A9D9F1332A9}"/>
          </ac:spMkLst>
        </pc:spChg>
      </pc:sldChg>
      <pc:sldChg chg="addSp delSp modSp add mod">
        <pc:chgData name="Jere Lavikainen" userId="f49506f4-e534-49c2-9506-e32534788a4e" providerId="ADAL" clId="{08AF7B40-10FC-4F68-A33F-6DB1AF488754}" dt="2023-08-14T11:43:45.416" v="11752" actId="20577"/>
        <pc:sldMkLst>
          <pc:docMk/>
          <pc:sldMk cId="1128333912" sldId="279"/>
        </pc:sldMkLst>
        <pc:spChg chg="mod">
          <ac:chgData name="Jere Lavikainen" userId="f49506f4-e534-49c2-9506-e32534788a4e" providerId="ADAL" clId="{08AF7B40-10FC-4F68-A33F-6DB1AF488754}" dt="2023-08-14T11:43:45.416" v="11752" actId="20577"/>
          <ac:spMkLst>
            <pc:docMk/>
            <pc:sldMk cId="1128333912" sldId="279"/>
            <ac:spMk id="2" creationId="{CAA274DE-BB71-4A71-7642-075CA2710B3C}"/>
          </ac:spMkLst>
        </pc:spChg>
        <pc:spChg chg="del">
          <ac:chgData name="Jere Lavikainen" userId="f49506f4-e534-49c2-9506-e32534788a4e" providerId="ADAL" clId="{08AF7B40-10FC-4F68-A33F-6DB1AF488754}" dt="2023-08-14T11:38:51.865" v="11695" actId="478"/>
          <ac:spMkLst>
            <pc:docMk/>
            <pc:sldMk cId="1128333912" sldId="279"/>
            <ac:spMk id="3" creationId="{0534310E-6329-068D-523E-54615844BF28}"/>
          </ac:spMkLst>
        </pc:spChg>
        <pc:spChg chg="mod">
          <ac:chgData name="Jere Lavikainen" userId="f49506f4-e534-49c2-9506-e32534788a4e" providerId="ADAL" clId="{08AF7B40-10FC-4F68-A33F-6DB1AF488754}" dt="2023-08-14T11:39:15.063" v="11700" actId="14100"/>
          <ac:spMkLst>
            <pc:docMk/>
            <pc:sldMk cId="1128333912" sldId="279"/>
            <ac:spMk id="4" creationId="{F9E93283-06AA-7B5B-F9E8-F71751813444}"/>
          </ac:spMkLst>
        </pc:spChg>
        <pc:spChg chg="mod">
          <ac:chgData name="Jere Lavikainen" userId="f49506f4-e534-49c2-9506-e32534788a4e" providerId="ADAL" clId="{08AF7B40-10FC-4F68-A33F-6DB1AF488754}" dt="2023-08-14T11:39:06.785" v="11698" actId="14100"/>
          <ac:spMkLst>
            <pc:docMk/>
            <pc:sldMk cId="1128333912" sldId="279"/>
            <ac:spMk id="5" creationId="{6DFE0775-F481-7613-F8E1-5A9D9F1332A9}"/>
          </ac:spMkLst>
        </pc:spChg>
        <pc:spChg chg="add del mod">
          <ac:chgData name="Jere Lavikainen" userId="f49506f4-e534-49c2-9506-e32534788a4e" providerId="ADAL" clId="{08AF7B40-10FC-4F68-A33F-6DB1AF488754}" dt="2023-08-14T11:39:04.583" v="11697" actId="478"/>
          <ac:spMkLst>
            <pc:docMk/>
            <pc:sldMk cId="1128333912" sldId="279"/>
            <ac:spMk id="7" creationId="{0A065860-1FA9-1E1B-61A7-A69BA1F5C731}"/>
          </ac:spMkLst>
        </pc:spChg>
      </pc:sldChg>
      <pc:sldChg chg="modSp add mod">
        <pc:chgData name="Jere Lavikainen" userId="f49506f4-e534-49c2-9506-e32534788a4e" providerId="ADAL" clId="{08AF7B40-10FC-4F68-A33F-6DB1AF488754}" dt="2023-08-14T11:44:45.735" v="11761" actId="1076"/>
        <pc:sldMkLst>
          <pc:docMk/>
          <pc:sldMk cId="2986655595" sldId="280"/>
        </pc:sldMkLst>
        <pc:spChg chg="mod">
          <ac:chgData name="Jere Lavikainen" userId="f49506f4-e534-49c2-9506-e32534788a4e" providerId="ADAL" clId="{08AF7B40-10FC-4F68-A33F-6DB1AF488754}" dt="2023-08-14T11:44:23.363" v="11755" actId="20577"/>
          <ac:spMkLst>
            <pc:docMk/>
            <pc:sldMk cId="2986655595" sldId="280"/>
            <ac:spMk id="2" creationId="{CAA274DE-BB71-4A71-7642-075CA2710B3C}"/>
          </ac:spMkLst>
        </pc:spChg>
        <pc:spChg chg="mod">
          <ac:chgData name="Jere Lavikainen" userId="f49506f4-e534-49c2-9506-e32534788a4e" providerId="ADAL" clId="{08AF7B40-10FC-4F68-A33F-6DB1AF488754}" dt="2023-08-14T11:44:45.735" v="11761" actId="1076"/>
          <ac:spMkLst>
            <pc:docMk/>
            <pc:sldMk cId="2986655595" sldId="280"/>
            <ac:spMk id="4" creationId="{F9E93283-06AA-7B5B-F9E8-F71751813444}"/>
          </ac:spMkLst>
        </pc:spChg>
        <pc:spChg chg="mod">
          <ac:chgData name="Jere Lavikainen" userId="f49506f4-e534-49c2-9506-e32534788a4e" providerId="ADAL" clId="{08AF7B40-10FC-4F68-A33F-6DB1AF488754}" dt="2023-08-14T11:44:41.462" v="11760" actId="1076"/>
          <ac:spMkLst>
            <pc:docMk/>
            <pc:sldMk cId="2986655595" sldId="280"/>
            <ac:spMk id="5" creationId="{6DFE0775-F481-7613-F8E1-5A9D9F1332A9}"/>
          </ac:spMkLst>
        </pc:spChg>
      </pc:sldChg>
      <pc:sldChg chg="modSp new del mod">
        <pc:chgData name="Jere Lavikainen" userId="f49506f4-e534-49c2-9506-e32534788a4e" providerId="ADAL" clId="{08AF7B40-10FC-4F68-A33F-6DB1AF488754}" dt="2023-08-14T11:52:23.652" v="11927" actId="2696"/>
        <pc:sldMkLst>
          <pc:docMk/>
          <pc:sldMk cId="4098942681" sldId="281"/>
        </pc:sldMkLst>
        <pc:spChg chg="mod">
          <ac:chgData name="Jere Lavikainen" userId="f49506f4-e534-49c2-9506-e32534788a4e" providerId="ADAL" clId="{08AF7B40-10FC-4F68-A33F-6DB1AF488754}" dt="2023-08-14T11:48:04.560" v="11845" actId="20577"/>
          <ac:spMkLst>
            <pc:docMk/>
            <pc:sldMk cId="4098942681" sldId="281"/>
            <ac:spMk id="2" creationId="{2454AC72-068A-EA75-D872-50F1653C85E8}"/>
          </ac:spMkLst>
        </pc:spChg>
        <pc:spChg chg="mod">
          <ac:chgData name="Jere Lavikainen" userId="f49506f4-e534-49c2-9506-e32534788a4e" providerId="ADAL" clId="{08AF7B40-10FC-4F68-A33F-6DB1AF488754}" dt="2023-08-14T11:49:29.376" v="11925" actId="20577"/>
          <ac:spMkLst>
            <pc:docMk/>
            <pc:sldMk cId="4098942681" sldId="281"/>
            <ac:spMk id="3" creationId="{92E6212A-2969-21B1-CA17-B844824A03E5}"/>
          </ac:spMkLst>
        </pc:spChg>
      </pc:sldChg>
    </pc:docChg>
  </pc:docChgLst>
  <pc:docChgLst>
    <pc:chgData name="Jere Lavikainen" userId="f49506f4-e534-49c2-9506-e32534788a4e" providerId="ADAL" clId="{CFB0E7B1-B8A0-426D-9657-8D591473A4B3}"/>
    <pc:docChg chg="modSld">
      <pc:chgData name="Jere Lavikainen" userId="f49506f4-e534-49c2-9506-e32534788a4e" providerId="ADAL" clId="{CFB0E7B1-B8A0-426D-9657-8D591473A4B3}" dt="2023-09-04T12:14:25.392" v="11" actId="20577"/>
      <pc:docMkLst>
        <pc:docMk/>
      </pc:docMkLst>
      <pc:sldChg chg="modSp">
        <pc:chgData name="Jere Lavikainen" userId="f49506f4-e534-49c2-9506-e32534788a4e" providerId="ADAL" clId="{CFB0E7B1-B8A0-426D-9657-8D591473A4B3}" dt="2023-09-04T12:14:25.392" v="11" actId="20577"/>
        <pc:sldMkLst>
          <pc:docMk/>
          <pc:sldMk cId="2486169872" sldId="268"/>
        </pc:sldMkLst>
        <pc:spChg chg="mod">
          <ac:chgData name="Jere Lavikainen" userId="f49506f4-e534-49c2-9506-e32534788a4e" providerId="ADAL" clId="{CFB0E7B1-B8A0-426D-9657-8D591473A4B3}" dt="2023-09-04T12:14:25.392" v="11" actId="20577"/>
          <ac:spMkLst>
            <pc:docMk/>
            <pc:sldMk cId="2486169872" sldId="268"/>
            <ac:spMk id="3" creationId="{E8C8BA09-1272-BE4E-E6F8-89A8C33330F5}"/>
          </ac:spMkLst>
        </pc:spChg>
      </pc:sldChg>
      <pc:sldChg chg="modSp mod">
        <pc:chgData name="Jere Lavikainen" userId="f49506f4-e534-49c2-9506-e32534788a4e" providerId="ADAL" clId="{CFB0E7B1-B8A0-426D-9657-8D591473A4B3}" dt="2023-09-04T12:01:11.489" v="2" actId="1076"/>
        <pc:sldMkLst>
          <pc:docMk/>
          <pc:sldMk cId="1128333912" sldId="279"/>
        </pc:sldMkLst>
        <pc:spChg chg="mod">
          <ac:chgData name="Jere Lavikainen" userId="f49506f4-e534-49c2-9506-e32534788a4e" providerId="ADAL" clId="{CFB0E7B1-B8A0-426D-9657-8D591473A4B3}" dt="2023-09-04T12:01:11.489" v="2" actId="1076"/>
          <ac:spMkLst>
            <pc:docMk/>
            <pc:sldMk cId="1128333912" sldId="279"/>
            <ac:spMk id="4" creationId="{F9E93283-06AA-7B5B-F9E8-F71751813444}"/>
          </ac:spMkLst>
        </pc:spChg>
        <pc:spChg chg="mod">
          <ac:chgData name="Jere Lavikainen" userId="f49506f4-e534-49c2-9506-e32534788a4e" providerId="ADAL" clId="{CFB0E7B1-B8A0-426D-9657-8D591473A4B3}" dt="2023-09-04T12:01:06.275" v="0" actId="14100"/>
          <ac:spMkLst>
            <pc:docMk/>
            <pc:sldMk cId="1128333912" sldId="279"/>
            <ac:spMk id="5" creationId="{6DFE0775-F481-7613-F8E1-5A9D9F1332A9}"/>
          </ac:spMkLst>
        </pc:spChg>
      </pc:sldChg>
    </pc:docChg>
  </pc:docChgLst>
  <pc:docChgLst>
    <pc:chgData name="Jere Lavikainen" userId="f49506f4-e534-49c2-9506-e32534788a4e" providerId="ADAL" clId="{E9301AD8-14F6-4391-9B6D-179A4A006DC4}"/>
    <pc:docChg chg="undo custSel addSld delSld modSld">
      <pc:chgData name="Jere Lavikainen" userId="f49506f4-e534-49c2-9506-e32534788a4e" providerId="ADAL" clId="{E9301AD8-14F6-4391-9B6D-179A4A006DC4}" dt="2023-09-04T07:05:58.039" v="1314" actId="20577"/>
      <pc:docMkLst>
        <pc:docMk/>
      </pc:docMkLst>
      <pc:sldChg chg="modSp modAnim">
        <pc:chgData name="Jere Lavikainen" userId="f49506f4-e534-49c2-9506-e32534788a4e" providerId="ADAL" clId="{E9301AD8-14F6-4391-9B6D-179A4A006DC4}" dt="2023-09-04T06:54:15.712" v="1299" actId="20577"/>
        <pc:sldMkLst>
          <pc:docMk/>
          <pc:sldMk cId="3746442531" sldId="257"/>
        </pc:sldMkLst>
        <pc:spChg chg="mod">
          <ac:chgData name="Jere Lavikainen" userId="f49506f4-e534-49c2-9506-e32534788a4e" providerId="ADAL" clId="{E9301AD8-14F6-4391-9B6D-179A4A006DC4}" dt="2023-09-04T06:54:15.712" v="1299" actId="20577"/>
          <ac:spMkLst>
            <pc:docMk/>
            <pc:sldMk cId="3746442531" sldId="257"/>
            <ac:spMk id="3" creationId="{75E311CE-EDF9-8829-E928-430863F107F2}"/>
          </ac:spMkLst>
        </pc:spChg>
      </pc:sldChg>
      <pc:sldChg chg="modAnim">
        <pc:chgData name="Jere Lavikainen" userId="f49506f4-e534-49c2-9506-e32534788a4e" providerId="ADAL" clId="{E9301AD8-14F6-4391-9B6D-179A4A006DC4}" dt="2023-09-01T09:20:18.258" v="354"/>
        <pc:sldMkLst>
          <pc:docMk/>
          <pc:sldMk cId="2524861387" sldId="258"/>
        </pc:sldMkLst>
      </pc:sldChg>
      <pc:sldChg chg="modSp modAnim">
        <pc:chgData name="Jere Lavikainen" userId="f49506f4-e534-49c2-9506-e32534788a4e" providerId="ADAL" clId="{E9301AD8-14F6-4391-9B6D-179A4A006DC4}" dt="2023-09-01T09:30:43.933" v="992" actId="20577"/>
        <pc:sldMkLst>
          <pc:docMk/>
          <pc:sldMk cId="652955243" sldId="259"/>
        </pc:sldMkLst>
        <pc:spChg chg="mod">
          <ac:chgData name="Jere Lavikainen" userId="f49506f4-e534-49c2-9506-e32534788a4e" providerId="ADAL" clId="{E9301AD8-14F6-4391-9B6D-179A4A006DC4}" dt="2023-09-01T09:30:43.933" v="992" actId="20577"/>
          <ac:spMkLst>
            <pc:docMk/>
            <pc:sldMk cId="652955243" sldId="259"/>
            <ac:spMk id="3" creationId="{71A4F416-7081-FB52-88B3-8BC3D41719CE}"/>
          </ac:spMkLst>
        </pc:spChg>
      </pc:sldChg>
      <pc:sldChg chg="modSp mod modAnim">
        <pc:chgData name="Jere Lavikainen" userId="f49506f4-e534-49c2-9506-e32534788a4e" providerId="ADAL" clId="{E9301AD8-14F6-4391-9B6D-179A4A006DC4}" dt="2023-09-04T06:53:15.315" v="1296"/>
        <pc:sldMkLst>
          <pc:docMk/>
          <pc:sldMk cId="2450065684" sldId="260"/>
        </pc:sldMkLst>
        <pc:spChg chg="mod">
          <ac:chgData name="Jere Lavikainen" userId="f49506f4-e534-49c2-9506-e32534788a4e" providerId="ADAL" clId="{E9301AD8-14F6-4391-9B6D-179A4A006DC4}" dt="2023-09-01T09:34:49.151" v="1033" actId="20577"/>
          <ac:spMkLst>
            <pc:docMk/>
            <pc:sldMk cId="2450065684" sldId="260"/>
            <ac:spMk id="3" creationId="{9DD28840-98A5-70D7-8C5F-35099ECC645A}"/>
          </ac:spMkLst>
        </pc:spChg>
        <pc:spChg chg="mod">
          <ac:chgData name="Jere Lavikainen" userId="f49506f4-e534-49c2-9506-e32534788a4e" providerId="ADAL" clId="{E9301AD8-14F6-4391-9B6D-179A4A006DC4}" dt="2023-09-04T06:52:16.919" v="1292" actId="208"/>
          <ac:spMkLst>
            <pc:docMk/>
            <pc:sldMk cId="2450065684" sldId="260"/>
            <ac:spMk id="6" creationId="{9A84DB71-4431-6F8E-53F4-B14AF0A075C4}"/>
          </ac:spMkLst>
        </pc:spChg>
        <pc:spChg chg="mod">
          <ac:chgData name="Jere Lavikainen" userId="f49506f4-e534-49c2-9506-e32534788a4e" providerId="ADAL" clId="{E9301AD8-14F6-4391-9B6D-179A4A006DC4}" dt="2023-09-04T06:52:25.567" v="1293" actId="208"/>
          <ac:spMkLst>
            <pc:docMk/>
            <pc:sldMk cId="2450065684" sldId="260"/>
            <ac:spMk id="9" creationId="{1DFA8F6F-9CA7-72DA-F5A9-87B7EACB027F}"/>
          </ac:spMkLst>
        </pc:spChg>
      </pc:sldChg>
      <pc:sldChg chg="modSp">
        <pc:chgData name="Jere Lavikainen" userId="f49506f4-e534-49c2-9506-e32534788a4e" providerId="ADAL" clId="{E9301AD8-14F6-4391-9B6D-179A4A006DC4}" dt="2023-09-01T09:36:00.876" v="1102" actId="20577"/>
        <pc:sldMkLst>
          <pc:docMk/>
          <pc:sldMk cId="1671472418" sldId="261"/>
        </pc:sldMkLst>
        <pc:spChg chg="mod">
          <ac:chgData name="Jere Lavikainen" userId="f49506f4-e534-49c2-9506-e32534788a4e" providerId="ADAL" clId="{E9301AD8-14F6-4391-9B6D-179A4A006DC4}" dt="2023-09-01T09:36:00.876" v="1102" actId="20577"/>
          <ac:spMkLst>
            <pc:docMk/>
            <pc:sldMk cId="1671472418" sldId="261"/>
            <ac:spMk id="3" creationId="{16BE5610-A9A9-6D71-685B-853D22186E46}"/>
          </ac:spMkLst>
        </pc:spChg>
      </pc:sldChg>
      <pc:sldChg chg="modAnim">
        <pc:chgData name="Jere Lavikainen" userId="f49506f4-e534-49c2-9506-e32534788a4e" providerId="ADAL" clId="{E9301AD8-14F6-4391-9B6D-179A4A006DC4}" dt="2023-09-01T09:21:03.298" v="361"/>
        <pc:sldMkLst>
          <pc:docMk/>
          <pc:sldMk cId="2395384094" sldId="262"/>
        </pc:sldMkLst>
      </pc:sldChg>
      <pc:sldChg chg="modAnim">
        <pc:chgData name="Jere Lavikainen" userId="f49506f4-e534-49c2-9506-e32534788a4e" providerId="ADAL" clId="{E9301AD8-14F6-4391-9B6D-179A4A006DC4}" dt="2023-09-01T09:36:10.512" v="1103"/>
        <pc:sldMkLst>
          <pc:docMk/>
          <pc:sldMk cId="1693892534" sldId="263"/>
        </pc:sldMkLst>
      </pc:sldChg>
      <pc:sldChg chg="modSp mod modAnim">
        <pc:chgData name="Jere Lavikainen" userId="f49506f4-e534-49c2-9506-e32534788a4e" providerId="ADAL" clId="{E9301AD8-14F6-4391-9B6D-179A4A006DC4}" dt="2023-09-01T09:33:56.182" v="1028" actId="27636"/>
        <pc:sldMkLst>
          <pc:docMk/>
          <pc:sldMk cId="971381057" sldId="265"/>
        </pc:sldMkLst>
        <pc:spChg chg="mod">
          <ac:chgData name="Jere Lavikainen" userId="f49506f4-e534-49c2-9506-e32534788a4e" providerId="ADAL" clId="{E9301AD8-14F6-4391-9B6D-179A4A006DC4}" dt="2023-09-01T09:33:56.182" v="1028" actId="27636"/>
          <ac:spMkLst>
            <pc:docMk/>
            <pc:sldMk cId="971381057" sldId="265"/>
            <ac:spMk id="3" creationId="{2DAC4E98-42F1-062E-BA37-F3096EF967FF}"/>
          </ac:spMkLst>
        </pc:spChg>
      </pc:sldChg>
      <pc:sldChg chg="modSp mod modAnim modShow">
        <pc:chgData name="Jere Lavikainen" userId="f49506f4-e534-49c2-9506-e32534788a4e" providerId="ADAL" clId="{E9301AD8-14F6-4391-9B6D-179A4A006DC4}" dt="2023-09-01T09:25:54.499" v="822" actId="20577"/>
        <pc:sldMkLst>
          <pc:docMk/>
          <pc:sldMk cId="580458736" sldId="266"/>
        </pc:sldMkLst>
        <pc:spChg chg="mod">
          <ac:chgData name="Jere Lavikainen" userId="f49506f4-e534-49c2-9506-e32534788a4e" providerId="ADAL" clId="{E9301AD8-14F6-4391-9B6D-179A4A006DC4}" dt="2023-09-01T09:25:54.499" v="822" actId="20577"/>
          <ac:spMkLst>
            <pc:docMk/>
            <pc:sldMk cId="580458736" sldId="266"/>
            <ac:spMk id="3" creationId="{8035FABC-7137-D2AB-5A0B-A957F1B70F04}"/>
          </ac:spMkLst>
        </pc:spChg>
      </pc:sldChg>
      <pc:sldChg chg="modSp modAnim">
        <pc:chgData name="Jere Lavikainen" userId="f49506f4-e534-49c2-9506-e32534788a4e" providerId="ADAL" clId="{E9301AD8-14F6-4391-9B6D-179A4A006DC4}" dt="2023-09-01T09:17:33.887" v="319"/>
        <pc:sldMkLst>
          <pc:docMk/>
          <pc:sldMk cId="2804470737" sldId="267"/>
        </pc:sldMkLst>
        <pc:spChg chg="mod">
          <ac:chgData name="Jere Lavikainen" userId="f49506f4-e534-49c2-9506-e32534788a4e" providerId="ADAL" clId="{E9301AD8-14F6-4391-9B6D-179A4A006DC4}" dt="2023-09-01T09:17:13.079" v="315" actId="20577"/>
          <ac:spMkLst>
            <pc:docMk/>
            <pc:sldMk cId="2804470737" sldId="267"/>
            <ac:spMk id="3" creationId="{B795F21B-7520-D01D-E628-02CDEDD2ABA4}"/>
          </ac:spMkLst>
        </pc:spChg>
      </pc:sldChg>
      <pc:sldChg chg="modSp mod modAnim">
        <pc:chgData name="Jere Lavikainen" userId="f49506f4-e534-49c2-9506-e32534788a4e" providerId="ADAL" clId="{E9301AD8-14F6-4391-9B6D-179A4A006DC4}" dt="2023-09-04T07:05:58.039" v="1314" actId="20577"/>
        <pc:sldMkLst>
          <pc:docMk/>
          <pc:sldMk cId="2486169872" sldId="268"/>
        </pc:sldMkLst>
        <pc:spChg chg="mod">
          <ac:chgData name="Jere Lavikainen" userId="f49506f4-e534-49c2-9506-e32534788a4e" providerId="ADAL" clId="{E9301AD8-14F6-4391-9B6D-179A4A006DC4}" dt="2023-09-04T07:05:58.039" v="1314" actId="20577"/>
          <ac:spMkLst>
            <pc:docMk/>
            <pc:sldMk cId="2486169872" sldId="268"/>
            <ac:spMk id="3" creationId="{E8C8BA09-1272-BE4E-E6F8-89A8C33330F5}"/>
          </ac:spMkLst>
        </pc:spChg>
      </pc:sldChg>
      <pc:sldChg chg="modAnim">
        <pc:chgData name="Jere Lavikainen" userId="f49506f4-e534-49c2-9506-e32534788a4e" providerId="ADAL" clId="{E9301AD8-14F6-4391-9B6D-179A4A006DC4}" dt="2023-09-01T09:36:55.567" v="1104"/>
        <pc:sldMkLst>
          <pc:docMk/>
          <pc:sldMk cId="954910222" sldId="269"/>
        </pc:sldMkLst>
      </pc:sldChg>
      <pc:sldChg chg="modAnim">
        <pc:chgData name="Jere Lavikainen" userId="f49506f4-e534-49c2-9506-e32534788a4e" providerId="ADAL" clId="{E9301AD8-14F6-4391-9B6D-179A4A006DC4}" dt="2023-09-01T09:26:52.932" v="825"/>
        <pc:sldMkLst>
          <pc:docMk/>
          <pc:sldMk cId="2162178805" sldId="270"/>
        </pc:sldMkLst>
      </pc:sldChg>
      <pc:sldChg chg="modSp mod modAnim">
        <pc:chgData name="Jere Lavikainen" userId="f49506f4-e534-49c2-9506-e32534788a4e" providerId="ADAL" clId="{E9301AD8-14F6-4391-9B6D-179A4A006DC4}" dt="2023-09-01T09:28:11.508" v="832"/>
        <pc:sldMkLst>
          <pc:docMk/>
          <pc:sldMk cId="2141547517" sldId="274"/>
        </pc:sldMkLst>
        <pc:spChg chg="mod">
          <ac:chgData name="Jere Lavikainen" userId="f49506f4-e534-49c2-9506-e32534788a4e" providerId="ADAL" clId="{E9301AD8-14F6-4391-9B6D-179A4A006DC4}" dt="2023-08-28T13:18:02.199" v="288" actId="20577"/>
          <ac:spMkLst>
            <pc:docMk/>
            <pc:sldMk cId="2141547517" sldId="274"/>
            <ac:spMk id="3" creationId="{824271C8-FA78-E0D6-326A-2CB2798CE33E}"/>
          </ac:spMkLst>
        </pc:spChg>
      </pc:sldChg>
      <pc:sldChg chg="modSp modAnim">
        <pc:chgData name="Jere Lavikainen" userId="f49506f4-e534-49c2-9506-e32534788a4e" providerId="ADAL" clId="{E9301AD8-14F6-4391-9B6D-179A4A006DC4}" dt="2023-09-01T09:30:13.142" v="964" actId="20577"/>
        <pc:sldMkLst>
          <pc:docMk/>
          <pc:sldMk cId="208020182" sldId="275"/>
        </pc:sldMkLst>
        <pc:spChg chg="mod">
          <ac:chgData name="Jere Lavikainen" userId="f49506f4-e534-49c2-9506-e32534788a4e" providerId="ADAL" clId="{E9301AD8-14F6-4391-9B6D-179A4A006DC4}" dt="2023-09-01T09:30:13.142" v="964" actId="20577"/>
          <ac:spMkLst>
            <pc:docMk/>
            <pc:sldMk cId="208020182" sldId="275"/>
            <ac:spMk id="3" creationId="{5FF2D463-F90F-B459-220D-8B853326B939}"/>
          </ac:spMkLst>
        </pc:spChg>
      </pc:sldChg>
      <pc:sldChg chg="addSp modSp modAnim">
        <pc:chgData name="Jere Lavikainen" userId="f49506f4-e534-49c2-9506-e32534788a4e" providerId="ADAL" clId="{E9301AD8-14F6-4391-9B6D-179A4A006DC4}" dt="2023-09-01T09:19:07.451" v="338"/>
        <pc:sldMkLst>
          <pc:docMk/>
          <pc:sldMk cId="2814851495" sldId="276"/>
        </pc:sldMkLst>
        <pc:spChg chg="add mod">
          <ac:chgData name="Jere Lavikainen" userId="f49506f4-e534-49c2-9506-e32534788a4e" providerId="ADAL" clId="{E9301AD8-14F6-4391-9B6D-179A4A006DC4}" dt="2023-09-01T09:18:37.752" v="331" actId="571"/>
          <ac:spMkLst>
            <pc:docMk/>
            <pc:sldMk cId="2814851495" sldId="276"/>
            <ac:spMk id="9" creationId="{5DB44154-350D-8DF5-72F9-582E09BDF9E6}"/>
          </ac:spMkLst>
        </pc:spChg>
        <pc:spChg chg="add mod">
          <ac:chgData name="Jere Lavikainen" userId="f49506f4-e534-49c2-9506-e32534788a4e" providerId="ADAL" clId="{E9301AD8-14F6-4391-9B6D-179A4A006DC4}" dt="2023-09-01T09:18:37.752" v="331" actId="571"/>
          <ac:spMkLst>
            <pc:docMk/>
            <pc:sldMk cId="2814851495" sldId="276"/>
            <ac:spMk id="10" creationId="{5CDA1232-B613-8084-030E-84B48182F70F}"/>
          </ac:spMkLst>
        </pc:spChg>
      </pc:sldChg>
      <pc:sldChg chg="modAnim">
        <pc:chgData name="Jere Lavikainen" userId="f49506f4-e534-49c2-9506-e32534788a4e" providerId="ADAL" clId="{E9301AD8-14F6-4391-9B6D-179A4A006DC4}" dt="2023-09-01T09:19:43.819" v="346"/>
        <pc:sldMkLst>
          <pc:docMk/>
          <pc:sldMk cId="2072377516" sldId="277"/>
        </pc:sldMkLst>
      </pc:sldChg>
      <pc:sldChg chg="modAnim">
        <pc:chgData name="Jere Lavikainen" userId="f49506f4-e534-49c2-9506-e32534788a4e" providerId="ADAL" clId="{E9301AD8-14F6-4391-9B6D-179A4A006DC4}" dt="2023-09-01T09:37:57.502" v="1106"/>
        <pc:sldMkLst>
          <pc:docMk/>
          <pc:sldMk cId="3198534267" sldId="278"/>
        </pc:sldMkLst>
      </pc:sldChg>
      <pc:sldChg chg="addSp modSp new mod modAnim">
        <pc:chgData name="Jere Lavikainen" userId="f49506f4-e534-49c2-9506-e32534788a4e" providerId="ADAL" clId="{E9301AD8-14F6-4391-9B6D-179A4A006DC4}" dt="2023-09-01T09:39:53.171" v="1290"/>
        <pc:sldMkLst>
          <pc:docMk/>
          <pc:sldMk cId="2345724118" sldId="281"/>
        </pc:sldMkLst>
        <pc:spChg chg="mod">
          <ac:chgData name="Jere Lavikainen" userId="f49506f4-e534-49c2-9506-e32534788a4e" providerId="ADAL" clId="{E9301AD8-14F6-4391-9B6D-179A4A006DC4}" dt="2023-08-28T12:10:40.845" v="22" actId="20577"/>
          <ac:spMkLst>
            <pc:docMk/>
            <pc:sldMk cId="2345724118" sldId="281"/>
            <ac:spMk id="2" creationId="{D3002CC8-D9FD-804C-6728-2628F63997C8}"/>
          </ac:spMkLst>
        </pc:spChg>
        <pc:spChg chg="mod">
          <ac:chgData name="Jere Lavikainen" userId="f49506f4-e534-49c2-9506-e32534788a4e" providerId="ADAL" clId="{E9301AD8-14F6-4391-9B6D-179A4A006DC4}" dt="2023-08-28T12:17:44.530" v="119" actId="1076"/>
          <ac:spMkLst>
            <pc:docMk/>
            <pc:sldMk cId="2345724118" sldId="281"/>
            <ac:spMk id="3" creationId="{22E6D66D-5F2A-BAF0-C1D3-AC4013309E7D}"/>
          </ac:spMkLst>
        </pc:spChg>
        <pc:spChg chg="add mod">
          <ac:chgData name="Jere Lavikainen" userId="f49506f4-e534-49c2-9506-e32534788a4e" providerId="ADAL" clId="{E9301AD8-14F6-4391-9B6D-179A4A006DC4}" dt="2023-08-28T12:17:47.958" v="120" actId="1076"/>
          <ac:spMkLst>
            <pc:docMk/>
            <pc:sldMk cId="2345724118" sldId="281"/>
            <ac:spMk id="5" creationId="{A814FBD8-5E15-395A-6929-103FAFFADBE3}"/>
          </ac:spMkLst>
        </pc:spChg>
        <pc:spChg chg="add mod">
          <ac:chgData name="Jere Lavikainen" userId="f49506f4-e534-49c2-9506-e32534788a4e" providerId="ADAL" clId="{E9301AD8-14F6-4391-9B6D-179A4A006DC4}" dt="2023-08-28T12:17:42.374" v="117" actId="1076"/>
          <ac:spMkLst>
            <pc:docMk/>
            <pc:sldMk cId="2345724118" sldId="281"/>
            <ac:spMk id="7" creationId="{23F16877-518F-EA1F-1DD0-20D253A2DE37}"/>
          </ac:spMkLst>
        </pc:spChg>
      </pc:sldChg>
      <pc:sldChg chg="new del">
        <pc:chgData name="Jere Lavikainen" userId="f49506f4-e534-49c2-9506-e32534788a4e" providerId="ADAL" clId="{E9301AD8-14F6-4391-9B6D-179A4A006DC4}" dt="2023-09-01T09:27:07.897" v="827" actId="680"/>
        <pc:sldMkLst>
          <pc:docMk/>
          <pc:sldMk cId="2086888793" sldId="282"/>
        </pc:sldMkLst>
      </pc:sldChg>
    </pc:docChg>
  </pc:docChgLst>
  <pc:docChgLst>
    <pc:chgData name="Jere Lavikainen" userId="S::jerela@uef.fi::f49506f4-e534-49c2-9506-e32534788a4e" providerId="AD" clId="Web-{834B48D0-ABA2-0674-3865-04BF09833FE2}"/>
    <pc:docChg chg="modSld">
      <pc:chgData name="Jere Lavikainen" userId="S::jerela@uef.fi::f49506f4-e534-49c2-9506-e32534788a4e" providerId="AD" clId="Web-{834B48D0-ABA2-0674-3865-04BF09833FE2}" dt="2023-08-11T09:29:13.349" v="5" actId="20577"/>
      <pc:docMkLst>
        <pc:docMk/>
      </pc:docMkLst>
      <pc:sldChg chg="modSp">
        <pc:chgData name="Jere Lavikainen" userId="S::jerela@uef.fi::f49506f4-e534-49c2-9506-e32534788a4e" providerId="AD" clId="Web-{834B48D0-ABA2-0674-3865-04BF09833FE2}" dt="2023-08-11T09:29:13.349" v="5" actId="20577"/>
        <pc:sldMkLst>
          <pc:docMk/>
          <pc:sldMk cId="109857222" sldId="256"/>
        </pc:sldMkLst>
        <pc:spChg chg="mod">
          <ac:chgData name="Jere Lavikainen" userId="S::jerela@uef.fi::f49506f4-e534-49c2-9506-e32534788a4e" providerId="AD" clId="Web-{834B48D0-ABA2-0674-3865-04BF09833FE2}" dt="2023-08-11T09:29:13.349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6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Scientific programming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Input and output, variables, functions,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47F6-3F99-F881-8544-BCA37986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67A6-813C-D296-AAAA-0E5F80F5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8075"/>
            <a:ext cx="8946541" cy="1159839"/>
          </a:xfrm>
        </p:spPr>
        <p:txBody>
          <a:bodyPr/>
          <a:lstStyle/>
          <a:p>
            <a:r>
              <a:rPr lang="en-GB" dirty="0"/>
              <a:t>Aliases for existing variables</a:t>
            </a:r>
          </a:p>
          <a:p>
            <a:r>
              <a:rPr lang="en-GB" dirty="0"/>
              <a:t>Created by putting an ampersand (&amp;) between variable type and name when creating variables</a:t>
            </a:r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5CD0-2EE1-3081-52CF-11A7A3BCEC42}"/>
              </a:ext>
            </a:extLst>
          </p:cNvPr>
          <p:cNvSpPr txBox="1"/>
          <p:nvPr/>
        </p:nvSpPr>
        <p:spPr>
          <a:xfrm>
            <a:off x="1103311" y="2935925"/>
            <a:ext cx="993127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creates an integer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b = 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creates a reference to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&amp;c = 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also creates a reference to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 = 20;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 a prints value of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of a prints value of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of a prints value of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&amp;a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note: pointer, not reference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6D49-BE61-B7F3-F3E2-F35E1652B7DE}"/>
              </a:ext>
            </a:extLst>
          </p:cNvPr>
          <p:cNvSpPr txBox="1"/>
          <p:nvPr/>
        </p:nvSpPr>
        <p:spPr>
          <a:xfrm>
            <a:off x="1103312" y="5412260"/>
            <a:ext cx="9931272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a: 20</a:t>
            </a:r>
          </a:p>
          <a:p>
            <a:r>
              <a:rPr lang="pt-BR" dirty="0"/>
              <a:t>b: 20</a:t>
            </a:r>
          </a:p>
          <a:p>
            <a:r>
              <a:rPr lang="pt-BR" dirty="0"/>
              <a:t>c: 20</a:t>
            </a:r>
          </a:p>
          <a:p>
            <a:r>
              <a:rPr lang="pt-BR" dirty="0"/>
              <a:t>&amp;a: 0000004E1515F854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621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47F6-3F99-F881-8544-BCA37986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67A6-813C-D296-AAAA-0E5F80F5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8901"/>
            <a:ext cx="8946541" cy="125869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Variables that store memory addresses of other variables</a:t>
            </a:r>
          </a:p>
          <a:p>
            <a:r>
              <a:rPr lang="en-GB" dirty="0"/>
              <a:t>Created by putting an asterisk (*) between variable type and name when creating variables and using the ampersand operator before a declared name</a:t>
            </a:r>
          </a:p>
          <a:p>
            <a:r>
              <a:rPr lang="en-GB" dirty="0"/>
              <a:t>Dereference operator (also an asterisk) returns the underlying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FD07-8FF7-C540-4830-040D247322C8}"/>
              </a:ext>
            </a:extLst>
          </p:cNvPr>
          <p:cNvSpPr txBox="1"/>
          <p:nvPr/>
        </p:nvSpPr>
        <p:spPr>
          <a:xfrm>
            <a:off x="494269" y="4944102"/>
            <a:ext cx="11034583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/>
              <a:t>a: 20</a:t>
            </a:r>
          </a:p>
          <a:p>
            <a:r>
              <a:rPr lang="fi-FI"/>
              <a:t>b: 000000E8208FF4E4</a:t>
            </a:r>
          </a:p>
          <a:p>
            <a:r>
              <a:rPr lang="fi-FI"/>
              <a:t>&amp;a: 000000E8208FF4E4</a:t>
            </a:r>
          </a:p>
          <a:p>
            <a:r>
              <a:rPr lang="fi-FI"/>
              <a:t>*b: 20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3A4F-6587-872B-3007-45A9AC5712CF}"/>
              </a:ext>
            </a:extLst>
          </p:cNvPr>
          <p:cNvSpPr txBox="1"/>
          <p:nvPr/>
        </p:nvSpPr>
        <p:spPr>
          <a:xfrm>
            <a:off x="494270" y="2854413"/>
            <a:ext cx="1103458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b = &amp;a;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 = 20;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 a prints value of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 b (pointer) prints address of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"&amp;a: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&amp;a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directly print the pointer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to get the value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733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ED4-3D4B-BAC4-023C-1AD7F4F1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vs pointers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71C8-FA78-E0D6-326A-2CB2798C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1004"/>
            <a:ext cx="8946541" cy="993023"/>
          </a:xfrm>
        </p:spPr>
        <p:txBody>
          <a:bodyPr/>
          <a:lstStyle/>
          <a:p>
            <a:r>
              <a:rPr lang="en-GB" dirty="0"/>
              <a:t>Once initialized to an object, references cannot be changed</a:t>
            </a:r>
          </a:p>
          <a:p>
            <a:pPr lvl="1"/>
            <a:r>
              <a:rPr lang="en-GB" dirty="0"/>
              <a:t>Pointers can be changed to point to another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4038E-862E-43B7-3245-A9F818741F09}"/>
              </a:ext>
            </a:extLst>
          </p:cNvPr>
          <p:cNvSpPr txBox="1"/>
          <p:nvPr/>
        </p:nvSpPr>
        <p:spPr>
          <a:xfrm>
            <a:off x="174079" y="2631989"/>
            <a:ext cx="540499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2;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b = a;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c;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not a reassignment of the reference; rather, the value of c is assigned to the object referred to by b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605E7-7999-E932-050F-22003863BE7F}"/>
              </a:ext>
            </a:extLst>
          </p:cNvPr>
          <p:cNvSpPr txBox="1"/>
          <p:nvPr/>
        </p:nvSpPr>
        <p:spPr>
          <a:xfrm>
            <a:off x="172994" y="5257798"/>
            <a:ext cx="5404997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/>
              <a:t>a: 2</a:t>
            </a:r>
          </a:p>
          <a:p>
            <a:r>
              <a:rPr lang="pt-BR"/>
              <a:t>b: 2</a:t>
            </a:r>
          </a:p>
          <a:p>
            <a:r>
              <a:rPr lang="pt-BR"/>
              <a:t>c: 2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D2D40-3964-3CD2-DC2E-6EE3BD25F23B}"/>
              </a:ext>
            </a:extLst>
          </p:cNvPr>
          <p:cNvSpPr txBox="1"/>
          <p:nvPr/>
        </p:nvSpPr>
        <p:spPr>
          <a:xfrm>
            <a:off x="5640861" y="2631989"/>
            <a:ext cx="632047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2;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b = &amp;a;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 is a pointer to 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&amp;c;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b to point to c instead of a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"b: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1ED38-EBE8-B322-B660-53131D3416A5}"/>
              </a:ext>
            </a:extLst>
          </p:cNvPr>
          <p:cNvSpPr txBox="1"/>
          <p:nvPr/>
        </p:nvSpPr>
        <p:spPr>
          <a:xfrm>
            <a:off x="5640861" y="4436076"/>
            <a:ext cx="6320479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dirty="0"/>
              <a:t>b: 000000687E7FF904</a:t>
            </a:r>
          </a:p>
          <a:p>
            <a:r>
              <a:rPr lang="fi-FI" dirty="0"/>
              <a:t>b: 000000687E7FF924</a:t>
            </a:r>
          </a:p>
        </p:txBody>
      </p:sp>
    </p:spTree>
    <p:extLst>
      <p:ext uri="{BB962C8B-B14F-4D97-AF65-F5344CB8AC3E}">
        <p14:creationId xmlns:p14="http://schemas.microsoft.com/office/powerpoint/2010/main" val="27507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ED4-3D4B-BAC4-023C-1AD7F4F1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vs pointers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71C8-FA78-E0D6-326A-2CB2798C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31981"/>
          </a:xfrm>
        </p:spPr>
        <p:txBody>
          <a:bodyPr>
            <a:normAutofit/>
          </a:bodyPr>
          <a:lstStyle/>
          <a:p>
            <a:r>
              <a:rPr lang="en-GB" dirty="0"/>
              <a:t>References must be initialized (given an initial value) when they are created, pointers can be initialized later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cannot have null references (references not pointing anywhere), but you can have null pointers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Pointers point to the memory address of a variable, references to the value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61C3-15E9-3467-3DB9-3A5451A77D77}"/>
              </a:ext>
            </a:extLst>
          </p:cNvPr>
          <p:cNvSpPr txBox="1"/>
          <p:nvPr/>
        </p:nvSpPr>
        <p:spPr>
          <a:xfrm>
            <a:off x="1507525" y="4609072"/>
            <a:ext cx="34042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a = </a:t>
            </a:r>
            <a:r>
              <a:rPr lang="fi-FI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error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nt</a:t>
            </a:r>
            <a:r>
              <a:rPr lang="fi-FI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</a:t>
            </a:r>
            <a:r>
              <a:rPr lang="fi-FI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valid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9713B-94E1-ECAE-8CA5-51A1E29DEBD2}"/>
              </a:ext>
            </a:extLst>
          </p:cNvPr>
          <p:cNvSpPr txBox="1"/>
          <p:nvPr/>
        </p:nvSpPr>
        <p:spPr>
          <a:xfrm>
            <a:off x="1507525" y="2782669"/>
            <a:ext cx="24095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b;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valid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415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5655-2BC6-3419-B7AD-284322A4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&amp; pointers:</a:t>
            </a:r>
            <a:br>
              <a:rPr lang="en-GB" dirty="0"/>
            </a:br>
            <a:r>
              <a:rPr lang="en-GB" dirty="0"/>
              <a:t>Why bother?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463-F90F-B459-220D-8B853326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References (and pointers) allow you to pass arguments to functions…</a:t>
            </a:r>
          </a:p>
          <a:p>
            <a:pPr lvl="1"/>
            <a:r>
              <a:rPr lang="en-GB" dirty="0"/>
              <a:t>without copying the entire object that is passed as argument</a:t>
            </a:r>
          </a:p>
          <a:p>
            <a:pPr lvl="1"/>
            <a:r>
              <a:rPr lang="en-GB" dirty="0"/>
              <a:t>while allowing to modify the object given as argument inside the function</a:t>
            </a:r>
          </a:p>
          <a:p>
            <a:pPr lvl="1"/>
            <a:r>
              <a:rPr lang="en-GB" dirty="0"/>
              <a:t>while utilizing polymorphism (more in a later topic)</a:t>
            </a:r>
          </a:p>
          <a:p>
            <a:r>
              <a:rPr lang="en-GB" dirty="0"/>
              <a:t>More about references in functions in later slides this lecture</a:t>
            </a:r>
          </a:p>
          <a:p>
            <a:r>
              <a:rPr lang="en-GB" dirty="0"/>
              <a:t>Prefer references over pointers</a:t>
            </a:r>
          </a:p>
          <a:p>
            <a:pPr lvl="1"/>
            <a:r>
              <a:rPr lang="en-GB" dirty="0"/>
              <a:t>Breaking your program is easier with pointers</a:t>
            </a:r>
          </a:p>
          <a:p>
            <a:pPr lvl="1"/>
            <a:r>
              <a:rPr lang="en-GB" dirty="0"/>
              <a:t>Use pointers only when you must</a:t>
            </a:r>
          </a:p>
        </p:txBody>
      </p:sp>
    </p:spTree>
    <p:extLst>
      <p:ext uri="{BB962C8B-B14F-4D97-AF65-F5344CB8AC3E}">
        <p14:creationId xmlns:p14="http://schemas.microsoft.com/office/powerpoint/2010/main" val="2080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2DB8-7A90-8403-BE36-99450D6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F416-7081-FB52-88B3-8BC3D417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an operation or several operations</a:t>
            </a:r>
          </a:p>
          <a:p>
            <a:r>
              <a:rPr lang="en-GB" dirty="0"/>
              <a:t>Must be declared and defined before using</a:t>
            </a:r>
          </a:p>
          <a:p>
            <a:r>
              <a:rPr lang="en-GB" dirty="0"/>
              <a:t>Using a function is “calling” or “invoking” it</a:t>
            </a:r>
          </a:p>
          <a:p>
            <a:r>
              <a:rPr lang="en-GB" dirty="0"/>
              <a:t>Both user-written and built-in</a:t>
            </a:r>
          </a:p>
          <a:p>
            <a:r>
              <a:rPr lang="en-GB" dirty="0"/>
              <a:t>Parameters</a:t>
            </a:r>
          </a:p>
          <a:p>
            <a:r>
              <a:rPr lang="en-GB" dirty="0"/>
              <a:t>Arguments</a:t>
            </a:r>
          </a:p>
          <a:p>
            <a:r>
              <a:rPr lang="en-GB" dirty="0"/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6529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ABEE-4E86-C34B-85F4-7B29C37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 vs definition vs initialization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4E98-42F1-062E-BA37-F3096EF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07721"/>
            <a:ext cx="8946541" cy="401081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Declaration introduces a new entity to the compiler</a:t>
            </a:r>
          </a:p>
          <a:p>
            <a:pPr lvl="1"/>
            <a:r>
              <a:rPr lang="en-GB" dirty="0"/>
              <a:t>Variable, function, type, class, whatever</a:t>
            </a:r>
          </a:p>
          <a:p>
            <a:pPr lvl="1"/>
            <a:r>
              <a:rPr lang="en-GB" dirty="0"/>
              <a:t>“This identifier exists”</a:t>
            </a:r>
          </a:p>
          <a:p>
            <a:pPr lvl="1"/>
            <a:r>
              <a:rPr lang="en-GB" dirty="0"/>
              <a:t>For functions, specifies signature</a:t>
            </a:r>
          </a:p>
          <a:p>
            <a:pPr lvl="2"/>
            <a:r>
              <a:rPr lang="en-GB" dirty="0"/>
              <a:t>Name, return type and parameters</a:t>
            </a:r>
          </a:p>
          <a:p>
            <a:r>
              <a:rPr lang="en-GB" dirty="0"/>
              <a:t>Definition allocates memory for the entity</a:t>
            </a:r>
          </a:p>
          <a:p>
            <a:pPr lvl="1"/>
            <a:r>
              <a:rPr lang="en-GB" dirty="0"/>
              <a:t>“This identifier works like this”</a:t>
            </a:r>
          </a:p>
          <a:p>
            <a:pPr lvl="1"/>
            <a:r>
              <a:rPr lang="en-GB" dirty="0"/>
              <a:t>For functions, defines its body</a:t>
            </a:r>
          </a:p>
          <a:p>
            <a:pPr lvl="2"/>
            <a:r>
              <a:rPr lang="en-GB" dirty="0"/>
              <a:t>What operations the function does</a:t>
            </a:r>
          </a:p>
          <a:p>
            <a:r>
              <a:rPr lang="en-GB" dirty="0"/>
              <a:t>Initialization assigns an initial value to entity</a:t>
            </a:r>
          </a:p>
          <a:p>
            <a:r>
              <a:rPr lang="en-GB" dirty="0"/>
              <a:t>Variable definitions are often also declarations</a:t>
            </a:r>
          </a:p>
          <a:p>
            <a:r>
              <a:rPr lang="en-GB" dirty="0"/>
              <a:t>Variable declaration-definitions can also be initializations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A4A7-9CD8-3D11-0C9C-A9CB27E64C61}"/>
              </a:ext>
            </a:extLst>
          </p:cNvPr>
          <p:cNvSpPr txBox="1"/>
          <p:nvPr/>
        </p:nvSpPr>
        <p:spPr>
          <a:xfrm>
            <a:off x="5960750" y="2651604"/>
            <a:ext cx="4090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inverse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D122-5251-B6FA-BB1D-7B0879263719}"/>
              </a:ext>
            </a:extLst>
          </p:cNvPr>
          <p:cNvSpPr txBox="1"/>
          <p:nvPr/>
        </p:nvSpPr>
        <p:spPr>
          <a:xfrm>
            <a:off x="5960750" y="3546406"/>
            <a:ext cx="42774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inverse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(1.0 / 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4CA79-E84F-86E5-728B-F2AA1218F267}"/>
              </a:ext>
            </a:extLst>
          </p:cNvPr>
          <p:cNvSpPr txBox="1"/>
          <p:nvPr/>
        </p:nvSpPr>
        <p:spPr>
          <a:xfrm>
            <a:off x="1104293" y="5918536"/>
            <a:ext cx="105959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declaration and definition: identifier "a" exists and is an integer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declaration, definition and initialization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7138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7640-69A1-1002-0A95-B02035E5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parameter vs argument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8840-98A5-70D7-8C5F-35099ECC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Argument:</a:t>
            </a:r>
          </a:p>
          <a:p>
            <a:pPr lvl="1"/>
            <a:r>
              <a:rPr lang="en-GB" dirty="0"/>
              <a:t>Value that is passed to the function when the function is called</a:t>
            </a:r>
          </a:p>
          <a:p>
            <a:r>
              <a:rPr lang="en-GB" dirty="0"/>
              <a:t>Parameter:</a:t>
            </a:r>
          </a:p>
          <a:p>
            <a:pPr lvl="1"/>
            <a:r>
              <a:rPr lang="en-GB" dirty="0"/>
              <a:t>Belongs to the function signature</a:t>
            </a:r>
          </a:p>
          <a:p>
            <a:pPr lvl="1"/>
            <a:r>
              <a:rPr lang="en-GB" dirty="0"/>
              <a:t>Defined when the function is declared</a:t>
            </a:r>
          </a:p>
          <a:p>
            <a:pPr lvl="1"/>
            <a:r>
              <a:rPr lang="en-GB" dirty="0"/>
              <a:t>Becomes a local variable of the function</a:t>
            </a:r>
          </a:p>
          <a:p>
            <a:pPr lvl="2"/>
            <a:r>
              <a:rPr lang="en-GB" dirty="0"/>
              <a:t>Is assigned the value of the argument</a:t>
            </a:r>
          </a:p>
          <a:p>
            <a:r>
              <a:rPr lang="en-GB" dirty="0"/>
              <a:t>A function doesn’t need to have inputs or outputs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F79F6-1EA4-21F0-EF99-DDF3C5E6FB2C}"/>
              </a:ext>
            </a:extLst>
          </p:cNvPr>
          <p:cNvSpPr txBox="1"/>
          <p:nvPr/>
        </p:nvSpPr>
        <p:spPr>
          <a:xfrm>
            <a:off x="5060091" y="1242170"/>
            <a:ext cx="5257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num1 = -6;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num2 = 2.5;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productFunction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(num1, num2);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16683-EA9A-1A48-EF19-7B864378D2E1}"/>
              </a:ext>
            </a:extLst>
          </p:cNvPr>
          <p:cNvSpPr txBox="1"/>
          <p:nvPr/>
        </p:nvSpPr>
        <p:spPr>
          <a:xfrm>
            <a:off x="6536723" y="3015049"/>
            <a:ext cx="539990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productFunction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4DB71-4431-6F8E-53F4-B14AF0A075C4}"/>
              </a:ext>
            </a:extLst>
          </p:cNvPr>
          <p:cNvSpPr/>
          <p:nvPr/>
        </p:nvSpPr>
        <p:spPr>
          <a:xfrm>
            <a:off x="1507524" y="2928551"/>
            <a:ext cx="1433384" cy="401595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D653-2DC0-508F-9674-5EE6D3C589D5}"/>
              </a:ext>
            </a:extLst>
          </p:cNvPr>
          <p:cNvSpPr/>
          <p:nvPr/>
        </p:nvSpPr>
        <p:spPr>
          <a:xfrm>
            <a:off x="8575992" y="2040904"/>
            <a:ext cx="660683" cy="401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3890F-A9E1-A967-807A-F2766F30FA18}"/>
              </a:ext>
            </a:extLst>
          </p:cNvPr>
          <p:cNvSpPr/>
          <p:nvPr/>
        </p:nvSpPr>
        <p:spPr>
          <a:xfrm>
            <a:off x="9340206" y="2029907"/>
            <a:ext cx="660683" cy="401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A8F6F-9CA7-72DA-F5A9-87B7EACB027F}"/>
              </a:ext>
            </a:extLst>
          </p:cNvPr>
          <p:cNvSpPr/>
          <p:nvPr/>
        </p:nvSpPr>
        <p:spPr>
          <a:xfrm>
            <a:off x="1474419" y="2089139"/>
            <a:ext cx="1433384" cy="401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44EFD-8159-6176-CCDB-40546722102F}"/>
              </a:ext>
            </a:extLst>
          </p:cNvPr>
          <p:cNvSpPr/>
          <p:nvPr/>
        </p:nvSpPr>
        <p:spPr>
          <a:xfrm>
            <a:off x="10274642" y="2992710"/>
            <a:ext cx="265919" cy="40159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19CEF-F2C5-5EFF-409B-F26C0223D26C}"/>
              </a:ext>
            </a:extLst>
          </p:cNvPr>
          <p:cNvSpPr/>
          <p:nvPr/>
        </p:nvSpPr>
        <p:spPr>
          <a:xfrm>
            <a:off x="11491783" y="2992710"/>
            <a:ext cx="265919" cy="40159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00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DB9B-B3D6-137E-EFA3-C130444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return type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5610-A9A9-6D71-685B-853D2218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functions have a return type that is specified in function declaration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Functions without a return type are given the void “type”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 above example also has no parameters (and no arguments when it’s called)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DC55D-B1CB-C42E-7A72-743518DCB42A}"/>
              </a:ext>
            </a:extLst>
          </p:cNvPr>
          <p:cNvSpPr txBox="1"/>
          <p:nvPr/>
        </p:nvSpPr>
        <p:spPr>
          <a:xfrm>
            <a:off x="1476633" y="2828835"/>
            <a:ext cx="396034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C6DB5-66A9-243D-8AFC-91E0B3F991CA}"/>
              </a:ext>
            </a:extLst>
          </p:cNvPr>
          <p:cNvSpPr txBox="1"/>
          <p:nvPr/>
        </p:nvSpPr>
        <p:spPr>
          <a:xfrm>
            <a:off x="1476633" y="4485506"/>
            <a:ext cx="5443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sayHello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714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42BD-2E30-5772-1F71-2305E21F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pass by value and pass by reference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C09E-21C8-503B-5E79-E2120057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 by value</a:t>
            </a:r>
          </a:p>
          <a:p>
            <a:pPr lvl="1"/>
            <a:r>
              <a:rPr lang="en-GB" dirty="0"/>
              <a:t>The argument is copied into the scope of the function</a:t>
            </a:r>
          </a:p>
          <a:p>
            <a:pPr lvl="2"/>
            <a:r>
              <a:rPr lang="en-GB" dirty="0"/>
              <a:t>Can be expensive if the argument is a large object</a:t>
            </a:r>
          </a:p>
          <a:p>
            <a:pPr lvl="1"/>
            <a:r>
              <a:rPr lang="en-GB" dirty="0"/>
              <a:t>Cannot modify values outside the function</a:t>
            </a:r>
          </a:p>
          <a:p>
            <a:pPr lvl="1"/>
            <a:r>
              <a:rPr lang="en-GB" dirty="0"/>
              <a:t>Safer choice</a:t>
            </a:r>
          </a:p>
          <a:p>
            <a:r>
              <a:rPr lang="en-GB" dirty="0"/>
              <a:t>Pass by reference: put an ampersand before parameter name</a:t>
            </a:r>
          </a:p>
          <a:p>
            <a:pPr lvl="1"/>
            <a:r>
              <a:rPr lang="en-GB" dirty="0"/>
              <a:t>The function gets a reference to the object instead copying the object itself</a:t>
            </a:r>
          </a:p>
          <a:p>
            <a:pPr lvl="1"/>
            <a:r>
              <a:rPr lang="en-GB" dirty="0"/>
              <a:t>Modifies the value of the argument even outside the function</a:t>
            </a:r>
          </a:p>
          <a:p>
            <a:pPr lvl="1"/>
            <a:r>
              <a:rPr lang="en-GB" dirty="0"/>
              <a:t>Faster choice when arguments are large objects</a:t>
            </a:r>
          </a:p>
          <a:p>
            <a:r>
              <a:rPr lang="en-GB" dirty="0"/>
              <a:t>The same function can have some parameters passed by value and some passed by reference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938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36A-AAAB-62E2-F2FA-60422B30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F21B-7520-D01D-E628-02CDEDD2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know how to use variables in common cases</a:t>
            </a:r>
          </a:p>
          <a:p>
            <a:pPr lvl="2"/>
            <a:r>
              <a:rPr lang="en-GB" dirty="0"/>
              <a:t>convert them to other variables</a:t>
            </a:r>
          </a:p>
          <a:p>
            <a:pPr lvl="2"/>
            <a:r>
              <a:rPr lang="en-GB" dirty="0"/>
              <a:t>and the implications of using different data types</a:t>
            </a:r>
          </a:p>
          <a:p>
            <a:pPr lvl="1"/>
            <a:r>
              <a:rPr lang="en-GB" dirty="0"/>
              <a:t>have basic knowledge of what functions are</a:t>
            </a:r>
          </a:p>
          <a:p>
            <a:pPr lvl="2"/>
            <a:r>
              <a:rPr lang="en-GB" dirty="0"/>
              <a:t>the difference between passing by value and passing by reference</a:t>
            </a:r>
          </a:p>
          <a:p>
            <a:pPr lvl="2"/>
            <a:r>
              <a:rPr lang="en-GB" dirty="0"/>
              <a:t>and the difference between parameter and argument</a:t>
            </a:r>
          </a:p>
          <a:p>
            <a:pPr lvl="1"/>
            <a:r>
              <a:rPr lang="en-GB" dirty="0"/>
              <a:t>be introduced to declarations, definitions and initializations</a:t>
            </a:r>
          </a:p>
          <a:p>
            <a:pPr lvl="1"/>
            <a:r>
              <a:rPr lang="en-GB" dirty="0"/>
              <a:t>know how to read input from the user</a:t>
            </a:r>
          </a:p>
          <a:p>
            <a:pPr lvl="1"/>
            <a:r>
              <a:rPr lang="en-GB" dirty="0"/>
              <a:t>know how to print output to the user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044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42BD-2E30-5772-1F71-2305E21F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pass by value vs pass by reference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357E3-7426-3F09-B611-D17F29931C74}"/>
              </a:ext>
            </a:extLst>
          </p:cNvPr>
          <p:cNvSpPr txBox="1"/>
          <p:nvPr/>
        </p:nvSpPr>
        <p:spPr>
          <a:xfrm>
            <a:off x="717721" y="3619757"/>
            <a:ext cx="99585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myNumber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plusThreeValue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returns 4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myNumber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still 1, because it was copied into the function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outputByReference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plusThreeReference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returns 4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myNumber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 now 4, because 3 was added to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myNumber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instead of its copy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D475F-11CF-E4E5-91AA-EE5352479DC1}"/>
              </a:ext>
            </a:extLst>
          </p:cNvPr>
          <p:cNvSpPr txBox="1"/>
          <p:nvPr/>
        </p:nvSpPr>
        <p:spPr>
          <a:xfrm>
            <a:off x="5827756" y="1957164"/>
            <a:ext cx="48484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plusThreeReference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3;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increment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3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273EB-F8C6-EEBC-E6E5-018C301D3844}"/>
              </a:ext>
            </a:extLst>
          </p:cNvPr>
          <p:cNvSpPr txBox="1"/>
          <p:nvPr/>
        </p:nvSpPr>
        <p:spPr>
          <a:xfrm>
            <a:off x="717721" y="1957164"/>
            <a:ext cx="43001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plusThreeValue(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3; 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increment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3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549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FFDF-5D35-426A-7FB4-E820CC14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returning values by reference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5241-4C95-EEB4-2CF1-C9BB2D3C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73747"/>
            <a:ext cx="8946541" cy="1629396"/>
          </a:xfrm>
        </p:spPr>
        <p:txBody>
          <a:bodyPr/>
          <a:lstStyle/>
          <a:p>
            <a:r>
              <a:rPr lang="en-GB" dirty="0"/>
              <a:t>Put an ampersand between function type and name</a:t>
            </a:r>
          </a:p>
          <a:p>
            <a:r>
              <a:rPr lang="en-GB" dirty="0"/>
              <a:t>Allows functions to be used on the left side of an assignment operator</a:t>
            </a:r>
          </a:p>
          <a:p>
            <a:r>
              <a:rPr lang="en-GB" dirty="0"/>
              <a:t>Never return a local variable outside its scope!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A86F-1403-3372-F93F-06E797FD9F1D}"/>
              </a:ext>
            </a:extLst>
          </p:cNvPr>
          <p:cNvSpPr txBox="1"/>
          <p:nvPr/>
        </p:nvSpPr>
        <p:spPr>
          <a:xfrm>
            <a:off x="1023116" y="3537123"/>
            <a:ext cx="4327359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an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array</a:t>
            </a:r>
            <a:r>
              <a:rPr lang="fi-FI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fi-FI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doubles</a:t>
            </a:r>
            <a:endParaRPr lang="fi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globalArray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= {1.4, 6.0, 4.2};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function to return by reference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updateArray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globalArray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i-FI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set the 3rd element to 1.0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updateArray</a:t>
            </a:r>
            <a:r>
              <a:rPr lang="fi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(2) = 1.0;</a:t>
            </a:r>
          </a:p>
          <a:p>
            <a:r>
              <a:rPr lang="en-FI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375B-F0BA-D959-519A-51A6E04DBED1}"/>
              </a:ext>
            </a:extLst>
          </p:cNvPr>
          <p:cNvSpPr txBox="1"/>
          <p:nvPr/>
        </p:nvSpPr>
        <p:spPr>
          <a:xfrm>
            <a:off x="5770605" y="3537123"/>
            <a:ext cx="49550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returnByReferenceLocal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23.5;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1F5A2B9A-AFE3-7E5C-7950-4B4EB1945381}"/>
              </a:ext>
            </a:extLst>
          </p:cNvPr>
          <p:cNvSpPr/>
          <p:nvPr/>
        </p:nvSpPr>
        <p:spPr>
          <a:xfrm>
            <a:off x="9694881" y="3905004"/>
            <a:ext cx="991345" cy="784386"/>
          </a:xfrm>
          <a:prstGeom prst="noSmoking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74DE-BB71-4A71-7642-075CA271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templates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310E-6329-068D-523E-54615844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60"/>
            <a:ext cx="8946541" cy="2573476"/>
          </a:xfrm>
        </p:spPr>
        <p:txBody>
          <a:bodyPr/>
          <a:lstStyle/>
          <a:p>
            <a:r>
              <a:rPr lang="en-GB" dirty="0"/>
              <a:t>Functions that can operate with generic instead of specific types</a:t>
            </a:r>
          </a:p>
          <a:p>
            <a:r>
              <a:rPr lang="en-GB" dirty="0"/>
              <a:t>Works with several data types or classes, but with just one definition</a:t>
            </a:r>
          </a:p>
          <a:p>
            <a:r>
              <a:rPr lang="en-GB" dirty="0"/>
              <a:t>Return types and parameters can be templatized</a:t>
            </a:r>
          </a:p>
          <a:p>
            <a:r>
              <a:rPr lang="en-GB" dirty="0"/>
              <a:t>Eliminates the need for many similar functions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985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74DE-BB71-4A71-7642-075CA271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templates: parameter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3283-06AA-7B5B-F9E8-F71751813444}"/>
              </a:ext>
            </a:extLst>
          </p:cNvPr>
          <p:cNvSpPr txBox="1"/>
          <p:nvPr/>
        </p:nvSpPr>
        <p:spPr>
          <a:xfrm>
            <a:off x="1328947" y="5962156"/>
            <a:ext cx="894112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I" dirty="0"/>
              <a:t>5 70 12 56</a:t>
            </a:r>
          </a:p>
          <a:p>
            <a:r>
              <a:rPr lang="en-FI" dirty="0"/>
              <a:t>1.5 50.3 -12.4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0775-F481-7613-F8E1-5A9D9F1332A9}"/>
              </a:ext>
            </a:extLst>
          </p:cNvPr>
          <p:cNvSpPr txBox="1"/>
          <p:nvPr/>
        </p:nvSpPr>
        <p:spPr>
          <a:xfrm>
            <a:off x="1328947" y="1268445"/>
            <a:ext cx="894112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whateverType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printArray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whateverType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inArray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numElements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numElements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++i)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inArray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 &lt;&lt;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intArray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[4] = {5, 70, 12, 56};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floatArray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[3] = {1.5, 50.3, -12.4};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printArray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(intArray,4);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printArray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(floatArray,3);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2833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74DE-BB71-4A71-7642-075CA271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templates: return type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3283-06AA-7B5B-F9E8-F71751813444}"/>
              </a:ext>
            </a:extLst>
          </p:cNvPr>
          <p:cNvSpPr txBox="1"/>
          <p:nvPr/>
        </p:nvSpPr>
        <p:spPr>
          <a:xfrm>
            <a:off x="1922859" y="5471276"/>
            <a:ext cx="6851226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FI" dirty="0"/>
              <a:t>-2</a:t>
            </a:r>
          </a:p>
          <a:p>
            <a:r>
              <a:rPr lang="en-FI" dirty="0"/>
              <a:t>-2.5</a:t>
            </a:r>
          </a:p>
          <a:p>
            <a:r>
              <a:rPr lang="en-FI" dirty="0"/>
              <a:t>2546.05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0775-F481-7613-F8E1-5A9D9F1332A9}"/>
              </a:ext>
            </a:extLst>
          </p:cNvPr>
          <p:cNvSpPr txBox="1"/>
          <p:nvPr/>
        </p:nvSpPr>
        <p:spPr>
          <a:xfrm>
            <a:off x="1922859" y="1339027"/>
            <a:ext cx="685122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whateverType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whateverType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additiveInverse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whateverType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</a:t>
            </a:r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2.5;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-2546.05;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additiveInverse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additiveInverse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additiveInverse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8665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2CC8-D9FD-804C-6728-2628F639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Command-line arguments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D66D-5F2A-BAF0-C1D3-AC401330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function can receive arguments from the command line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4FBD8-5E15-395A-6929-103FAFFADBE3}"/>
              </a:ext>
            </a:extLst>
          </p:cNvPr>
          <p:cNvSpPr txBox="1"/>
          <p:nvPr/>
        </p:nvSpPr>
        <p:spPr>
          <a:xfrm>
            <a:off x="1103312" y="4431345"/>
            <a:ext cx="609497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&gt;Variables-functions.exe 1 2.3 hello</a:t>
            </a:r>
          </a:p>
          <a:p>
            <a:r>
              <a:rPr lang="en-FI" dirty="0"/>
              <a:t>Variables-functions.exe</a:t>
            </a:r>
          </a:p>
          <a:p>
            <a:r>
              <a:rPr lang="en-FI" dirty="0"/>
              <a:t>1</a:t>
            </a:r>
          </a:p>
          <a:p>
            <a:r>
              <a:rPr lang="en-FI" dirty="0"/>
              <a:t>2.3</a:t>
            </a:r>
          </a:p>
          <a:p>
            <a:r>
              <a:rPr lang="en-FI" dirty="0"/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16877-518F-EA1F-1DD0-20D253A2DE37}"/>
              </a:ext>
            </a:extLst>
          </p:cNvPr>
          <p:cNvSpPr txBox="1"/>
          <p:nvPr/>
        </p:nvSpPr>
        <p:spPr>
          <a:xfrm>
            <a:off x="1103312" y="2551837"/>
            <a:ext cx="609497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argc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argv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[])</a:t>
            </a: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argc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++i)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argv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45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21E-9456-7E25-C86D-3CCF1E0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BA09-1272-BE4E-E6F8-89A8C333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be intimidated by all the new words</a:t>
            </a:r>
          </a:p>
          <a:p>
            <a:r>
              <a:rPr lang="en-GB" dirty="0"/>
              <a:t>Knowing when to pass by value or reference (or pointer) and what data types to use for your variables affects performance</a:t>
            </a:r>
          </a:p>
          <a:p>
            <a:pPr lvl="1"/>
            <a:r>
              <a:rPr lang="en-GB" dirty="0"/>
              <a:t>Limit memory usage</a:t>
            </a:r>
          </a:p>
          <a:p>
            <a:pPr lvl="1"/>
            <a:r>
              <a:rPr lang="en-GB" dirty="0"/>
              <a:t>Process data faster</a:t>
            </a:r>
          </a:p>
          <a:p>
            <a:r>
              <a:rPr lang="en-GB" dirty="0"/>
              <a:t>Pointers should be avoided</a:t>
            </a:r>
          </a:p>
          <a:p>
            <a:pPr lvl="1"/>
            <a:r>
              <a:rPr lang="en-GB" dirty="0"/>
              <a:t>But understanding them is required for many further concepts in C++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861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C926-8502-8ED0-A99B-720479F7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and output basics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11CE-EDF9-8829-E928-430863F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Input: data flows from device (keyboard) to memory</a:t>
            </a:r>
          </a:p>
          <a:p>
            <a:r>
              <a:rPr lang="en-GB" dirty="0"/>
              <a:t>Output: data flows from memory to device (computer screen)</a:t>
            </a:r>
          </a:p>
          <a:p>
            <a:r>
              <a:rPr lang="en-GB" dirty="0"/>
              <a:t>Main headers</a:t>
            </a:r>
          </a:p>
          <a:p>
            <a:pPr lvl="1"/>
            <a:r>
              <a:rPr lang="en-GB" dirty="0"/>
              <a:t>iostream</a:t>
            </a:r>
          </a:p>
          <a:p>
            <a:pPr lvl="2"/>
            <a:r>
              <a:rPr lang="en-GB" dirty="0"/>
              <a:t>For reading keyboard input and outputting to command window</a:t>
            </a:r>
          </a:p>
          <a:p>
            <a:pPr lvl="1"/>
            <a:r>
              <a:rPr lang="en-GB" dirty="0" err="1"/>
              <a:t>fstream</a:t>
            </a:r>
            <a:endParaRPr lang="en-GB" dirty="0"/>
          </a:p>
          <a:p>
            <a:pPr lvl="2"/>
            <a:r>
              <a:rPr lang="en-GB" dirty="0"/>
              <a:t>For reading files and writing files</a:t>
            </a:r>
          </a:p>
          <a:p>
            <a:r>
              <a:rPr lang="en-GB" dirty="0"/>
              <a:t>This topic will focus on iostream</a:t>
            </a:r>
          </a:p>
        </p:txBody>
      </p:sp>
    </p:spTree>
    <p:extLst>
      <p:ext uri="{BB962C8B-B14F-4D97-AF65-F5344CB8AC3E}">
        <p14:creationId xmlns:p14="http://schemas.microsoft.com/office/powerpoint/2010/main" val="37464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910B-03C5-92BC-9006-500C1D3F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</a:t>
            </a:r>
            <a:r>
              <a:rPr lang="en-GB" dirty="0" err="1"/>
              <a:t>cout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DBA9-CF79-EE4F-13FC-6A4CCDD4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31260"/>
            <a:ext cx="8946541" cy="3880526"/>
          </a:xfrm>
        </p:spPr>
        <p:txBody>
          <a:bodyPr/>
          <a:lstStyle/>
          <a:p>
            <a:r>
              <a:rPr lang="en-GB" dirty="0"/>
              <a:t>The basic building block of printing to screen: </a:t>
            </a:r>
            <a:r>
              <a:rPr lang="en-GB" dirty="0" err="1"/>
              <a:t>cout</a:t>
            </a:r>
            <a:endParaRPr lang="en-GB" dirty="0"/>
          </a:p>
          <a:p>
            <a:pPr lvl="1"/>
            <a:r>
              <a:rPr lang="en-GB" dirty="0"/>
              <a:t>Part of iostream header, std namespace</a:t>
            </a:r>
          </a:p>
          <a:p>
            <a:endParaRPr lang="en-GB" dirty="0"/>
          </a:p>
          <a:p>
            <a:r>
              <a:rPr lang="en-GB" dirty="0"/>
              <a:t>Continues from where the previous stream ended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Insert line breaks with std::</a:t>
            </a:r>
            <a:r>
              <a:rPr lang="en-GB" dirty="0" err="1"/>
              <a:t>endl</a:t>
            </a:r>
            <a:r>
              <a:rPr lang="en-GB" dirty="0"/>
              <a:t> or “\n”</a:t>
            </a:r>
          </a:p>
          <a:p>
            <a:r>
              <a:rPr lang="en-GB" dirty="0"/>
              <a:t>Chain strings or other variables into the output stream with &lt;&lt;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5BA68-2B98-A934-8393-A50F8DA3FB4D}"/>
              </a:ext>
            </a:extLst>
          </p:cNvPr>
          <p:cNvSpPr txBox="1"/>
          <p:nvPr/>
        </p:nvSpPr>
        <p:spPr>
          <a:xfrm>
            <a:off x="1102329" y="2217122"/>
            <a:ext cx="57876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"Whatever you want to print"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55A3-EF5A-A1A5-2ABA-40D4FFFD05C3}"/>
              </a:ext>
            </a:extLst>
          </p:cNvPr>
          <p:cNvSpPr txBox="1"/>
          <p:nvPr/>
        </p:nvSpPr>
        <p:spPr>
          <a:xfrm>
            <a:off x="1102329" y="3087100"/>
            <a:ext cx="65269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"This is one string."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"This follows immediately after."</a:t>
            </a:r>
            <a:r>
              <a:rPr lang="en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CC58-FF55-FD0A-4879-FE1FB1B5F747}"/>
              </a:ext>
            </a:extLst>
          </p:cNvPr>
          <p:cNvSpPr txBox="1"/>
          <p:nvPr/>
        </p:nvSpPr>
        <p:spPr>
          <a:xfrm>
            <a:off x="1102329" y="3820306"/>
            <a:ext cx="652698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one </a:t>
            </a:r>
            <a:r>
              <a:rPr lang="en-GB" dirty="0" err="1"/>
              <a:t>string.This</a:t>
            </a:r>
            <a:r>
              <a:rPr lang="en-GB" dirty="0"/>
              <a:t> follows immediately after.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05DB4-22C4-0940-11DF-47B72953D8A1}"/>
              </a:ext>
            </a:extLst>
          </p:cNvPr>
          <p:cNvSpPr txBox="1"/>
          <p:nvPr/>
        </p:nvSpPr>
        <p:spPr>
          <a:xfrm>
            <a:off x="889215" y="5211785"/>
            <a:ext cx="101994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= 2; 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"This is a string."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"Here's string number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58DB-293E-D4A4-51BF-7B3EA1BF5347}"/>
              </a:ext>
            </a:extLst>
          </p:cNvPr>
          <p:cNvSpPr txBox="1"/>
          <p:nvPr/>
        </p:nvSpPr>
        <p:spPr>
          <a:xfrm>
            <a:off x="889215" y="5944991"/>
            <a:ext cx="5443151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a string.</a:t>
            </a:r>
          </a:p>
          <a:p>
            <a:r>
              <a:rPr lang="en-GB" dirty="0"/>
              <a:t>Here's string number 2.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148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12C7-DE82-7FE6-BB8A-35C2175D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Input: </a:t>
            </a:r>
            <a:r>
              <a:rPr lang="en-GB" dirty="0" err="1"/>
              <a:t>cin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ADDB-4E6E-EE74-6E1F-F20DADE7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36222"/>
          </a:xfrm>
        </p:spPr>
        <p:txBody>
          <a:bodyPr/>
          <a:lstStyle/>
          <a:p>
            <a:r>
              <a:rPr lang="en-GB" dirty="0"/>
              <a:t>The basic building block of reading keyboard input: </a:t>
            </a:r>
            <a:r>
              <a:rPr lang="en-GB" dirty="0" err="1"/>
              <a:t>cin</a:t>
            </a:r>
            <a:endParaRPr lang="en-GB" dirty="0"/>
          </a:p>
          <a:p>
            <a:pPr lvl="1"/>
            <a:r>
              <a:rPr lang="en-GB" dirty="0"/>
              <a:t>Like </a:t>
            </a:r>
            <a:r>
              <a:rPr lang="en-GB" dirty="0" err="1"/>
              <a:t>cout</a:t>
            </a:r>
            <a:r>
              <a:rPr lang="en-GB" dirty="0"/>
              <a:t>, part of iostream and std</a:t>
            </a:r>
          </a:p>
          <a:p>
            <a:r>
              <a:rPr lang="en-GB" dirty="0"/>
              <a:t>Prompts the user to write something in the console</a:t>
            </a:r>
          </a:p>
          <a:p>
            <a:r>
              <a:rPr lang="en-GB" dirty="0"/>
              <a:t>Uses the &gt;&gt; operator to save the input stream to a variable</a:t>
            </a:r>
          </a:p>
          <a:p>
            <a:pPr lvl="1"/>
            <a:r>
              <a:rPr lang="en-GB" dirty="0"/>
              <a:t>Terminated with the enter button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Written variable doesn’t necessarily have to be a string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A781F-DCA8-EF89-73F9-CD01964D6C71}"/>
              </a:ext>
            </a:extLst>
          </p:cNvPr>
          <p:cNvSpPr txBox="1"/>
          <p:nvPr/>
        </p:nvSpPr>
        <p:spPr>
          <a:xfrm>
            <a:off x="1103313" y="4150658"/>
            <a:ext cx="55940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variable "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myInput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myInput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keyboard input to "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myInput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myInput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5906D-8C62-AC47-646E-A603E6A9C39C}"/>
              </a:ext>
            </a:extLst>
          </p:cNvPr>
          <p:cNvSpPr txBox="1"/>
          <p:nvPr/>
        </p:nvSpPr>
        <p:spPr>
          <a:xfrm>
            <a:off x="1103311" y="5738082"/>
            <a:ext cx="3122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myNumber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myNumber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723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7B28-84FD-D074-58CD-A2282D13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77D-5AF6-583C-ED96-3CF0FD3F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data values</a:t>
            </a:r>
          </a:p>
          <a:p>
            <a:r>
              <a:rPr lang="en-GB" dirty="0"/>
              <a:t>Lots of different data types</a:t>
            </a:r>
          </a:p>
          <a:p>
            <a:pPr lvl="1"/>
            <a:r>
              <a:rPr lang="en-GB" dirty="0"/>
              <a:t>int: integers (whole numbers)</a:t>
            </a:r>
          </a:p>
          <a:p>
            <a:pPr lvl="1"/>
            <a:r>
              <a:rPr lang="en-GB" dirty="0"/>
              <a:t>double: floating-point numbers</a:t>
            </a:r>
          </a:p>
          <a:p>
            <a:pPr lvl="1"/>
            <a:r>
              <a:rPr lang="en-GB" dirty="0"/>
              <a:t>bool: Boolean values (true or false)</a:t>
            </a:r>
          </a:p>
          <a:p>
            <a:pPr lvl="1"/>
            <a:r>
              <a:rPr lang="en-GB" dirty="0"/>
              <a:t>char: single character</a:t>
            </a:r>
          </a:p>
          <a:p>
            <a:pPr lvl="1"/>
            <a:r>
              <a:rPr lang="en-GB" dirty="0"/>
              <a:t>string: several characters together</a:t>
            </a:r>
          </a:p>
          <a:p>
            <a:endParaRPr lang="en-GB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EBBBB-F30F-D0AE-ADE5-48036C5F7868}"/>
              </a:ext>
            </a:extLst>
          </p:cNvPr>
          <p:cNvSpPr txBox="1"/>
          <p:nvPr/>
        </p:nvSpPr>
        <p:spPr>
          <a:xfrm>
            <a:off x="6096000" y="3097064"/>
            <a:ext cx="505597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2;</a:t>
            </a:r>
          </a:p>
          <a:p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0.45;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1. / 7.;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understood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initial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'W'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't'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fi-FI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asdf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 </a:t>
            </a:r>
            <a:r>
              <a:rPr lang="fi-FI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like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trains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248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0D72-6E36-06DD-0F87-FB47AFFA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and memory usage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69BEE-DCC7-DBD2-36E2-0E072E7D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009" y="1312268"/>
            <a:ext cx="8927981" cy="5313060"/>
          </a:xfrm>
        </p:spPr>
      </p:pic>
    </p:spTree>
    <p:extLst>
      <p:ext uri="{BB962C8B-B14F-4D97-AF65-F5344CB8AC3E}">
        <p14:creationId xmlns:p14="http://schemas.microsoft.com/office/powerpoint/2010/main" val="19240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6221-EDC6-6258-9C4D-5B7A43C7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between variables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B94E-17E1-34E1-7E01-DB4B1ABC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2546"/>
            <a:ext cx="8946541" cy="4195481"/>
          </a:xfrm>
        </p:spPr>
        <p:txBody>
          <a:bodyPr/>
          <a:lstStyle/>
          <a:p>
            <a:r>
              <a:rPr lang="en-GB" dirty="0"/>
              <a:t>Known as type-casting</a:t>
            </a:r>
          </a:p>
          <a:p>
            <a:pPr lvl="1"/>
            <a:r>
              <a:rPr lang="en-GB" dirty="0"/>
              <a:t>Implicit conversion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Explicit conversion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Various other functions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CBCE5-C79D-2B77-C01C-0F68B1BA4C3B}"/>
              </a:ext>
            </a:extLst>
          </p:cNvPr>
          <p:cNvSpPr txBox="1"/>
          <p:nvPr/>
        </p:nvSpPr>
        <p:spPr>
          <a:xfrm>
            <a:off x="3189794" y="4984822"/>
            <a:ext cx="625457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11;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the following requires the "string" header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string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to_string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string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back</a:t>
            </a:r>
            <a:r>
              <a:rPr lang="fi-FI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</a:t>
            </a:r>
            <a:r>
              <a:rPr lang="fi-FI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std::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stoi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i-FI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numberString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07EC-0F23-10F0-1EC7-4AD53310F760}"/>
              </a:ext>
            </a:extLst>
          </p:cNvPr>
          <p:cNvSpPr txBox="1"/>
          <p:nvPr/>
        </p:nvSpPr>
        <p:spPr>
          <a:xfrm>
            <a:off x="4238367" y="2288311"/>
            <a:ext cx="33672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a;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54022-8756-974E-B626-9ABC3262AF48}"/>
              </a:ext>
            </a:extLst>
          </p:cNvPr>
          <p:cNvSpPr txBox="1"/>
          <p:nvPr/>
        </p:nvSpPr>
        <p:spPr>
          <a:xfrm>
            <a:off x="4191720" y="3488666"/>
            <a:ext cx="54616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r>
              <a:rPr lang="fi-FI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)a;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c-like casting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b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functional conversion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953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CE5-9D92-FD05-6E66-67FE922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vs local variables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FABC-7137-D2AB-5A0B-A957F1B7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Normally variables (like most entities) are local to the block they are in and its nested blocks</a:t>
            </a:r>
          </a:p>
          <a:p>
            <a:r>
              <a:rPr lang="en-GB" dirty="0"/>
              <a:t>Variables can be declared at the top of the file before the main() function to make them accessible anywhere in the program</a:t>
            </a:r>
          </a:p>
          <a:p>
            <a:pPr lvl="1"/>
            <a:r>
              <a:rPr lang="en-GB" dirty="0"/>
              <a:t>Global variables</a:t>
            </a:r>
          </a:p>
          <a:p>
            <a:r>
              <a:rPr lang="en-GB" dirty="0"/>
              <a:t>Relevant keywords:</a:t>
            </a:r>
          </a:p>
          <a:p>
            <a:pPr lvl="1"/>
            <a:r>
              <a:rPr lang="en-GB" dirty="0"/>
              <a:t>extern</a:t>
            </a:r>
          </a:p>
          <a:p>
            <a:pPr lvl="2"/>
            <a:r>
              <a:rPr lang="en-GB" dirty="0"/>
              <a:t>Tells the compiler that the variable exists (usually in another file)</a:t>
            </a:r>
          </a:p>
          <a:p>
            <a:pPr lvl="1"/>
            <a:r>
              <a:rPr lang="en-GB" dirty="0"/>
              <a:t>static</a:t>
            </a:r>
          </a:p>
          <a:p>
            <a:pPr lvl="2"/>
            <a:r>
              <a:rPr lang="en-GB" dirty="0"/>
              <a:t>The value of the variable persist through different calls of a function or instances of a class</a:t>
            </a:r>
          </a:p>
        </p:txBody>
      </p:sp>
    </p:spTree>
    <p:extLst>
      <p:ext uri="{BB962C8B-B14F-4D97-AF65-F5344CB8AC3E}">
        <p14:creationId xmlns:p14="http://schemas.microsoft.com/office/powerpoint/2010/main" val="5804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531</TotalTime>
  <Words>2336</Words>
  <Application>Microsoft Office PowerPoint</Application>
  <PresentationFormat>Widescreen</PresentationFormat>
  <Paragraphs>339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Input and output basics</vt:lpstr>
      <vt:lpstr>Output: cout</vt:lpstr>
      <vt:lpstr>Input: cin</vt:lpstr>
      <vt:lpstr>Variables</vt:lpstr>
      <vt:lpstr>Data types and memory usage</vt:lpstr>
      <vt:lpstr>Conversion between variables</vt:lpstr>
      <vt:lpstr>Global vs local variables</vt:lpstr>
      <vt:lpstr>References</vt:lpstr>
      <vt:lpstr>Pointers</vt:lpstr>
      <vt:lpstr>References vs pointers</vt:lpstr>
      <vt:lpstr>References vs pointers</vt:lpstr>
      <vt:lpstr>References &amp; pointers: Why bother?</vt:lpstr>
      <vt:lpstr>Functions</vt:lpstr>
      <vt:lpstr>Declaration vs definition vs initialization</vt:lpstr>
      <vt:lpstr>Functions: parameter vs argument</vt:lpstr>
      <vt:lpstr>Functions: return type</vt:lpstr>
      <vt:lpstr>Functions: pass by value and pass by reference</vt:lpstr>
      <vt:lpstr>Functions: pass by value vs pass by reference</vt:lpstr>
      <vt:lpstr>Functions: returning values by reference</vt:lpstr>
      <vt:lpstr>Function templates</vt:lpstr>
      <vt:lpstr>Function templates: parameter</vt:lpstr>
      <vt:lpstr>Function templates: return type</vt:lpstr>
      <vt:lpstr>Command-line arguments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 Lavikainen</cp:lastModifiedBy>
  <cp:revision>5</cp:revision>
  <dcterms:created xsi:type="dcterms:W3CDTF">2023-08-11T09:28:35Z</dcterms:created>
  <dcterms:modified xsi:type="dcterms:W3CDTF">2023-09-04T12:14:35Z</dcterms:modified>
</cp:coreProperties>
</file>