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69" r:id="rId6"/>
    <p:sldId id="265" r:id="rId7"/>
    <p:sldId id="264" r:id="rId8"/>
    <p:sldId id="263" r:id="rId9"/>
    <p:sldId id="266" r:id="rId10"/>
    <p:sldId id="268" r:id="rId11"/>
    <p:sldId id="267" r:id="rId12"/>
    <p:sldId id="270" r:id="rId13"/>
    <p:sldId id="271" r:id="rId14"/>
    <p:sldId id="272" r:id="rId15"/>
    <p:sldId id="278" r:id="rId16"/>
    <p:sldId id="279" r:id="rId17"/>
    <p:sldId id="273" r:id="rId18"/>
    <p:sldId id="274" r:id="rId19"/>
    <p:sldId id="277" r:id="rId20"/>
    <p:sldId id="275" r:id="rId21"/>
    <p:sldId id="259" r:id="rId22"/>
    <p:sldId id="25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ACEAB0-13CF-4E88-84EF-E3FD2E8E9CE8}" v="648" dt="2023-09-01T11:33:21.0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13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 Lavikainen" userId="f49506f4-e534-49c2-9506-e32534788a4e" providerId="ADAL" clId="{4C3EC5DB-3FB8-4BBF-A333-01A1BC505AFC}"/>
    <pc:docChg chg="custSel addSld modSld">
      <pc:chgData name="Jere Lavikainen" userId="f49506f4-e534-49c2-9506-e32534788a4e" providerId="ADAL" clId="{4C3EC5DB-3FB8-4BBF-A333-01A1BC505AFC}" dt="2023-08-14T11:25:49.455" v="153" actId="20577"/>
      <pc:docMkLst>
        <pc:docMk/>
      </pc:docMkLst>
      <pc:sldChg chg="modSp new mod">
        <pc:chgData name="Jere Lavikainen" userId="f49506f4-e534-49c2-9506-e32534788a4e" providerId="ADAL" clId="{4C3EC5DB-3FB8-4BBF-A333-01A1BC505AFC}" dt="2023-08-14T11:25:12.240" v="56" actId="20577"/>
        <pc:sldMkLst>
          <pc:docMk/>
          <pc:sldMk cId="1074058286" sldId="256"/>
        </pc:sldMkLst>
        <pc:spChg chg="mod">
          <ac:chgData name="Jere Lavikainen" userId="f49506f4-e534-49c2-9506-e32534788a4e" providerId="ADAL" clId="{4C3EC5DB-3FB8-4BBF-A333-01A1BC505AFC}" dt="2023-08-14T11:25:05.127" v="43" actId="20577"/>
          <ac:spMkLst>
            <pc:docMk/>
            <pc:sldMk cId="1074058286" sldId="256"/>
            <ac:spMk id="2" creationId="{C82F0327-C024-6339-6834-B809A6AF518C}"/>
          </ac:spMkLst>
        </pc:spChg>
        <pc:spChg chg="mod">
          <ac:chgData name="Jere Lavikainen" userId="f49506f4-e534-49c2-9506-e32534788a4e" providerId="ADAL" clId="{4C3EC5DB-3FB8-4BBF-A333-01A1BC505AFC}" dt="2023-08-14T11:25:12.240" v="56" actId="20577"/>
          <ac:spMkLst>
            <pc:docMk/>
            <pc:sldMk cId="1074058286" sldId="256"/>
            <ac:spMk id="3" creationId="{A5E0444D-450C-B747-FC53-E7A4C8A7E8DB}"/>
          </ac:spMkLst>
        </pc:spChg>
      </pc:sldChg>
      <pc:sldChg chg="modSp new mod">
        <pc:chgData name="Jere Lavikainen" userId="f49506f4-e534-49c2-9506-e32534788a4e" providerId="ADAL" clId="{4C3EC5DB-3FB8-4BBF-A333-01A1BC505AFC}" dt="2023-08-14T11:25:49.455" v="153" actId="20577"/>
        <pc:sldMkLst>
          <pc:docMk/>
          <pc:sldMk cId="2091328362" sldId="257"/>
        </pc:sldMkLst>
        <pc:spChg chg="mod">
          <ac:chgData name="Jere Lavikainen" userId="f49506f4-e534-49c2-9506-e32534788a4e" providerId="ADAL" clId="{4C3EC5DB-3FB8-4BBF-A333-01A1BC505AFC}" dt="2023-08-14T11:25:20.999" v="77" actId="20577"/>
          <ac:spMkLst>
            <pc:docMk/>
            <pc:sldMk cId="2091328362" sldId="257"/>
            <ac:spMk id="2" creationId="{46141459-EB5F-6F2B-F845-DA4C3B58EE73}"/>
          </ac:spMkLst>
        </pc:spChg>
        <pc:spChg chg="mod">
          <ac:chgData name="Jere Lavikainen" userId="f49506f4-e534-49c2-9506-e32534788a4e" providerId="ADAL" clId="{4C3EC5DB-3FB8-4BBF-A333-01A1BC505AFC}" dt="2023-08-14T11:25:49.455" v="153" actId="20577"/>
          <ac:spMkLst>
            <pc:docMk/>
            <pc:sldMk cId="2091328362" sldId="257"/>
            <ac:spMk id="3" creationId="{ED68F359-4D54-08FF-80CA-837BC58176B5}"/>
          </ac:spMkLst>
        </pc:spChg>
      </pc:sldChg>
      <pc:sldChg chg="modSp new mod">
        <pc:chgData name="Jere Lavikainen" userId="f49506f4-e534-49c2-9506-e32534788a4e" providerId="ADAL" clId="{4C3EC5DB-3FB8-4BBF-A333-01A1BC505AFC}" dt="2023-08-14T11:25:23.160" v="84" actId="20577"/>
        <pc:sldMkLst>
          <pc:docMk/>
          <pc:sldMk cId="3295203463" sldId="258"/>
        </pc:sldMkLst>
        <pc:spChg chg="mod">
          <ac:chgData name="Jere Lavikainen" userId="f49506f4-e534-49c2-9506-e32534788a4e" providerId="ADAL" clId="{4C3EC5DB-3FB8-4BBF-A333-01A1BC505AFC}" dt="2023-08-14T11:25:23.160" v="84" actId="20577"/>
          <ac:spMkLst>
            <pc:docMk/>
            <pc:sldMk cId="3295203463" sldId="258"/>
            <ac:spMk id="2" creationId="{0C0D0D47-8B22-1FA6-F40E-E4D8C1B35DA9}"/>
          </ac:spMkLst>
        </pc:spChg>
      </pc:sldChg>
    </pc:docChg>
  </pc:docChgLst>
  <pc:docChgLst>
    <pc:chgData name="Jere Lavikainen" userId="f49506f4-e534-49c2-9506-e32534788a4e" providerId="ADAL" clId="{03ACEAB0-13CF-4E88-84EF-E3FD2E8E9CE8}"/>
    <pc:docChg chg="undo custSel addSld delSld modSld">
      <pc:chgData name="Jere Lavikainen" userId="f49506f4-e534-49c2-9506-e32534788a4e" providerId="ADAL" clId="{03ACEAB0-13CF-4E88-84EF-E3FD2E8E9CE8}" dt="2023-09-01T11:33:21.069" v="1034"/>
      <pc:docMkLst>
        <pc:docMk/>
      </pc:docMkLst>
      <pc:sldChg chg="modSp mod modAnim">
        <pc:chgData name="Jere Lavikainen" userId="f49506f4-e534-49c2-9506-e32534788a4e" providerId="ADAL" clId="{03ACEAB0-13CF-4E88-84EF-E3FD2E8E9CE8}" dt="2023-09-01T11:33:21.069" v="1034"/>
        <pc:sldMkLst>
          <pc:docMk/>
          <pc:sldMk cId="2091328362" sldId="257"/>
        </pc:sldMkLst>
        <pc:spChg chg="mod">
          <ac:chgData name="Jere Lavikainen" userId="f49506f4-e534-49c2-9506-e32534788a4e" providerId="ADAL" clId="{03ACEAB0-13CF-4E88-84EF-E3FD2E8E9CE8}" dt="2023-09-01T11:31:19.350" v="1028" actId="20577"/>
          <ac:spMkLst>
            <pc:docMk/>
            <pc:sldMk cId="2091328362" sldId="257"/>
            <ac:spMk id="3" creationId="{ED68F359-4D54-08FF-80CA-837BC58176B5}"/>
          </ac:spMkLst>
        </pc:spChg>
      </pc:sldChg>
      <pc:sldChg chg="modSp mod modAnim">
        <pc:chgData name="Jere Lavikainen" userId="f49506f4-e534-49c2-9506-e32534788a4e" providerId="ADAL" clId="{03ACEAB0-13CF-4E88-84EF-E3FD2E8E9CE8}" dt="2023-09-01T11:30:29.357" v="825"/>
        <pc:sldMkLst>
          <pc:docMk/>
          <pc:sldMk cId="3295203463" sldId="258"/>
        </pc:sldMkLst>
        <pc:spChg chg="mod">
          <ac:chgData name="Jere Lavikainen" userId="f49506f4-e534-49c2-9506-e32534788a4e" providerId="ADAL" clId="{03ACEAB0-13CF-4E88-84EF-E3FD2E8E9CE8}" dt="2023-09-01T11:30:24.707" v="824" actId="27636"/>
          <ac:spMkLst>
            <pc:docMk/>
            <pc:sldMk cId="3295203463" sldId="258"/>
            <ac:spMk id="3" creationId="{6D7BB66D-152D-EE6A-54DD-4A1F1586A8B1}"/>
          </ac:spMkLst>
        </pc:spChg>
      </pc:sldChg>
      <pc:sldChg chg="modSp modAnim">
        <pc:chgData name="Jere Lavikainen" userId="f49506f4-e534-49c2-9506-e32534788a4e" providerId="ADAL" clId="{03ACEAB0-13CF-4E88-84EF-E3FD2E8E9CE8}" dt="2023-09-01T11:28:36.984" v="766" actId="20577"/>
        <pc:sldMkLst>
          <pc:docMk/>
          <pc:sldMk cId="785769616" sldId="259"/>
        </pc:sldMkLst>
        <pc:spChg chg="mod">
          <ac:chgData name="Jere Lavikainen" userId="f49506f4-e534-49c2-9506-e32534788a4e" providerId="ADAL" clId="{03ACEAB0-13CF-4E88-84EF-E3FD2E8E9CE8}" dt="2023-09-01T11:28:36.984" v="766" actId="20577"/>
          <ac:spMkLst>
            <pc:docMk/>
            <pc:sldMk cId="785769616" sldId="259"/>
            <ac:spMk id="3" creationId="{5F66F7B0-56F9-968B-70D9-B35BEA2585C2}"/>
          </ac:spMkLst>
        </pc:spChg>
      </pc:sldChg>
      <pc:sldChg chg="modAnim">
        <pc:chgData name="Jere Lavikainen" userId="f49506f4-e534-49c2-9506-e32534788a4e" providerId="ADAL" clId="{03ACEAB0-13CF-4E88-84EF-E3FD2E8E9CE8}" dt="2023-09-01T11:13:46.425" v="163"/>
        <pc:sldMkLst>
          <pc:docMk/>
          <pc:sldMk cId="289750608" sldId="261"/>
        </pc:sldMkLst>
      </pc:sldChg>
      <pc:sldChg chg="modSp mod modAnim">
        <pc:chgData name="Jere Lavikainen" userId="f49506f4-e534-49c2-9506-e32534788a4e" providerId="ADAL" clId="{03ACEAB0-13CF-4E88-84EF-E3FD2E8E9CE8}" dt="2023-09-01T11:15:19.486" v="235" actId="20577"/>
        <pc:sldMkLst>
          <pc:docMk/>
          <pc:sldMk cId="586929527" sldId="262"/>
        </pc:sldMkLst>
        <pc:spChg chg="mod">
          <ac:chgData name="Jere Lavikainen" userId="f49506f4-e534-49c2-9506-e32534788a4e" providerId="ADAL" clId="{03ACEAB0-13CF-4E88-84EF-E3FD2E8E9CE8}" dt="2023-09-01T11:15:19.486" v="235" actId="20577"/>
          <ac:spMkLst>
            <pc:docMk/>
            <pc:sldMk cId="586929527" sldId="262"/>
            <ac:spMk id="3" creationId="{E1F2B0B0-E900-11C1-6BC9-1937583B8196}"/>
          </ac:spMkLst>
        </pc:spChg>
      </pc:sldChg>
      <pc:sldChg chg="modAnim">
        <pc:chgData name="Jere Lavikainen" userId="f49506f4-e534-49c2-9506-e32534788a4e" providerId="ADAL" clId="{03ACEAB0-13CF-4E88-84EF-E3FD2E8E9CE8}" dt="2023-09-01T11:17:15.842" v="282"/>
        <pc:sldMkLst>
          <pc:docMk/>
          <pc:sldMk cId="2431224018" sldId="263"/>
        </pc:sldMkLst>
      </pc:sldChg>
      <pc:sldChg chg="modSp modAnim">
        <pc:chgData name="Jere Lavikainen" userId="f49506f4-e534-49c2-9506-e32534788a4e" providerId="ADAL" clId="{03ACEAB0-13CF-4E88-84EF-E3FD2E8E9CE8}" dt="2023-09-01T11:16:28.095" v="273" actId="20577"/>
        <pc:sldMkLst>
          <pc:docMk/>
          <pc:sldMk cId="3811639068" sldId="264"/>
        </pc:sldMkLst>
        <pc:spChg chg="mod">
          <ac:chgData name="Jere Lavikainen" userId="f49506f4-e534-49c2-9506-e32534788a4e" providerId="ADAL" clId="{03ACEAB0-13CF-4E88-84EF-E3FD2E8E9CE8}" dt="2023-09-01T11:16:28.095" v="273" actId="20577"/>
          <ac:spMkLst>
            <pc:docMk/>
            <pc:sldMk cId="3811639068" sldId="264"/>
            <ac:spMk id="3" creationId="{AEB00256-5CC6-B85A-79E2-839675DC6B5C}"/>
          </ac:spMkLst>
        </pc:spChg>
      </pc:sldChg>
      <pc:sldChg chg="modSp modAnim">
        <pc:chgData name="Jere Lavikainen" userId="f49506f4-e534-49c2-9506-e32534788a4e" providerId="ADAL" clId="{03ACEAB0-13CF-4E88-84EF-E3FD2E8E9CE8}" dt="2023-09-01T11:18:20.451" v="320" actId="20577"/>
        <pc:sldMkLst>
          <pc:docMk/>
          <pc:sldMk cId="1991422164" sldId="266"/>
        </pc:sldMkLst>
        <pc:spChg chg="mod">
          <ac:chgData name="Jere Lavikainen" userId="f49506f4-e534-49c2-9506-e32534788a4e" providerId="ADAL" clId="{03ACEAB0-13CF-4E88-84EF-E3FD2E8E9CE8}" dt="2023-09-01T11:18:20.451" v="320" actId="20577"/>
          <ac:spMkLst>
            <pc:docMk/>
            <pc:sldMk cId="1991422164" sldId="266"/>
            <ac:spMk id="3" creationId="{2A4AB4A6-7943-9E7D-0CED-14A4A72F987C}"/>
          </ac:spMkLst>
        </pc:spChg>
      </pc:sldChg>
      <pc:sldChg chg="modSp modAnim">
        <pc:chgData name="Jere Lavikainen" userId="f49506f4-e534-49c2-9506-e32534788a4e" providerId="ADAL" clId="{03ACEAB0-13CF-4E88-84EF-E3FD2E8E9CE8}" dt="2023-09-01T11:19:18.938" v="448" actId="20577"/>
        <pc:sldMkLst>
          <pc:docMk/>
          <pc:sldMk cId="339248791" sldId="267"/>
        </pc:sldMkLst>
        <pc:spChg chg="mod">
          <ac:chgData name="Jere Lavikainen" userId="f49506f4-e534-49c2-9506-e32534788a4e" providerId="ADAL" clId="{03ACEAB0-13CF-4E88-84EF-E3FD2E8E9CE8}" dt="2023-09-01T11:19:18.938" v="448" actId="20577"/>
          <ac:spMkLst>
            <pc:docMk/>
            <pc:sldMk cId="339248791" sldId="267"/>
            <ac:spMk id="3" creationId="{AE5A1252-B46C-0EFA-ABAE-C479DD76DD85}"/>
          </ac:spMkLst>
        </pc:spChg>
      </pc:sldChg>
      <pc:sldChg chg="modAnim">
        <pc:chgData name="Jere Lavikainen" userId="f49506f4-e534-49c2-9506-e32534788a4e" providerId="ADAL" clId="{03ACEAB0-13CF-4E88-84EF-E3FD2E8E9CE8}" dt="2023-09-01T11:20:15.436" v="455"/>
        <pc:sldMkLst>
          <pc:docMk/>
          <pc:sldMk cId="1342434126" sldId="270"/>
        </pc:sldMkLst>
      </pc:sldChg>
      <pc:sldChg chg="modSp mod modAnim">
        <pc:chgData name="Jere Lavikainen" userId="f49506f4-e534-49c2-9506-e32534788a4e" providerId="ADAL" clId="{03ACEAB0-13CF-4E88-84EF-E3FD2E8E9CE8}" dt="2023-09-01T11:20:50.604" v="463"/>
        <pc:sldMkLst>
          <pc:docMk/>
          <pc:sldMk cId="3099412272" sldId="271"/>
        </pc:sldMkLst>
        <pc:spChg chg="mod">
          <ac:chgData name="Jere Lavikainen" userId="f49506f4-e534-49c2-9506-e32534788a4e" providerId="ADAL" clId="{03ACEAB0-13CF-4E88-84EF-E3FD2E8E9CE8}" dt="2023-09-01T11:20:43.061" v="461" actId="20577"/>
          <ac:spMkLst>
            <pc:docMk/>
            <pc:sldMk cId="3099412272" sldId="271"/>
            <ac:spMk id="3" creationId="{EEB97686-77E0-98EE-888B-F75486635E72}"/>
          </ac:spMkLst>
        </pc:spChg>
      </pc:sldChg>
      <pc:sldChg chg="modSp mod modAnim">
        <pc:chgData name="Jere Lavikainen" userId="f49506f4-e534-49c2-9506-e32534788a4e" providerId="ADAL" clId="{03ACEAB0-13CF-4E88-84EF-E3FD2E8E9CE8}" dt="2023-09-01T11:23:59.261" v="528" actId="20577"/>
        <pc:sldMkLst>
          <pc:docMk/>
          <pc:sldMk cId="3627883959" sldId="273"/>
        </pc:sldMkLst>
        <pc:spChg chg="mod">
          <ac:chgData name="Jere Lavikainen" userId="f49506f4-e534-49c2-9506-e32534788a4e" providerId="ADAL" clId="{03ACEAB0-13CF-4E88-84EF-E3FD2E8E9CE8}" dt="2023-09-01T11:23:59.261" v="528" actId="20577"/>
          <ac:spMkLst>
            <pc:docMk/>
            <pc:sldMk cId="3627883959" sldId="273"/>
            <ac:spMk id="3" creationId="{4D400F68-C986-3868-8A72-F5D337340392}"/>
          </ac:spMkLst>
        </pc:spChg>
      </pc:sldChg>
      <pc:sldChg chg="modAnim">
        <pc:chgData name="Jere Lavikainen" userId="f49506f4-e534-49c2-9506-e32534788a4e" providerId="ADAL" clId="{03ACEAB0-13CF-4E88-84EF-E3FD2E8E9CE8}" dt="2023-09-01T11:25:35.002" v="534"/>
        <pc:sldMkLst>
          <pc:docMk/>
          <pc:sldMk cId="1002143319" sldId="274"/>
        </pc:sldMkLst>
      </pc:sldChg>
      <pc:sldChg chg="modSp mod">
        <pc:chgData name="Jere Lavikainen" userId="f49506f4-e534-49c2-9506-e32534788a4e" providerId="ADAL" clId="{03ACEAB0-13CF-4E88-84EF-E3FD2E8E9CE8}" dt="2023-09-01T11:26:06.545" v="542" actId="14100"/>
        <pc:sldMkLst>
          <pc:docMk/>
          <pc:sldMk cId="1866542662" sldId="275"/>
        </pc:sldMkLst>
        <pc:spChg chg="mod">
          <ac:chgData name="Jere Lavikainen" userId="f49506f4-e534-49c2-9506-e32534788a4e" providerId="ADAL" clId="{03ACEAB0-13CF-4E88-84EF-E3FD2E8E9CE8}" dt="2023-09-01T11:26:06.545" v="542" actId="14100"/>
          <ac:spMkLst>
            <pc:docMk/>
            <pc:sldMk cId="1866542662" sldId="275"/>
            <ac:spMk id="15" creationId="{B2165E87-00ED-0AA1-D73C-DD2297B4A530}"/>
          </ac:spMkLst>
        </pc:spChg>
      </pc:sldChg>
      <pc:sldChg chg="modAnim">
        <pc:chgData name="Jere Lavikainen" userId="f49506f4-e534-49c2-9506-e32534788a4e" providerId="ADAL" clId="{03ACEAB0-13CF-4E88-84EF-E3FD2E8E9CE8}" dt="2023-09-01T11:21:36.476" v="472"/>
        <pc:sldMkLst>
          <pc:docMk/>
          <pc:sldMk cId="1087228282" sldId="278"/>
        </pc:sldMkLst>
      </pc:sldChg>
      <pc:sldChg chg="modSp mod">
        <pc:chgData name="Jere Lavikainen" userId="f49506f4-e534-49c2-9506-e32534788a4e" providerId="ADAL" clId="{03ACEAB0-13CF-4E88-84EF-E3FD2E8E9CE8}" dt="2023-09-01T11:22:47.782" v="480" actId="20577"/>
        <pc:sldMkLst>
          <pc:docMk/>
          <pc:sldMk cId="1472942044" sldId="279"/>
        </pc:sldMkLst>
        <pc:spChg chg="mod">
          <ac:chgData name="Jere Lavikainen" userId="f49506f4-e534-49c2-9506-e32534788a4e" providerId="ADAL" clId="{03ACEAB0-13CF-4E88-84EF-E3FD2E8E9CE8}" dt="2023-09-01T11:22:47.782" v="480" actId="20577"/>
          <ac:spMkLst>
            <pc:docMk/>
            <pc:sldMk cId="1472942044" sldId="279"/>
            <ac:spMk id="6" creationId="{F7BE125A-9A40-9AF5-FF77-15C783514B79}"/>
          </ac:spMkLst>
        </pc:spChg>
      </pc:sldChg>
      <pc:sldChg chg="new del">
        <pc:chgData name="Jere Lavikainen" userId="f49506f4-e534-49c2-9506-e32534788a4e" providerId="ADAL" clId="{03ACEAB0-13CF-4E88-84EF-E3FD2E8E9CE8}" dt="2023-09-01T11:31:02.294" v="960" actId="680"/>
        <pc:sldMkLst>
          <pc:docMk/>
          <pc:sldMk cId="2263362230" sldId="280"/>
        </pc:sldMkLst>
      </pc:sldChg>
    </pc:docChg>
  </pc:docChgLst>
  <pc:docChgLst>
    <pc:chgData name="Jere Lavikainen" userId="f49506f4-e534-49c2-9506-e32534788a4e" providerId="ADAL" clId="{8A4C1875-1D7B-49D5-AEA5-40FA4FC7BFAC}"/>
    <pc:docChg chg="undo custSel addSld delSld modSld sldOrd">
      <pc:chgData name="Jere Lavikainen" userId="f49506f4-e534-49c2-9506-e32534788a4e" providerId="ADAL" clId="{8A4C1875-1D7B-49D5-AEA5-40FA4FC7BFAC}" dt="2023-08-16T11:45:41.924" v="11568" actId="20577"/>
      <pc:docMkLst>
        <pc:docMk/>
      </pc:docMkLst>
      <pc:sldChg chg="modSp mod">
        <pc:chgData name="Jere Lavikainen" userId="f49506f4-e534-49c2-9506-e32534788a4e" providerId="ADAL" clId="{8A4C1875-1D7B-49D5-AEA5-40FA4FC7BFAC}" dt="2023-08-14T11:54:26.326" v="197" actId="20577"/>
        <pc:sldMkLst>
          <pc:docMk/>
          <pc:sldMk cId="1074058286" sldId="256"/>
        </pc:sldMkLst>
        <pc:spChg chg="mod">
          <ac:chgData name="Jere Lavikainen" userId="f49506f4-e534-49c2-9506-e32534788a4e" providerId="ADAL" clId="{8A4C1875-1D7B-49D5-AEA5-40FA4FC7BFAC}" dt="2023-08-14T11:54:26.326" v="197" actId="20577"/>
          <ac:spMkLst>
            <pc:docMk/>
            <pc:sldMk cId="1074058286" sldId="256"/>
            <ac:spMk id="3" creationId="{A5E0444D-450C-B747-FC53-E7A4C8A7E8DB}"/>
          </ac:spMkLst>
        </pc:spChg>
      </pc:sldChg>
      <pc:sldChg chg="modSp mod">
        <pc:chgData name="Jere Lavikainen" userId="f49506f4-e534-49c2-9506-e32534788a4e" providerId="ADAL" clId="{8A4C1875-1D7B-49D5-AEA5-40FA4FC7BFAC}" dt="2023-08-16T11:45:41.924" v="11568" actId="20577"/>
        <pc:sldMkLst>
          <pc:docMk/>
          <pc:sldMk cId="3295203463" sldId="258"/>
        </pc:sldMkLst>
        <pc:spChg chg="mod">
          <ac:chgData name="Jere Lavikainen" userId="f49506f4-e534-49c2-9506-e32534788a4e" providerId="ADAL" clId="{8A4C1875-1D7B-49D5-AEA5-40FA4FC7BFAC}" dt="2023-08-16T11:45:41.924" v="11568" actId="20577"/>
          <ac:spMkLst>
            <pc:docMk/>
            <pc:sldMk cId="3295203463" sldId="258"/>
            <ac:spMk id="3" creationId="{6D7BB66D-152D-EE6A-54DD-4A1F1586A8B1}"/>
          </ac:spMkLst>
        </pc:spChg>
      </pc:sldChg>
      <pc:sldChg chg="addSp modSp new mod">
        <pc:chgData name="Jere Lavikainen" userId="f49506f4-e534-49c2-9506-e32534788a4e" providerId="ADAL" clId="{8A4C1875-1D7B-49D5-AEA5-40FA4FC7BFAC}" dt="2023-08-15T10:31:27.214" v="5740" actId="20577"/>
        <pc:sldMkLst>
          <pc:docMk/>
          <pc:sldMk cId="785769616" sldId="259"/>
        </pc:sldMkLst>
        <pc:spChg chg="mod">
          <ac:chgData name="Jere Lavikainen" userId="f49506f4-e534-49c2-9506-e32534788a4e" providerId="ADAL" clId="{8A4C1875-1D7B-49D5-AEA5-40FA4FC7BFAC}" dt="2023-08-14T11:52:41.935" v="17" actId="20577"/>
          <ac:spMkLst>
            <pc:docMk/>
            <pc:sldMk cId="785769616" sldId="259"/>
            <ac:spMk id="2" creationId="{EC60C49A-A4BA-30F1-229B-02F50A7F668C}"/>
          </ac:spMkLst>
        </pc:spChg>
        <pc:spChg chg="mod">
          <ac:chgData name="Jere Lavikainen" userId="f49506f4-e534-49c2-9506-e32534788a4e" providerId="ADAL" clId="{8A4C1875-1D7B-49D5-AEA5-40FA4FC7BFAC}" dt="2023-08-15T10:31:27.214" v="5740" actId="20577"/>
          <ac:spMkLst>
            <pc:docMk/>
            <pc:sldMk cId="785769616" sldId="259"/>
            <ac:spMk id="3" creationId="{5F66F7B0-56F9-968B-70D9-B35BEA2585C2}"/>
          </ac:spMkLst>
        </pc:spChg>
        <pc:spChg chg="add mod">
          <ac:chgData name="Jere Lavikainen" userId="f49506f4-e534-49c2-9506-e32534788a4e" providerId="ADAL" clId="{8A4C1875-1D7B-49D5-AEA5-40FA4FC7BFAC}" dt="2023-08-15T10:18:10.574" v="5627" actId="1036"/>
          <ac:spMkLst>
            <pc:docMk/>
            <pc:sldMk cId="785769616" sldId="259"/>
            <ac:spMk id="4" creationId="{B6873AEA-1A37-1FFE-9C15-6465FE3B1B99}"/>
          </ac:spMkLst>
        </pc:spChg>
        <pc:spChg chg="add mod">
          <ac:chgData name="Jere Lavikainen" userId="f49506f4-e534-49c2-9506-e32534788a4e" providerId="ADAL" clId="{8A4C1875-1D7B-49D5-AEA5-40FA4FC7BFAC}" dt="2023-08-15T10:18:10.574" v="5627" actId="1036"/>
          <ac:spMkLst>
            <pc:docMk/>
            <pc:sldMk cId="785769616" sldId="259"/>
            <ac:spMk id="6" creationId="{A0FC4164-B645-BCB2-15A4-C05C890FD0C2}"/>
          </ac:spMkLst>
        </pc:spChg>
      </pc:sldChg>
      <pc:sldChg chg="modSp new del mod">
        <pc:chgData name="Jere Lavikainen" userId="f49506f4-e534-49c2-9506-e32534788a4e" providerId="ADAL" clId="{8A4C1875-1D7B-49D5-AEA5-40FA4FC7BFAC}" dt="2023-08-15T10:30:48.548" v="5659" actId="2696"/>
        <pc:sldMkLst>
          <pc:docMk/>
          <pc:sldMk cId="989960109" sldId="260"/>
        </pc:sldMkLst>
        <pc:spChg chg="mod">
          <ac:chgData name="Jere Lavikainen" userId="f49506f4-e534-49c2-9506-e32534788a4e" providerId="ADAL" clId="{8A4C1875-1D7B-49D5-AEA5-40FA4FC7BFAC}" dt="2023-08-14T11:52:51.423" v="72" actId="20577"/>
          <ac:spMkLst>
            <pc:docMk/>
            <pc:sldMk cId="989960109" sldId="260"/>
            <ac:spMk id="2" creationId="{EF35C836-AB00-4162-DB2F-FEB0B3F93290}"/>
          </ac:spMkLst>
        </pc:spChg>
        <pc:spChg chg="mod">
          <ac:chgData name="Jere Lavikainen" userId="f49506f4-e534-49c2-9506-e32534788a4e" providerId="ADAL" clId="{8A4C1875-1D7B-49D5-AEA5-40FA4FC7BFAC}" dt="2023-08-14T11:53:10.048" v="168" actId="20577"/>
          <ac:spMkLst>
            <pc:docMk/>
            <pc:sldMk cId="989960109" sldId="260"/>
            <ac:spMk id="3" creationId="{3C75D784-79AC-AB79-D548-C04B7E252F96}"/>
          </ac:spMkLst>
        </pc:spChg>
      </pc:sldChg>
      <pc:sldChg chg="modSp new mod">
        <pc:chgData name="Jere Lavikainen" userId="f49506f4-e534-49c2-9506-e32534788a4e" providerId="ADAL" clId="{8A4C1875-1D7B-49D5-AEA5-40FA4FC7BFAC}" dt="2023-08-15T06:09:42.443" v="3393" actId="20577"/>
        <pc:sldMkLst>
          <pc:docMk/>
          <pc:sldMk cId="289750608" sldId="261"/>
        </pc:sldMkLst>
        <pc:spChg chg="mod">
          <ac:chgData name="Jere Lavikainen" userId="f49506f4-e534-49c2-9506-e32534788a4e" providerId="ADAL" clId="{8A4C1875-1D7B-49D5-AEA5-40FA4FC7BFAC}" dt="2023-08-14T11:54:35.400" v="204" actId="20577"/>
          <ac:spMkLst>
            <pc:docMk/>
            <pc:sldMk cId="289750608" sldId="261"/>
            <ac:spMk id="2" creationId="{96990327-486C-AF5B-35DA-76128EE3F9F3}"/>
          </ac:spMkLst>
        </pc:spChg>
        <pc:spChg chg="mod">
          <ac:chgData name="Jere Lavikainen" userId="f49506f4-e534-49c2-9506-e32534788a4e" providerId="ADAL" clId="{8A4C1875-1D7B-49D5-AEA5-40FA4FC7BFAC}" dt="2023-08-15T06:09:42.443" v="3393" actId="20577"/>
          <ac:spMkLst>
            <pc:docMk/>
            <pc:sldMk cId="289750608" sldId="261"/>
            <ac:spMk id="3" creationId="{3C7675F1-3AED-40E2-0FB6-C84681DF3808}"/>
          </ac:spMkLst>
        </pc:spChg>
      </pc:sldChg>
      <pc:sldChg chg="modSp new mod ord">
        <pc:chgData name="Jere Lavikainen" userId="f49506f4-e534-49c2-9506-e32534788a4e" providerId="ADAL" clId="{8A4C1875-1D7B-49D5-AEA5-40FA4FC7BFAC}" dt="2023-08-14T12:15:35.472" v="1661" actId="20577"/>
        <pc:sldMkLst>
          <pc:docMk/>
          <pc:sldMk cId="586929527" sldId="262"/>
        </pc:sldMkLst>
        <pc:spChg chg="mod">
          <ac:chgData name="Jere Lavikainen" userId="f49506f4-e534-49c2-9506-e32534788a4e" providerId="ADAL" clId="{8A4C1875-1D7B-49D5-AEA5-40FA4FC7BFAC}" dt="2023-08-14T11:54:39.936" v="214" actId="20577"/>
          <ac:spMkLst>
            <pc:docMk/>
            <pc:sldMk cId="586929527" sldId="262"/>
            <ac:spMk id="2" creationId="{A2BEFBA3-A6E2-A8AC-2368-59A4D2F5E71E}"/>
          </ac:spMkLst>
        </pc:spChg>
        <pc:spChg chg="mod">
          <ac:chgData name="Jere Lavikainen" userId="f49506f4-e534-49c2-9506-e32534788a4e" providerId="ADAL" clId="{8A4C1875-1D7B-49D5-AEA5-40FA4FC7BFAC}" dt="2023-08-14T12:15:35.472" v="1661" actId="20577"/>
          <ac:spMkLst>
            <pc:docMk/>
            <pc:sldMk cId="586929527" sldId="262"/>
            <ac:spMk id="3" creationId="{E1F2B0B0-E900-11C1-6BC9-1937583B8196}"/>
          </ac:spMkLst>
        </pc:spChg>
      </pc:sldChg>
      <pc:sldChg chg="modSp new mod">
        <pc:chgData name="Jere Lavikainen" userId="f49506f4-e534-49c2-9506-e32534788a4e" providerId="ADAL" clId="{8A4C1875-1D7B-49D5-AEA5-40FA4FC7BFAC}" dt="2023-08-15T06:44:16.931" v="3962" actId="20577"/>
        <pc:sldMkLst>
          <pc:docMk/>
          <pc:sldMk cId="2431224018" sldId="263"/>
        </pc:sldMkLst>
        <pc:spChg chg="mod">
          <ac:chgData name="Jere Lavikainen" userId="f49506f4-e534-49c2-9506-e32534788a4e" providerId="ADAL" clId="{8A4C1875-1D7B-49D5-AEA5-40FA4FC7BFAC}" dt="2023-08-14T12:17:37.791" v="1749" actId="20577"/>
          <ac:spMkLst>
            <pc:docMk/>
            <pc:sldMk cId="2431224018" sldId="263"/>
            <ac:spMk id="2" creationId="{C844C8A9-9492-68E7-6D84-E424184F6598}"/>
          </ac:spMkLst>
        </pc:spChg>
        <pc:spChg chg="mod">
          <ac:chgData name="Jere Lavikainen" userId="f49506f4-e534-49c2-9506-e32534788a4e" providerId="ADAL" clId="{8A4C1875-1D7B-49D5-AEA5-40FA4FC7BFAC}" dt="2023-08-15T06:44:16.931" v="3962" actId="20577"/>
          <ac:spMkLst>
            <pc:docMk/>
            <pc:sldMk cId="2431224018" sldId="263"/>
            <ac:spMk id="3" creationId="{F9D6FB9B-100B-1FD2-32EA-0F6ECEA75D60}"/>
          </ac:spMkLst>
        </pc:spChg>
      </pc:sldChg>
      <pc:sldChg chg="modSp new mod">
        <pc:chgData name="Jere Lavikainen" userId="f49506f4-e534-49c2-9506-e32534788a4e" providerId="ADAL" clId="{8A4C1875-1D7B-49D5-AEA5-40FA4FC7BFAC}" dt="2023-08-16T07:23:59.537" v="7179" actId="20577"/>
        <pc:sldMkLst>
          <pc:docMk/>
          <pc:sldMk cId="3811639068" sldId="264"/>
        </pc:sldMkLst>
        <pc:spChg chg="mod">
          <ac:chgData name="Jere Lavikainen" userId="f49506f4-e534-49c2-9506-e32534788a4e" providerId="ADAL" clId="{8A4C1875-1D7B-49D5-AEA5-40FA4FC7BFAC}" dt="2023-08-14T12:20:46.935" v="2228" actId="20577"/>
          <ac:spMkLst>
            <pc:docMk/>
            <pc:sldMk cId="3811639068" sldId="264"/>
            <ac:spMk id="2" creationId="{67416246-682F-A9EC-3B36-4562F8A2EE68}"/>
          </ac:spMkLst>
        </pc:spChg>
        <pc:spChg chg="mod">
          <ac:chgData name="Jere Lavikainen" userId="f49506f4-e534-49c2-9506-e32534788a4e" providerId="ADAL" clId="{8A4C1875-1D7B-49D5-AEA5-40FA4FC7BFAC}" dt="2023-08-16T07:23:59.537" v="7179" actId="20577"/>
          <ac:spMkLst>
            <pc:docMk/>
            <pc:sldMk cId="3811639068" sldId="264"/>
            <ac:spMk id="3" creationId="{AEB00256-5CC6-B85A-79E2-839675DC6B5C}"/>
          </ac:spMkLst>
        </pc:spChg>
      </pc:sldChg>
      <pc:sldChg chg="addSp delSp modSp new mod ord modAnim">
        <pc:chgData name="Jere Lavikainen" userId="f49506f4-e534-49c2-9506-e32534788a4e" providerId="ADAL" clId="{8A4C1875-1D7B-49D5-AEA5-40FA4FC7BFAC}" dt="2023-08-15T10:06:31.528" v="5240"/>
        <pc:sldMkLst>
          <pc:docMk/>
          <pc:sldMk cId="270840366" sldId="265"/>
        </pc:sldMkLst>
        <pc:spChg chg="mod">
          <ac:chgData name="Jere Lavikainen" userId="f49506f4-e534-49c2-9506-e32534788a4e" providerId="ADAL" clId="{8A4C1875-1D7B-49D5-AEA5-40FA4FC7BFAC}" dt="2023-08-15T06:53:24.444" v="4189" actId="20577"/>
          <ac:spMkLst>
            <pc:docMk/>
            <pc:sldMk cId="270840366" sldId="265"/>
            <ac:spMk id="2" creationId="{78BDBD88-08EB-0DED-003A-0740BD889E6D}"/>
          </ac:spMkLst>
        </pc:spChg>
        <pc:spChg chg="del mod">
          <ac:chgData name="Jere Lavikainen" userId="f49506f4-e534-49c2-9506-e32534788a4e" providerId="ADAL" clId="{8A4C1875-1D7B-49D5-AEA5-40FA4FC7BFAC}" dt="2023-08-15T06:28:01.436" v="3506" actId="478"/>
          <ac:spMkLst>
            <pc:docMk/>
            <pc:sldMk cId="270840366" sldId="265"/>
            <ac:spMk id="3" creationId="{D20A201C-8BB0-A6A5-87B0-00ACEB023ED9}"/>
          </ac:spMkLst>
        </pc:spChg>
        <pc:spChg chg="add mod">
          <ac:chgData name="Jere Lavikainen" userId="f49506f4-e534-49c2-9506-e32534788a4e" providerId="ADAL" clId="{8A4C1875-1D7B-49D5-AEA5-40FA4FC7BFAC}" dt="2023-08-15T06:36:52.310" v="3525" actId="14100"/>
          <ac:spMkLst>
            <pc:docMk/>
            <pc:sldMk cId="270840366" sldId="265"/>
            <ac:spMk id="4" creationId="{15D878E5-1814-9E33-3C42-C09DD15AA8EF}"/>
          </ac:spMkLst>
        </pc:spChg>
        <pc:spChg chg="add mod">
          <ac:chgData name="Jere Lavikainen" userId="f49506f4-e534-49c2-9506-e32534788a4e" providerId="ADAL" clId="{8A4C1875-1D7B-49D5-AEA5-40FA4FC7BFAC}" dt="2023-08-15T06:36:57.451" v="3538" actId="1038"/>
          <ac:spMkLst>
            <pc:docMk/>
            <pc:sldMk cId="270840366" sldId="265"/>
            <ac:spMk id="5" creationId="{01F2804E-C4B1-4511-7CEF-E011550E0ADF}"/>
          </ac:spMkLst>
        </pc:spChg>
        <pc:spChg chg="add mod">
          <ac:chgData name="Jere Lavikainen" userId="f49506f4-e534-49c2-9506-e32534788a4e" providerId="ADAL" clId="{8A4C1875-1D7B-49D5-AEA5-40FA4FC7BFAC}" dt="2023-08-15T06:36:57.451" v="3538" actId="1038"/>
          <ac:spMkLst>
            <pc:docMk/>
            <pc:sldMk cId="270840366" sldId="265"/>
            <ac:spMk id="6" creationId="{75803E37-C12E-E71C-2EBC-EEA5ACC0465F}"/>
          </ac:spMkLst>
        </pc:spChg>
      </pc:sldChg>
      <pc:sldChg chg="modSp new mod ord">
        <pc:chgData name="Jere Lavikainen" userId="f49506f4-e534-49c2-9506-e32534788a4e" providerId="ADAL" clId="{8A4C1875-1D7B-49D5-AEA5-40FA4FC7BFAC}" dt="2023-08-16T08:03:17.869" v="9460" actId="20577"/>
        <pc:sldMkLst>
          <pc:docMk/>
          <pc:sldMk cId="1991422164" sldId="266"/>
        </pc:sldMkLst>
        <pc:spChg chg="mod">
          <ac:chgData name="Jere Lavikainen" userId="f49506f4-e534-49c2-9506-e32534788a4e" providerId="ADAL" clId="{8A4C1875-1D7B-49D5-AEA5-40FA4FC7BFAC}" dt="2023-08-15T06:40:04.780" v="3581" actId="20577"/>
          <ac:spMkLst>
            <pc:docMk/>
            <pc:sldMk cId="1991422164" sldId="266"/>
            <ac:spMk id="2" creationId="{E624F15B-77EA-6CA4-949D-08A811588CCA}"/>
          </ac:spMkLst>
        </pc:spChg>
        <pc:spChg chg="mod">
          <ac:chgData name="Jere Lavikainen" userId="f49506f4-e534-49c2-9506-e32534788a4e" providerId="ADAL" clId="{8A4C1875-1D7B-49D5-AEA5-40FA4FC7BFAC}" dt="2023-08-16T08:03:17.869" v="9460" actId="20577"/>
          <ac:spMkLst>
            <pc:docMk/>
            <pc:sldMk cId="1991422164" sldId="266"/>
            <ac:spMk id="3" creationId="{2A4AB4A6-7943-9E7D-0CED-14A4A72F987C}"/>
          </ac:spMkLst>
        </pc:spChg>
      </pc:sldChg>
      <pc:sldChg chg="modSp new mod">
        <pc:chgData name="Jere Lavikainen" userId="f49506f4-e534-49c2-9506-e32534788a4e" providerId="ADAL" clId="{8A4C1875-1D7B-49D5-AEA5-40FA4FC7BFAC}" dt="2023-08-16T11:37:00.218" v="11022" actId="20577"/>
        <pc:sldMkLst>
          <pc:docMk/>
          <pc:sldMk cId="339248791" sldId="267"/>
        </pc:sldMkLst>
        <pc:spChg chg="mod">
          <ac:chgData name="Jere Lavikainen" userId="f49506f4-e534-49c2-9506-e32534788a4e" providerId="ADAL" clId="{8A4C1875-1D7B-49D5-AEA5-40FA4FC7BFAC}" dt="2023-08-16T11:37:00.218" v="11022" actId="20577"/>
          <ac:spMkLst>
            <pc:docMk/>
            <pc:sldMk cId="339248791" sldId="267"/>
            <ac:spMk id="2" creationId="{7A3AD32D-33B8-6F2E-D699-0FF4574BC7A8}"/>
          </ac:spMkLst>
        </pc:spChg>
        <pc:spChg chg="mod">
          <ac:chgData name="Jere Lavikainen" userId="f49506f4-e534-49c2-9506-e32534788a4e" providerId="ADAL" clId="{8A4C1875-1D7B-49D5-AEA5-40FA4FC7BFAC}" dt="2023-08-15T07:03:18.786" v="4782" actId="20577"/>
          <ac:spMkLst>
            <pc:docMk/>
            <pc:sldMk cId="339248791" sldId="267"/>
            <ac:spMk id="3" creationId="{AE5A1252-B46C-0EFA-ABAE-C479DD76DD85}"/>
          </ac:spMkLst>
        </pc:spChg>
      </pc:sldChg>
      <pc:sldChg chg="addSp delSp modSp new mod modAnim">
        <pc:chgData name="Jere Lavikainen" userId="f49506f4-e534-49c2-9506-e32534788a4e" providerId="ADAL" clId="{8A4C1875-1D7B-49D5-AEA5-40FA4FC7BFAC}" dt="2023-08-16T08:03:55.488" v="9462"/>
        <pc:sldMkLst>
          <pc:docMk/>
          <pc:sldMk cId="1531052847" sldId="268"/>
        </pc:sldMkLst>
        <pc:spChg chg="mod">
          <ac:chgData name="Jere Lavikainen" userId="f49506f4-e534-49c2-9506-e32534788a4e" providerId="ADAL" clId="{8A4C1875-1D7B-49D5-AEA5-40FA4FC7BFAC}" dt="2023-08-15T07:24:43.551" v="4805" actId="20577"/>
          <ac:spMkLst>
            <pc:docMk/>
            <pc:sldMk cId="1531052847" sldId="268"/>
            <ac:spMk id="2" creationId="{29CA2C5D-D1D4-B6D6-34EB-EE3C6083B03E}"/>
          </ac:spMkLst>
        </pc:spChg>
        <pc:spChg chg="del">
          <ac:chgData name="Jere Lavikainen" userId="f49506f4-e534-49c2-9506-e32534788a4e" providerId="ADAL" clId="{8A4C1875-1D7B-49D5-AEA5-40FA4FC7BFAC}" dt="2023-08-15T09:21:31.890" v="4811" actId="478"/>
          <ac:spMkLst>
            <pc:docMk/>
            <pc:sldMk cId="1531052847" sldId="268"/>
            <ac:spMk id="3" creationId="{AB3B3512-27AE-8309-C1F5-D1F0500CBF19}"/>
          </ac:spMkLst>
        </pc:spChg>
        <pc:spChg chg="add mod">
          <ac:chgData name="Jere Lavikainen" userId="f49506f4-e534-49c2-9506-e32534788a4e" providerId="ADAL" clId="{8A4C1875-1D7B-49D5-AEA5-40FA4FC7BFAC}" dt="2023-08-15T09:21:27.907" v="4810" actId="1076"/>
          <ac:spMkLst>
            <pc:docMk/>
            <pc:sldMk cId="1531052847" sldId="268"/>
            <ac:spMk id="4" creationId="{6769CFEB-E1BE-D2C5-26E1-F7A21156CF1D}"/>
          </ac:spMkLst>
        </pc:spChg>
        <pc:spChg chg="add mod">
          <ac:chgData name="Jere Lavikainen" userId="f49506f4-e534-49c2-9506-e32534788a4e" providerId="ADAL" clId="{8A4C1875-1D7B-49D5-AEA5-40FA4FC7BFAC}" dt="2023-08-16T08:03:54.432" v="9461"/>
          <ac:spMkLst>
            <pc:docMk/>
            <pc:sldMk cId="1531052847" sldId="268"/>
            <ac:spMk id="5" creationId="{883AF1F5-6337-AE36-BE69-1EA40F2F60ED}"/>
          </ac:spMkLst>
        </pc:spChg>
      </pc:sldChg>
      <pc:sldChg chg="addSp delSp modSp new mod delAnim modAnim">
        <pc:chgData name="Jere Lavikainen" userId="f49506f4-e534-49c2-9506-e32534788a4e" providerId="ADAL" clId="{8A4C1875-1D7B-49D5-AEA5-40FA4FC7BFAC}" dt="2023-08-15T10:05:22.462" v="5238"/>
        <pc:sldMkLst>
          <pc:docMk/>
          <pc:sldMk cId="2059298664" sldId="269"/>
        </pc:sldMkLst>
        <pc:spChg chg="mod">
          <ac:chgData name="Jere Lavikainen" userId="f49506f4-e534-49c2-9506-e32534788a4e" providerId="ADAL" clId="{8A4C1875-1D7B-49D5-AEA5-40FA4FC7BFAC}" dt="2023-08-15T09:24:38.050" v="4841" actId="20577"/>
          <ac:spMkLst>
            <pc:docMk/>
            <pc:sldMk cId="2059298664" sldId="269"/>
            <ac:spMk id="2" creationId="{9E70BB97-101F-EFCC-1943-70FAE43AB475}"/>
          </ac:spMkLst>
        </pc:spChg>
        <pc:spChg chg="mod">
          <ac:chgData name="Jere Lavikainen" userId="f49506f4-e534-49c2-9506-e32534788a4e" providerId="ADAL" clId="{8A4C1875-1D7B-49D5-AEA5-40FA4FC7BFAC}" dt="2023-08-15T09:47:29.768" v="5173" actId="20577"/>
          <ac:spMkLst>
            <pc:docMk/>
            <pc:sldMk cId="2059298664" sldId="269"/>
            <ac:spMk id="3" creationId="{C055003A-D4DC-B711-7364-C18AF803DE37}"/>
          </ac:spMkLst>
        </pc:spChg>
        <pc:spChg chg="add mod">
          <ac:chgData name="Jere Lavikainen" userId="f49506f4-e534-49c2-9506-e32534788a4e" providerId="ADAL" clId="{8A4C1875-1D7B-49D5-AEA5-40FA4FC7BFAC}" dt="2023-08-15T10:00:06.703" v="5200" actId="1076"/>
          <ac:spMkLst>
            <pc:docMk/>
            <pc:sldMk cId="2059298664" sldId="269"/>
            <ac:spMk id="4" creationId="{EC94BF58-E62B-905B-1D57-9EBC7D477C7D}"/>
          </ac:spMkLst>
        </pc:spChg>
        <pc:spChg chg="add del mod">
          <ac:chgData name="Jere Lavikainen" userId="f49506f4-e534-49c2-9506-e32534788a4e" providerId="ADAL" clId="{8A4C1875-1D7B-49D5-AEA5-40FA4FC7BFAC}" dt="2023-08-15T09:53:07.636" v="5191"/>
          <ac:spMkLst>
            <pc:docMk/>
            <pc:sldMk cId="2059298664" sldId="269"/>
            <ac:spMk id="5" creationId="{A446D640-B7F2-0B45-4E18-2AB932D489EF}"/>
          </ac:spMkLst>
        </pc:spChg>
        <pc:spChg chg="add del mod">
          <ac:chgData name="Jere Lavikainen" userId="f49506f4-e534-49c2-9506-e32534788a4e" providerId="ADAL" clId="{8A4C1875-1D7B-49D5-AEA5-40FA4FC7BFAC}" dt="2023-08-15T10:05:08.096" v="5234" actId="478"/>
          <ac:spMkLst>
            <pc:docMk/>
            <pc:sldMk cId="2059298664" sldId="269"/>
            <ac:spMk id="6" creationId="{AF443CC2-44C3-4162-2295-D662D5242F71}"/>
          </ac:spMkLst>
        </pc:spChg>
        <pc:spChg chg="add mod">
          <ac:chgData name="Jere Lavikainen" userId="f49506f4-e534-49c2-9506-e32534788a4e" providerId="ADAL" clId="{8A4C1875-1D7B-49D5-AEA5-40FA4FC7BFAC}" dt="2023-08-15T10:05:17.032" v="5237" actId="14100"/>
          <ac:spMkLst>
            <pc:docMk/>
            <pc:sldMk cId="2059298664" sldId="269"/>
            <ac:spMk id="8" creationId="{4ADF9685-2EC0-09FF-B6F9-8C9D3A8AA220}"/>
          </ac:spMkLst>
        </pc:spChg>
      </pc:sldChg>
      <pc:sldChg chg="modSp new mod">
        <pc:chgData name="Jere Lavikainen" userId="f49506f4-e534-49c2-9506-e32534788a4e" providerId="ADAL" clId="{8A4C1875-1D7B-49D5-AEA5-40FA4FC7BFAC}" dt="2023-08-16T07:25:47.322" v="7408" actId="20577"/>
        <pc:sldMkLst>
          <pc:docMk/>
          <pc:sldMk cId="1342434126" sldId="270"/>
        </pc:sldMkLst>
        <pc:spChg chg="mod">
          <ac:chgData name="Jere Lavikainen" userId="f49506f4-e534-49c2-9506-e32534788a4e" providerId="ADAL" clId="{8A4C1875-1D7B-49D5-AEA5-40FA4FC7BFAC}" dt="2023-08-16T06:47:07.677" v="5760" actId="20577"/>
          <ac:spMkLst>
            <pc:docMk/>
            <pc:sldMk cId="1342434126" sldId="270"/>
            <ac:spMk id="2" creationId="{38CD56AD-912D-7CF7-E508-125AA7820D66}"/>
          </ac:spMkLst>
        </pc:spChg>
        <pc:spChg chg="mod">
          <ac:chgData name="Jere Lavikainen" userId="f49506f4-e534-49c2-9506-e32534788a4e" providerId="ADAL" clId="{8A4C1875-1D7B-49D5-AEA5-40FA4FC7BFAC}" dt="2023-08-16T07:25:47.322" v="7408" actId="20577"/>
          <ac:spMkLst>
            <pc:docMk/>
            <pc:sldMk cId="1342434126" sldId="270"/>
            <ac:spMk id="3" creationId="{ACCC33BD-60AC-D314-3053-4B16C373DBC0}"/>
          </ac:spMkLst>
        </pc:spChg>
      </pc:sldChg>
      <pc:sldChg chg="modSp new mod ord">
        <pc:chgData name="Jere Lavikainen" userId="f49506f4-e534-49c2-9506-e32534788a4e" providerId="ADAL" clId="{8A4C1875-1D7B-49D5-AEA5-40FA4FC7BFAC}" dt="2023-08-16T07:27:28.003" v="7548"/>
        <pc:sldMkLst>
          <pc:docMk/>
          <pc:sldMk cId="3099412272" sldId="271"/>
        </pc:sldMkLst>
        <pc:spChg chg="mod">
          <ac:chgData name="Jere Lavikainen" userId="f49506f4-e534-49c2-9506-e32534788a4e" providerId="ADAL" clId="{8A4C1875-1D7B-49D5-AEA5-40FA4FC7BFAC}" dt="2023-08-16T06:51:55.389" v="6619" actId="20577"/>
          <ac:spMkLst>
            <pc:docMk/>
            <pc:sldMk cId="3099412272" sldId="271"/>
            <ac:spMk id="2" creationId="{2DB760F6-B31E-C17E-0185-8EDBD53F08CB}"/>
          </ac:spMkLst>
        </pc:spChg>
        <pc:spChg chg="mod">
          <ac:chgData name="Jere Lavikainen" userId="f49506f4-e534-49c2-9506-e32534788a4e" providerId="ADAL" clId="{8A4C1875-1D7B-49D5-AEA5-40FA4FC7BFAC}" dt="2023-08-16T06:57:19.616" v="7046" actId="20577"/>
          <ac:spMkLst>
            <pc:docMk/>
            <pc:sldMk cId="3099412272" sldId="271"/>
            <ac:spMk id="3" creationId="{EEB97686-77E0-98EE-888B-F75486635E72}"/>
          </ac:spMkLst>
        </pc:spChg>
      </pc:sldChg>
      <pc:sldChg chg="addSp delSp modSp new mod modAnim">
        <pc:chgData name="Jere Lavikainen" userId="f49506f4-e534-49c2-9506-e32534788a4e" providerId="ADAL" clId="{8A4C1875-1D7B-49D5-AEA5-40FA4FC7BFAC}" dt="2023-08-16T09:05:03.170" v="9628"/>
        <pc:sldMkLst>
          <pc:docMk/>
          <pc:sldMk cId="1271023125" sldId="272"/>
        </pc:sldMkLst>
        <pc:spChg chg="mod">
          <ac:chgData name="Jere Lavikainen" userId="f49506f4-e534-49c2-9506-e32534788a4e" providerId="ADAL" clId="{8A4C1875-1D7B-49D5-AEA5-40FA4FC7BFAC}" dt="2023-08-16T07:22:09.081" v="7084" actId="20577"/>
          <ac:spMkLst>
            <pc:docMk/>
            <pc:sldMk cId="1271023125" sldId="272"/>
            <ac:spMk id="2" creationId="{C21280F0-525C-4808-AC3A-3AC33F87878E}"/>
          </ac:spMkLst>
        </pc:spChg>
        <pc:spChg chg="del">
          <ac:chgData name="Jere Lavikainen" userId="f49506f4-e534-49c2-9506-e32534788a4e" providerId="ADAL" clId="{8A4C1875-1D7B-49D5-AEA5-40FA4FC7BFAC}" dt="2023-08-16T07:30:24.586" v="7709" actId="478"/>
          <ac:spMkLst>
            <pc:docMk/>
            <pc:sldMk cId="1271023125" sldId="272"/>
            <ac:spMk id="3" creationId="{E909FB6D-1292-7FFE-50A8-8C65CAD3DA55}"/>
          </ac:spMkLst>
        </pc:spChg>
        <pc:spChg chg="add mod">
          <ac:chgData name="Jere Lavikainen" userId="f49506f4-e534-49c2-9506-e32534788a4e" providerId="ADAL" clId="{8A4C1875-1D7B-49D5-AEA5-40FA4FC7BFAC}" dt="2023-08-16T07:50:35.020" v="8066" actId="1076"/>
          <ac:spMkLst>
            <pc:docMk/>
            <pc:sldMk cId="1271023125" sldId="272"/>
            <ac:spMk id="4" creationId="{F634D2F0-F805-ACEA-AEA2-7A7BC49E9263}"/>
          </ac:spMkLst>
        </pc:spChg>
        <pc:spChg chg="add mod">
          <ac:chgData name="Jere Lavikainen" userId="f49506f4-e534-49c2-9506-e32534788a4e" providerId="ADAL" clId="{8A4C1875-1D7B-49D5-AEA5-40FA4FC7BFAC}" dt="2023-08-16T07:50:38.803" v="8068" actId="1076"/>
          <ac:spMkLst>
            <pc:docMk/>
            <pc:sldMk cId="1271023125" sldId="272"/>
            <ac:spMk id="6" creationId="{819A44DB-846A-BD6E-B8F0-FF482C7D495C}"/>
          </ac:spMkLst>
        </pc:spChg>
        <pc:spChg chg="add mod">
          <ac:chgData name="Jere Lavikainen" userId="f49506f4-e534-49c2-9506-e32534788a4e" providerId="ADAL" clId="{8A4C1875-1D7B-49D5-AEA5-40FA4FC7BFAC}" dt="2023-08-16T07:50:45.251" v="8069" actId="1076"/>
          <ac:spMkLst>
            <pc:docMk/>
            <pc:sldMk cId="1271023125" sldId="272"/>
            <ac:spMk id="8" creationId="{75B9A28F-5B4E-9A87-C6B2-F6FC821AF503}"/>
          </ac:spMkLst>
        </pc:spChg>
        <pc:spChg chg="add del mod">
          <ac:chgData name="Jere Lavikainen" userId="f49506f4-e534-49c2-9506-e32534788a4e" providerId="ADAL" clId="{8A4C1875-1D7B-49D5-AEA5-40FA4FC7BFAC}" dt="2023-08-16T07:51:52.603" v="8084" actId="478"/>
          <ac:spMkLst>
            <pc:docMk/>
            <pc:sldMk cId="1271023125" sldId="272"/>
            <ac:spMk id="9" creationId="{FD709D27-AA6E-CBC9-0C9F-B9659A881AD9}"/>
          </ac:spMkLst>
        </pc:spChg>
        <pc:spChg chg="add del mod">
          <ac:chgData name="Jere Lavikainen" userId="f49506f4-e534-49c2-9506-e32534788a4e" providerId="ADAL" clId="{8A4C1875-1D7B-49D5-AEA5-40FA4FC7BFAC}" dt="2023-08-16T07:51:51.739" v="8083" actId="478"/>
          <ac:spMkLst>
            <pc:docMk/>
            <pc:sldMk cId="1271023125" sldId="272"/>
            <ac:spMk id="10" creationId="{56ED1CF2-E871-A094-D443-7B09ECA52D6C}"/>
          </ac:spMkLst>
        </pc:spChg>
        <pc:spChg chg="add del mod">
          <ac:chgData name="Jere Lavikainen" userId="f49506f4-e534-49c2-9506-e32534788a4e" providerId="ADAL" clId="{8A4C1875-1D7B-49D5-AEA5-40FA4FC7BFAC}" dt="2023-08-16T07:51:51.165" v="8082" actId="478"/>
          <ac:spMkLst>
            <pc:docMk/>
            <pc:sldMk cId="1271023125" sldId="272"/>
            <ac:spMk id="11" creationId="{D5204C01-5DF9-0330-3DC6-7F28CCE8168B}"/>
          </ac:spMkLst>
        </pc:spChg>
        <pc:spChg chg="add mod">
          <ac:chgData name="Jere Lavikainen" userId="f49506f4-e534-49c2-9506-e32534788a4e" providerId="ADAL" clId="{8A4C1875-1D7B-49D5-AEA5-40FA4FC7BFAC}" dt="2023-08-16T07:54:26.090" v="8282" actId="255"/>
          <ac:spMkLst>
            <pc:docMk/>
            <pc:sldMk cId="1271023125" sldId="272"/>
            <ac:spMk id="15" creationId="{E9936251-1055-4A87-C9D8-7622C06DACF6}"/>
          </ac:spMkLst>
        </pc:spChg>
        <pc:spChg chg="add mod">
          <ac:chgData name="Jere Lavikainen" userId="f49506f4-e534-49c2-9506-e32534788a4e" providerId="ADAL" clId="{8A4C1875-1D7B-49D5-AEA5-40FA4FC7BFAC}" dt="2023-08-16T07:54:32.739" v="8284" actId="1076"/>
          <ac:spMkLst>
            <pc:docMk/>
            <pc:sldMk cId="1271023125" sldId="272"/>
            <ac:spMk id="19" creationId="{9497EDA4-0DCC-6B67-6514-BF3D3DE8E2D1}"/>
          </ac:spMkLst>
        </pc:spChg>
        <pc:spChg chg="add mod">
          <ac:chgData name="Jere Lavikainen" userId="f49506f4-e534-49c2-9506-e32534788a4e" providerId="ADAL" clId="{8A4C1875-1D7B-49D5-AEA5-40FA4FC7BFAC}" dt="2023-08-16T07:56:09.644" v="8460" actId="20577"/>
          <ac:spMkLst>
            <pc:docMk/>
            <pc:sldMk cId="1271023125" sldId="272"/>
            <ac:spMk id="24" creationId="{8437700F-E94B-E99E-A7A9-7F22886BBBCE}"/>
          </ac:spMkLst>
        </pc:spChg>
        <pc:spChg chg="add mod">
          <ac:chgData name="Jere Lavikainen" userId="f49506f4-e534-49c2-9506-e32534788a4e" providerId="ADAL" clId="{8A4C1875-1D7B-49D5-AEA5-40FA4FC7BFAC}" dt="2023-08-16T07:57:08.005" v="8556" actId="208"/>
          <ac:spMkLst>
            <pc:docMk/>
            <pc:sldMk cId="1271023125" sldId="272"/>
            <ac:spMk id="28" creationId="{9D9A8ABA-820C-3FF1-041F-3ACB955ACF27}"/>
          </ac:spMkLst>
        </pc:spChg>
        <pc:spChg chg="add mod">
          <ac:chgData name="Jere Lavikainen" userId="f49506f4-e534-49c2-9506-e32534788a4e" providerId="ADAL" clId="{8A4C1875-1D7B-49D5-AEA5-40FA4FC7BFAC}" dt="2023-08-16T07:56:46.596" v="8554" actId="1076"/>
          <ac:spMkLst>
            <pc:docMk/>
            <pc:sldMk cId="1271023125" sldId="272"/>
            <ac:spMk id="29" creationId="{390F19D5-E301-15B0-37CC-361CA8DA96BB}"/>
          </ac:spMkLst>
        </pc:spChg>
        <pc:cxnChg chg="add mod">
          <ac:chgData name="Jere Lavikainen" userId="f49506f4-e534-49c2-9506-e32534788a4e" providerId="ADAL" clId="{8A4C1875-1D7B-49D5-AEA5-40FA4FC7BFAC}" dt="2023-08-16T07:57:02.955" v="8555" actId="208"/>
          <ac:cxnSpMkLst>
            <pc:docMk/>
            <pc:sldMk cId="1271023125" sldId="272"/>
            <ac:cxnSpMk id="13" creationId="{BD9030DF-A0B4-52F6-C40B-1858DCDE32CE}"/>
          </ac:cxnSpMkLst>
        </pc:cxnChg>
        <pc:cxnChg chg="add mod">
          <ac:chgData name="Jere Lavikainen" userId="f49506f4-e534-49c2-9506-e32534788a4e" providerId="ADAL" clId="{8A4C1875-1D7B-49D5-AEA5-40FA4FC7BFAC}" dt="2023-08-16T07:57:08.005" v="8556" actId="208"/>
          <ac:cxnSpMkLst>
            <pc:docMk/>
            <pc:sldMk cId="1271023125" sldId="272"/>
            <ac:cxnSpMk id="17" creationId="{1CD2659D-1FFD-D8A6-663C-908C7496F675}"/>
          </ac:cxnSpMkLst>
        </pc:cxnChg>
        <pc:cxnChg chg="add mod">
          <ac:chgData name="Jere Lavikainen" userId="f49506f4-e534-49c2-9506-e32534788a4e" providerId="ADAL" clId="{8A4C1875-1D7B-49D5-AEA5-40FA4FC7BFAC}" dt="2023-08-16T07:57:08.005" v="8556" actId="208"/>
          <ac:cxnSpMkLst>
            <pc:docMk/>
            <pc:sldMk cId="1271023125" sldId="272"/>
            <ac:cxnSpMk id="25" creationId="{25679681-839D-5927-3E40-FFBD5E6A2829}"/>
          </ac:cxnSpMkLst>
        </pc:cxnChg>
      </pc:sldChg>
      <pc:sldChg chg="modSp new mod ord">
        <pc:chgData name="Jere Lavikainen" userId="f49506f4-e534-49c2-9506-e32534788a4e" providerId="ADAL" clId="{8A4C1875-1D7B-49D5-AEA5-40FA4FC7BFAC}" dt="2023-08-16T11:14:10.703" v="10085" actId="20577"/>
        <pc:sldMkLst>
          <pc:docMk/>
          <pc:sldMk cId="3627883959" sldId="273"/>
        </pc:sldMkLst>
        <pc:spChg chg="mod">
          <ac:chgData name="Jere Lavikainen" userId="f49506f4-e534-49c2-9506-e32534788a4e" providerId="ADAL" clId="{8A4C1875-1D7B-49D5-AEA5-40FA4FC7BFAC}" dt="2023-08-16T07:34:31.066" v="7779" actId="20577"/>
          <ac:spMkLst>
            <pc:docMk/>
            <pc:sldMk cId="3627883959" sldId="273"/>
            <ac:spMk id="2" creationId="{5D26B0EA-3CBF-5619-1FF9-8D3E6AA7D8CB}"/>
          </ac:spMkLst>
        </pc:spChg>
        <pc:spChg chg="mod">
          <ac:chgData name="Jere Lavikainen" userId="f49506f4-e534-49c2-9506-e32534788a4e" providerId="ADAL" clId="{8A4C1875-1D7B-49D5-AEA5-40FA4FC7BFAC}" dt="2023-08-16T11:14:10.703" v="10085" actId="20577"/>
          <ac:spMkLst>
            <pc:docMk/>
            <pc:sldMk cId="3627883959" sldId="273"/>
            <ac:spMk id="3" creationId="{4D400F68-C986-3868-8A72-F5D337340392}"/>
          </ac:spMkLst>
        </pc:spChg>
      </pc:sldChg>
      <pc:sldChg chg="addSp delSp modSp new mod">
        <pc:chgData name="Jere Lavikainen" userId="f49506f4-e534-49c2-9506-e32534788a4e" providerId="ADAL" clId="{8A4C1875-1D7B-49D5-AEA5-40FA4FC7BFAC}" dt="2023-08-16T11:38:17.498" v="11134" actId="20577"/>
        <pc:sldMkLst>
          <pc:docMk/>
          <pc:sldMk cId="1002143319" sldId="274"/>
        </pc:sldMkLst>
        <pc:spChg chg="mod">
          <ac:chgData name="Jere Lavikainen" userId="f49506f4-e534-49c2-9506-e32534788a4e" providerId="ADAL" clId="{8A4C1875-1D7B-49D5-AEA5-40FA4FC7BFAC}" dt="2023-08-16T11:38:17.498" v="11134" actId="20577"/>
          <ac:spMkLst>
            <pc:docMk/>
            <pc:sldMk cId="1002143319" sldId="274"/>
            <ac:spMk id="2" creationId="{11C702E2-74F4-CD7C-8909-C32091B828A0}"/>
          </ac:spMkLst>
        </pc:spChg>
        <pc:spChg chg="del">
          <ac:chgData name="Jere Lavikainen" userId="f49506f4-e534-49c2-9506-e32534788a4e" providerId="ADAL" clId="{8A4C1875-1D7B-49D5-AEA5-40FA4FC7BFAC}" dt="2023-08-16T07:36:41.106" v="7898" actId="478"/>
          <ac:spMkLst>
            <pc:docMk/>
            <pc:sldMk cId="1002143319" sldId="274"/>
            <ac:spMk id="3" creationId="{D81E7370-91E9-A405-8E97-8A95C9FBF242}"/>
          </ac:spMkLst>
        </pc:spChg>
        <pc:spChg chg="add mod">
          <ac:chgData name="Jere Lavikainen" userId="f49506f4-e534-49c2-9506-e32534788a4e" providerId="ADAL" clId="{8A4C1875-1D7B-49D5-AEA5-40FA4FC7BFAC}" dt="2023-08-16T07:39:10.466" v="7946" actId="20577"/>
          <ac:spMkLst>
            <pc:docMk/>
            <pc:sldMk cId="1002143319" sldId="274"/>
            <ac:spMk id="5" creationId="{01048501-420D-0D65-F1BD-09F67FD581B2}"/>
          </ac:spMkLst>
        </pc:spChg>
        <pc:spChg chg="add mod">
          <ac:chgData name="Jere Lavikainen" userId="f49506f4-e534-49c2-9506-e32534788a4e" providerId="ADAL" clId="{8A4C1875-1D7B-49D5-AEA5-40FA4FC7BFAC}" dt="2023-08-16T07:39:16.266" v="7947" actId="14100"/>
          <ac:spMkLst>
            <pc:docMk/>
            <pc:sldMk cId="1002143319" sldId="274"/>
            <ac:spMk id="7" creationId="{9601F20D-A0B8-7F2F-24D1-60BA7A581802}"/>
          </ac:spMkLst>
        </pc:spChg>
        <pc:spChg chg="add mod">
          <ac:chgData name="Jere Lavikainen" userId="f49506f4-e534-49c2-9506-e32534788a4e" providerId="ADAL" clId="{8A4C1875-1D7B-49D5-AEA5-40FA4FC7BFAC}" dt="2023-08-16T07:38:10.435" v="7932" actId="20577"/>
          <ac:spMkLst>
            <pc:docMk/>
            <pc:sldMk cId="1002143319" sldId="274"/>
            <ac:spMk id="9" creationId="{232E838B-6AB2-3552-998E-195A6D7D1FDC}"/>
          </ac:spMkLst>
        </pc:spChg>
      </pc:sldChg>
      <pc:sldChg chg="addSp delSp modSp new mod">
        <pc:chgData name="Jere Lavikainen" userId="f49506f4-e534-49c2-9506-e32534788a4e" providerId="ADAL" clId="{8A4C1875-1D7B-49D5-AEA5-40FA4FC7BFAC}" dt="2023-08-16T10:15:10.466" v="9764" actId="20577"/>
        <pc:sldMkLst>
          <pc:docMk/>
          <pc:sldMk cId="1866542662" sldId="275"/>
        </pc:sldMkLst>
        <pc:spChg chg="mod">
          <ac:chgData name="Jere Lavikainen" userId="f49506f4-e534-49c2-9506-e32534788a4e" providerId="ADAL" clId="{8A4C1875-1D7B-49D5-AEA5-40FA4FC7BFAC}" dt="2023-08-16T10:06:40.890" v="9660" actId="20577"/>
          <ac:spMkLst>
            <pc:docMk/>
            <pc:sldMk cId="1866542662" sldId="275"/>
            <ac:spMk id="2" creationId="{534F3CCD-5560-F6C1-6652-7538234DB489}"/>
          </ac:spMkLst>
        </pc:spChg>
        <pc:spChg chg="add del">
          <ac:chgData name="Jere Lavikainen" userId="f49506f4-e534-49c2-9506-e32534788a4e" providerId="ADAL" clId="{8A4C1875-1D7B-49D5-AEA5-40FA4FC7BFAC}" dt="2023-08-16T10:06:46.893" v="9662" actId="22"/>
          <ac:spMkLst>
            <pc:docMk/>
            <pc:sldMk cId="1866542662" sldId="275"/>
            <ac:spMk id="5" creationId="{32E26EEC-8694-471F-D057-1C93030A8F71}"/>
          </ac:spMkLst>
        </pc:spChg>
        <pc:spChg chg="add del mod">
          <ac:chgData name="Jere Lavikainen" userId="f49506f4-e534-49c2-9506-e32534788a4e" providerId="ADAL" clId="{8A4C1875-1D7B-49D5-AEA5-40FA4FC7BFAC}" dt="2023-08-16T10:12:12.987" v="9723" actId="478"/>
          <ac:spMkLst>
            <pc:docMk/>
            <pc:sldMk cId="1866542662" sldId="275"/>
            <ac:spMk id="7" creationId="{0F2063C4-F79C-76DD-DBEF-74DE4E530FCE}"/>
          </ac:spMkLst>
        </pc:spChg>
        <pc:spChg chg="add del mod">
          <ac:chgData name="Jere Lavikainen" userId="f49506f4-e534-49c2-9506-e32534788a4e" providerId="ADAL" clId="{8A4C1875-1D7B-49D5-AEA5-40FA4FC7BFAC}" dt="2023-08-16T10:12:16.650" v="9726" actId="478"/>
          <ac:spMkLst>
            <pc:docMk/>
            <pc:sldMk cId="1866542662" sldId="275"/>
            <ac:spMk id="9" creationId="{23F368B4-6E4E-7995-9ABD-8ED1A41681C8}"/>
          </ac:spMkLst>
        </pc:spChg>
        <pc:spChg chg="add del mod">
          <ac:chgData name="Jere Lavikainen" userId="f49506f4-e534-49c2-9506-e32534788a4e" providerId="ADAL" clId="{8A4C1875-1D7B-49D5-AEA5-40FA4FC7BFAC}" dt="2023-08-16T10:12:14.626" v="9725" actId="478"/>
          <ac:spMkLst>
            <pc:docMk/>
            <pc:sldMk cId="1866542662" sldId="275"/>
            <ac:spMk id="11" creationId="{545727F2-BC31-E941-1E41-3010D7CE4D7D}"/>
          </ac:spMkLst>
        </pc:spChg>
        <pc:spChg chg="add del mod">
          <ac:chgData name="Jere Lavikainen" userId="f49506f4-e534-49c2-9506-e32534788a4e" providerId="ADAL" clId="{8A4C1875-1D7B-49D5-AEA5-40FA4FC7BFAC}" dt="2023-08-16T10:12:41.090" v="9730" actId="478"/>
          <ac:spMkLst>
            <pc:docMk/>
            <pc:sldMk cId="1866542662" sldId="275"/>
            <ac:spMk id="13" creationId="{7EEEF043-D71B-AE71-94EF-D46526E0E368}"/>
          </ac:spMkLst>
        </pc:spChg>
        <pc:spChg chg="add mod">
          <ac:chgData name="Jere Lavikainen" userId="f49506f4-e534-49c2-9506-e32534788a4e" providerId="ADAL" clId="{8A4C1875-1D7B-49D5-AEA5-40FA4FC7BFAC}" dt="2023-08-16T10:15:10.466" v="9764" actId="20577"/>
          <ac:spMkLst>
            <pc:docMk/>
            <pc:sldMk cId="1866542662" sldId="275"/>
            <ac:spMk id="15" creationId="{B2165E87-00ED-0AA1-D73C-DD2297B4A530}"/>
          </ac:spMkLst>
        </pc:spChg>
        <pc:spChg chg="add mod">
          <ac:chgData name="Jere Lavikainen" userId="f49506f4-e534-49c2-9506-e32534788a4e" providerId="ADAL" clId="{8A4C1875-1D7B-49D5-AEA5-40FA4FC7BFAC}" dt="2023-08-16T10:13:53.251" v="9753" actId="14100"/>
          <ac:spMkLst>
            <pc:docMk/>
            <pc:sldMk cId="1866542662" sldId="275"/>
            <ac:spMk id="17" creationId="{1B5C8FC7-072D-EC96-3998-A577DA2EF037}"/>
          </ac:spMkLst>
        </pc:spChg>
      </pc:sldChg>
      <pc:sldChg chg="modSp new del mod">
        <pc:chgData name="Jere Lavikainen" userId="f49506f4-e534-49c2-9506-e32534788a4e" providerId="ADAL" clId="{8A4C1875-1D7B-49D5-AEA5-40FA4FC7BFAC}" dt="2023-08-16T07:39:46.658" v="8025" actId="47"/>
        <pc:sldMkLst>
          <pc:docMk/>
          <pc:sldMk cId="1954473897" sldId="276"/>
        </pc:sldMkLst>
        <pc:spChg chg="mod">
          <ac:chgData name="Jere Lavikainen" userId="f49506f4-e534-49c2-9506-e32534788a4e" providerId="ADAL" clId="{8A4C1875-1D7B-49D5-AEA5-40FA4FC7BFAC}" dt="2023-08-16T07:39:33.090" v="8023" actId="20577"/>
          <ac:spMkLst>
            <pc:docMk/>
            <pc:sldMk cId="1954473897" sldId="276"/>
            <ac:spMk id="2" creationId="{2D6EBC46-9D71-43A6-0F50-23700697EFE8}"/>
          </ac:spMkLst>
        </pc:spChg>
      </pc:sldChg>
      <pc:sldChg chg="modSp add mod">
        <pc:chgData name="Jere Lavikainen" userId="f49506f4-e534-49c2-9506-e32534788a4e" providerId="ADAL" clId="{8A4C1875-1D7B-49D5-AEA5-40FA4FC7BFAC}" dt="2023-08-16T11:38:11.811" v="11097" actId="20577"/>
        <pc:sldMkLst>
          <pc:docMk/>
          <pc:sldMk cId="898964984" sldId="277"/>
        </pc:sldMkLst>
        <pc:spChg chg="mod">
          <ac:chgData name="Jere Lavikainen" userId="f49506f4-e534-49c2-9506-e32534788a4e" providerId="ADAL" clId="{8A4C1875-1D7B-49D5-AEA5-40FA4FC7BFAC}" dt="2023-08-16T11:38:11.811" v="11097" actId="20577"/>
          <ac:spMkLst>
            <pc:docMk/>
            <pc:sldMk cId="898964984" sldId="277"/>
            <ac:spMk id="2" creationId="{11C702E2-74F4-CD7C-8909-C32091B828A0}"/>
          </ac:spMkLst>
        </pc:spChg>
        <pc:spChg chg="mod">
          <ac:chgData name="Jere Lavikainen" userId="f49506f4-e534-49c2-9506-e32534788a4e" providerId="ADAL" clId="{8A4C1875-1D7B-49D5-AEA5-40FA4FC7BFAC}" dt="2023-08-16T07:40:08.332" v="8040" actId="255"/>
          <ac:spMkLst>
            <pc:docMk/>
            <pc:sldMk cId="898964984" sldId="277"/>
            <ac:spMk id="5" creationId="{01048501-420D-0D65-F1BD-09F67FD581B2}"/>
          </ac:spMkLst>
        </pc:spChg>
        <pc:spChg chg="mod">
          <ac:chgData name="Jere Lavikainen" userId="f49506f4-e534-49c2-9506-e32534788a4e" providerId="ADAL" clId="{8A4C1875-1D7B-49D5-AEA5-40FA4FC7BFAC}" dt="2023-08-16T07:40:27.485" v="8043" actId="20577"/>
          <ac:spMkLst>
            <pc:docMk/>
            <pc:sldMk cId="898964984" sldId="277"/>
            <ac:spMk id="7" creationId="{9601F20D-A0B8-7F2F-24D1-60BA7A581802}"/>
          </ac:spMkLst>
        </pc:spChg>
      </pc:sldChg>
      <pc:sldChg chg="modSp new mod">
        <pc:chgData name="Jere Lavikainen" userId="f49506f4-e534-49c2-9506-e32534788a4e" providerId="ADAL" clId="{8A4C1875-1D7B-49D5-AEA5-40FA4FC7BFAC}" dt="2023-08-16T08:01:04.491" v="9286" actId="27636"/>
        <pc:sldMkLst>
          <pc:docMk/>
          <pc:sldMk cId="1087228282" sldId="278"/>
        </pc:sldMkLst>
        <pc:spChg chg="mod">
          <ac:chgData name="Jere Lavikainen" userId="f49506f4-e534-49c2-9506-e32534788a4e" providerId="ADAL" clId="{8A4C1875-1D7B-49D5-AEA5-40FA4FC7BFAC}" dt="2023-08-16T07:57:20.468" v="8587" actId="20577"/>
          <ac:spMkLst>
            <pc:docMk/>
            <pc:sldMk cId="1087228282" sldId="278"/>
            <ac:spMk id="2" creationId="{9E834EE3-AF7E-BD3C-55DB-A2BB1A99D089}"/>
          </ac:spMkLst>
        </pc:spChg>
        <pc:spChg chg="mod">
          <ac:chgData name="Jere Lavikainen" userId="f49506f4-e534-49c2-9506-e32534788a4e" providerId="ADAL" clId="{8A4C1875-1D7B-49D5-AEA5-40FA4FC7BFAC}" dt="2023-08-16T08:01:04.491" v="9286" actId="27636"/>
          <ac:spMkLst>
            <pc:docMk/>
            <pc:sldMk cId="1087228282" sldId="278"/>
            <ac:spMk id="3" creationId="{DC70E3FD-A1A0-1D3E-6B21-C7BFFF1381CB}"/>
          </ac:spMkLst>
        </pc:spChg>
      </pc:sldChg>
      <pc:sldChg chg="addSp delSp modSp new mod">
        <pc:chgData name="Jere Lavikainen" userId="f49506f4-e534-49c2-9506-e32534788a4e" providerId="ADAL" clId="{8A4C1875-1D7B-49D5-AEA5-40FA4FC7BFAC}" dt="2023-08-16T11:27:34.337" v="10677" actId="1076"/>
        <pc:sldMkLst>
          <pc:docMk/>
          <pc:sldMk cId="1472942044" sldId="279"/>
        </pc:sldMkLst>
        <pc:spChg chg="mod">
          <ac:chgData name="Jere Lavikainen" userId="f49506f4-e534-49c2-9506-e32534788a4e" providerId="ADAL" clId="{8A4C1875-1D7B-49D5-AEA5-40FA4FC7BFAC}" dt="2023-08-16T11:25:56.690" v="10660" actId="1076"/>
          <ac:spMkLst>
            <pc:docMk/>
            <pc:sldMk cId="1472942044" sldId="279"/>
            <ac:spMk id="2" creationId="{391791AC-38D5-B844-7F32-6DBED9B3C02C}"/>
          </ac:spMkLst>
        </pc:spChg>
        <pc:spChg chg="del">
          <ac:chgData name="Jere Lavikainen" userId="f49506f4-e534-49c2-9506-e32534788a4e" providerId="ADAL" clId="{8A4C1875-1D7B-49D5-AEA5-40FA4FC7BFAC}" dt="2023-08-16T11:24:32.456" v="10597" actId="22"/>
          <ac:spMkLst>
            <pc:docMk/>
            <pc:sldMk cId="1472942044" sldId="279"/>
            <ac:spMk id="3" creationId="{598330B7-75A9-05EA-75B3-83DDE398CDF9}"/>
          </ac:spMkLst>
        </pc:spChg>
        <pc:spChg chg="add mod">
          <ac:chgData name="Jere Lavikainen" userId="f49506f4-e534-49c2-9506-e32534788a4e" providerId="ADAL" clId="{8A4C1875-1D7B-49D5-AEA5-40FA4FC7BFAC}" dt="2023-08-16T11:27:34.337" v="10677" actId="1076"/>
          <ac:spMkLst>
            <pc:docMk/>
            <pc:sldMk cId="1472942044" sldId="279"/>
            <ac:spMk id="6" creationId="{F7BE125A-9A40-9AF5-FF77-15C783514B79}"/>
          </ac:spMkLst>
        </pc:spChg>
        <pc:picChg chg="add mod ord">
          <ac:chgData name="Jere Lavikainen" userId="f49506f4-e534-49c2-9506-e32534788a4e" providerId="ADAL" clId="{8A4C1875-1D7B-49D5-AEA5-40FA4FC7BFAC}" dt="2023-08-16T11:27:31.656" v="10676" actId="1076"/>
          <ac:picMkLst>
            <pc:docMk/>
            <pc:sldMk cId="1472942044" sldId="279"/>
            <ac:picMk id="5" creationId="{BCA8F686-FE3F-DA41-CF51-372C1011ABB7}"/>
          </ac:picMkLst>
        </pc:picChg>
      </pc:sldChg>
      <pc:sldChg chg="modSp new del mod">
        <pc:chgData name="Jere Lavikainen" userId="f49506f4-e534-49c2-9506-e32534788a4e" providerId="ADAL" clId="{8A4C1875-1D7B-49D5-AEA5-40FA4FC7BFAC}" dt="2023-08-16T11:18:16.576" v="10094" actId="2696"/>
        <pc:sldMkLst>
          <pc:docMk/>
          <pc:sldMk cId="1811741302" sldId="279"/>
        </pc:sldMkLst>
        <pc:spChg chg="mod">
          <ac:chgData name="Jere Lavikainen" userId="f49506f4-e534-49c2-9506-e32534788a4e" providerId="ADAL" clId="{8A4C1875-1D7B-49D5-AEA5-40FA4FC7BFAC}" dt="2023-08-16T11:18:07.337" v="10093" actId="20577"/>
          <ac:spMkLst>
            <pc:docMk/>
            <pc:sldMk cId="1811741302" sldId="279"/>
            <ac:spMk id="2" creationId="{C315B84E-1FC3-62B7-1B8A-7EB32605BC0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01/09/2023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102281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01/09/2023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45644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01/09/2023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736527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01/09/2023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559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01/09/2023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996117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01/09/2023</a:t>
            </a:fld>
            <a:endParaRPr lang="en-FI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261347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01/09/2023</a:t>
            </a:fld>
            <a:endParaRPr lang="en-FI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83644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01/09/2023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6351920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01/09/2023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127863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01/09/2023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67057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01/09/2023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83143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01/09/2023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56508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01/09/2023</a:t>
            </a:fld>
            <a:endParaRPr lang="en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85246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01/09/2023</a:t>
            </a:fld>
            <a:endParaRPr lang="en-FI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09420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01/09/2023</a:t>
            </a:fld>
            <a:endParaRPr lang="en-FI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43798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01/09/2023</a:t>
            </a:fld>
            <a:endParaRPr lang="en-FI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847644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01/09/2023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32476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3CE081A-A2C8-4CE7-824B-36E9D089E66C}" type="datetimeFigureOut">
              <a:rPr lang="en-FI" smtClean="0"/>
              <a:t>01/09/2023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851464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imtk.org/api_docs/opensim/api_docs/classOpenSim_1_1Muscle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F0327-C024-6339-6834-B809A6AF51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Scientific Programming with C++</a:t>
            </a:r>
            <a:endParaRPr lang="en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0444D-450C-B747-FC53-E7A4C8A7E8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Objects and classes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074058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A2C5D-D1D4-B6D6-34EB-EE3C6083B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Visibility example</a:t>
            </a:r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69CFEB-E1BE-D2C5-26E1-F7A21156CF1D}"/>
              </a:ext>
            </a:extLst>
          </p:cNvPr>
          <p:cNvSpPr txBox="1"/>
          <p:nvPr/>
        </p:nvSpPr>
        <p:spPr>
          <a:xfrm>
            <a:off x="646111" y="1324946"/>
            <a:ext cx="9591869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Meal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fi-FI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Meal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i-FI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priceIn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fi-FI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caloriesIn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fi-FI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price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fi-FI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priceIn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fi-FI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calories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fi-FI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caloriesIn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fr-F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setCalories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F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newCalories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 calories = </a:t>
            </a:r>
            <a:r>
              <a:rPr lang="fr-FR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newCalories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fi-FI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getCalories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 { </a:t>
            </a:r>
            <a:r>
              <a:rPr lang="fi-FI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calories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fi-FI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price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protected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fi-FI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calories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r>
              <a:rPr lang="en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en-FI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3AF1F5-6337-AE36-BE69-1EA40F2F60ED}"/>
              </a:ext>
            </a:extLst>
          </p:cNvPr>
          <p:cNvSpPr txBox="1"/>
          <p:nvPr/>
        </p:nvSpPr>
        <p:spPr>
          <a:xfrm>
            <a:off x="646111" y="5402426"/>
            <a:ext cx="540634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Meal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tortillaChips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(1.50, 773);</a:t>
            </a:r>
          </a:p>
          <a:p>
            <a:r>
              <a:rPr lang="fi-FI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tortillaChips.price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1.80; </a:t>
            </a:r>
            <a:r>
              <a:rPr lang="fi-FI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fi-FI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valid</a:t>
            </a:r>
            <a:endParaRPr lang="fi-FI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tortillaChips.calories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800; </a:t>
            </a:r>
            <a:r>
              <a:rPr lang="fi-FI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fi-FI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error</a:t>
            </a:r>
            <a:endParaRPr lang="fi-FI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tortillaChips.getCalories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fi-FI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fi-FI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valid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53105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AD32D-33B8-6F2E-D699-0FF4574BC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should you care about visibility?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A1252-B46C-0EFA-ABAE-C479DD76D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theory, you could just make everything public</a:t>
            </a:r>
          </a:p>
          <a:p>
            <a:r>
              <a:rPr lang="en-GB" dirty="0"/>
              <a:t>Visibility helps to manage larger projects</a:t>
            </a:r>
          </a:p>
          <a:p>
            <a:pPr lvl="1"/>
            <a:r>
              <a:rPr lang="en-GB" dirty="0"/>
              <a:t>When debugging, you know private members will only have been accessed from one or two files</a:t>
            </a:r>
          </a:p>
          <a:p>
            <a:pPr lvl="2"/>
            <a:r>
              <a:rPr lang="en-GB" dirty="0"/>
              <a:t>Public members could have been accessed anywhere</a:t>
            </a:r>
          </a:p>
          <a:p>
            <a:pPr lvl="1"/>
            <a:r>
              <a:rPr lang="en-GB" dirty="0"/>
              <a:t>Simplicity: variables and other data are only available where they are used</a:t>
            </a:r>
          </a:p>
          <a:p>
            <a:r>
              <a:rPr lang="en-GB" dirty="0"/>
              <a:t>Encapsulation: one part of the code can be changed without affecting the other</a:t>
            </a:r>
          </a:p>
          <a:p>
            <a:r>
              <a:rPr lang="en-GB" dirty="0"/>
              <a:t>If you make your own library, you can let others use your classes without exposing the implementation details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3924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D56AD-912D-7CF7-E508-125AA7820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Inheritance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C33BD-60AC-D314-3053-4B16C373D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Classes can derive properties from other classes</a:t>
            </a:r>
          </a:p>
          <a:p>
            <a:pPr lvl="1"/>
            <a:r>
              <a:rPr lang="en-GB" dirty="0"/>
              <a:t>Attributes</a:t>
            </a:r>
          </a:p>
          <a:p>
            <a:pPr lvl="1"/>
            <a:r>
              <a:rPr lang="en-GB" dirty="0"/>
              <a:t>Methods</a:t>
            </a:r>
          </a:p>
          <a:p>
            <a:r>
              <a:rPr lang="en-GB" dirty="0"/>
              <a:t>The class inherited from is called the base or parent class</a:t>
            </a:r>
          </a:p>
          <a:p>
            <a:r>
              <a:rPr lang="en-GB" dirty="0"/>
              <a:t>The class that inherits is called the derived or child class</a:t>
            </a:r>
          </a:p>
          <a:p>
            <a:pPr lvl="1"/>
            <a:r>
              <a:rPr lang="en-GB" dirty="0"/>
              <a:t>Can have its own attributes and methods in addition to inherited ones</a:t>
            </a:r>
          </a:p>
          <a:p>
            <a:pPr lvl="1"/>
            <a:r>
              <a:rPr lang="en-GB" dirty="0"/>
              <a:t>Can change the behaviour of its inherited properties without changing the base class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2434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760F6-B31E-C17E-0185-8EDBD53F0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Inheritance: conceptual example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97686-77E0-98EE-888B-F75486635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code has classes “Car” and “Motorcycle”, they have common properties that work similarly for both</a:t>
            </a:r>
          </a:p>
          <a:p>
            <a:pPr lvl="1"/>
            <a:r>
              <a:rPr lang="en-GB" dirty="0"/>
              <a:t>Attributes: number of tires, engine horsepower</a:t>
            </a:r>
          </a:p>
          <a:p>
            <a:pPr lvl="1"/>
            <a:r>
              <a:rPr lang="en-GB" dirty="0"/>
              <a:t>Methods: accelerate, brake</a:t>
            </a:r>
          </a:p>
          <a:p>
            <a:pPr lvl="1"/>
            <a:r>
              <a:rPr lang="en-GB" dirty="0"/>
              <a:t>Note: they also have some distinct properties, otherwise they shouldn’t be different classes</a:t>
            </a:r>
          </a:p>
          <a:p>
            <a:r>
              <a:rPr lang="en-GB" dirty="0"/>
              <a:t>Instead of writing the same common properties for each class, define them in a parent class “Vehicle”</a:t>
            </a:r>
          </a:p>
          <a:p>
            <a:pPr lvl="1"/>
            <a:r>
              <a:rPr lang="en-GB" dirty="0"/>
              <a:t>Then have Car and Motorcycle inherit from Vehicle</a:t>
            </a:r>
          </a:p>
        </p:txBody>
      </p:sp>
    </p:spTree>
    <p:extLst>
      <p:ext uri="{BB962C8B-B14F-4D97-AF65-F5344CB8AC3E}">
        <p14:creationId xmlns:p14="http://schemas.microsoft.com/office/powerpoint/2010/main" val="3099412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280F0-525C-4808-AC3A-3AC33F878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Inheritance: code example</a:t>
            </a:r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34D2F0-F805-ACEA-AEA2-7A7BC49E9263}"/>
              </a:ext>
            </a:extLst>
          </p:cNvPr>
          <p:cNvSpPr txBox="1"/>
          <p:nvPr/>
        </p:nvSpPr>
        <p:spPr>
          <a:xfrm>
            <a:off x="5088147" y="1220007"/>
            <a:ext cx="6929534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Vehicle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fi-FI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brake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fi-FI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checkTires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 {</a:t>
            </a:r>
          </a:p>
          <a:p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std::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"Number of tires: "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numberOfTires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fi-FI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numberOfTires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r>
              <a:rPr lang="en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endParaRPr lang="en-FI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Car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fi-FI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Vehicle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fi-FI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Car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 { </a:t>
            </a:r>
            <a:r>
              <a:rPr lang="fi-FI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numberOfTires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4; }</a:t>
            </a:r>
          </a:p>
          <a:p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fi-FI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openDoors();</a:t>
            </a:r>
          </a:p>
          <a:p>
            <a:r>
              <a:rPr lang="en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endParaRPr lang="en-FI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Motorcycle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fi-FI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Vehicle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fi-FI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Motorcycle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 { </a:t>
            </a:r>
            <a:r>
              <a:rPr lang="fi-FI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numberOfTires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2; }</a:t>
            </a:r>
          </a:p>
          <a:p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fi-FI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deployKickstand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en-FI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en-FI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9A44DB-846A-BD6E-B8F0-FF482C7D495C}"/>
              </a:ext>
            </a:extLst>
          </p:cNvPr>
          <p:cNvSpPr txBox="1"/>
          <p:nvPr/>
        </p:nvSpPr>
        <p:spPr>
          <a:xfrm>
            <a:off x="5088147" y="5089199"/>
            <a:ext cx="3369305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i-FI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r>
              <a:rPr lang="en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Car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someCar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someCar.checkTires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FI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Motorcycle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someMotorcycle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someMotorcycle.checkTires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FI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B9A28F-5B4E-9A87-C6B2-F6FC821AF503}"/>
              </a:ext>
            </a:extLst>
          </p:cNvPr>
          <p:cNvSpPr txBox="1"/>
          <p:nvPr/>
        </p:nvSpPr>
        <p:spPr>
          <a:xfrm>
            <a:off x="8552914" y="5089199"/>
            <a:ext cx="3369305" cy="46166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FI" sz="1200" dirty="0"/>
              <a:t>Number of tires: 4</a:t>
            </a:r>
            <a:endParaRPr lang="en-GB" sz="1200" dirty="0"/>
          </a:p>
          <a:p>
            <a:r>
              <a:rPr lang="en-FI" sz="1200" dirty="0"/>
              <a:t>Number of tires: 2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D9030DF-A0B4-52F6-C40B-1858DCDE32CE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3340359" y="2306120"/>
            <a:ext cx="1816359" cy="704558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9936251-1055-4A87-C9D8-7622C06DACF6}"/>
              </a:ext>
            </a:extLst>
          </p:cNvPr>
          <p:cNvSpPr txBox="1"/>
          <p:nvPr/>
        </p:nvSpPr>
        <p:spPr>
          <a:xfrm>
            <a:off x="889518" y="1936788"/>
            <a:ext cx="24508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Car is made to inherit from Vehicle with access specifier “public”</a:t>
            </a:r>
            <a:endParaRPr lang="en-FI" sz="1400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CD2659D-1FFD-D8A6-663C-908C7496F675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3340359" y="3238121"/>
            <a:ext cx="2475723" cy="141889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497EDA4-0DCC-6B67-6514-BF3D3DE8E2D1}"/>
              </a:ext>
            </a:extLst>
          </p:cNvPr>
          <p:cNvSpPr txBox="1"/>
          <p:nvPr/>
        </p:nvSpPr>
        <p:spPr>
          <a:xfrm>
            <a:off x="889518" y="2868789"/>
            <a:ext cx="24508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Constructor of Car assigns a value to inherited attribute “</a:t>
            </a:r>
            <a:r>
              <a:rPr lang="en-GB" sz="1400" dirty="0" err="1"/>
              <a:t>numberOfTires</a:t>
            </a:r>
            <a:r>
              <a:rPr lang="en-GB" sz="1400" dirty="0"/>
              <a:t>”</a:t>
            </a:r>
            <a:endParaRPr lang="en-FI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37700F-E94B-E99E-A7A9-7F22886BBBCE}"/>
              </a:ext>
            </a:extLst>
          </p:cNvPr>
          <p:cNvSpPr txBox="1"/>
          <p:nvPr/>
        </p:nvSpPr>
        <p:spPr>
          <a:xfrm>
            <a:off x="889518" y="3800790"/>
            <a:ext cx="24508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In addition to inherited members, Car has method “</a:t>
            </a:r>
            <a:r>
              <a:rPr lang="en-GB" sz="1400" dirty="0" err="1"/>
              <a:t>openDoors</a:t>
            </a:r>
            <a:r>
              <a:rPr lang="en-GB" sz="1400" dirty="0"/>
              <a:t>” that the parent class doesn’t</a:t>
            </a:r>
            <a:endParaRPr lang="en-FI" sz="1400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5679681-839D-5927-3E40-FFBD5E6A2829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3340359" y="3573347"/>
            <a:ext cx="2475723" cy="704497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eft Brace 27">
            <a:extLst>
              <a:ext uri="{FF2B5EF4-FFF2-40B4-BE49-F238E27FC236}">
                <a16:creationId xmlns:a16="http://schemas.microsoft.com/office/drawing/2014/main" id="{9D9A8ABA-820C-3FF1-041F-3ACB955ACF27}"/>
              </a:ext>
            </a:extLst>
          </p:cNvPr>
          <p:cNvSpPr/>
          <p:nvPr/>
        </p:nvSpPr>
        <p:spPr>
          <a:xfrm>
            <a:off x="4534679" y="5089199"/>
            <a:ext cx="468706" cy="1569660"/>
          </a:xfrm>
          <a:prstGeom prst="leftBrac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0F19D5-E301-15B0-37CC-361CA8DA96BB}"/>
              </a:ext>
            </a:extLst>
          </p:cNvPr>
          <p:cNvSpPr txBox="1"/>
          <p:nvPr/>
        </p:nvSpPr>
        <p:spPr>
          <a:xfrm>
            <a:off x="2127379" y="5289253"/>
            <a:ext cx="245084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Although </a:t>
            </a:r>
            <a:r>
              <a:rPr lang="en-GB" sz="1400" dirty="0" err="1"/>
              <a:t>checkTires</a:t>
            </a:r>
            <a:r>
              <a:rPr lang="en-GB" sz="1400" dirty="0"/>
              <a:t>() is called through Car and Motorcycle, its behaviour comes from the parent class</a:t>
            </a:r>
            <a:endParaRPr lang="en-FI" sz="1400" dirty="0"/>
          </a:p>
        </p:txBody>
      </p:sp>
    </p:spTree>
    <p:extLst>
      <p:ext uri="{BB962C8B-B14F-4D97-AF65-F5344CB8AC3E}">
        <p14:creationId xmlns:p14="http://schemas.microsoft.com/office/powerpoint/2010/main" val="127102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5" grpId="0"/>
      <p:bldP spid="19" grpId="0"/>
      <p:bldP spid="24" grpId="0"/>
      <p:bldP spid="28" grpId="0" animBg="1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34EE3-AF7E-BD3C-55DB-A2BB1A99D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Inheritance: access specifiers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0E3FD-A1A0-1D3E-6B21-C7BFFF138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Same keywords as in member visibility</a:t>
            </a:r>
          </a:p>
          <a:p>
            <a:pPr lvl="1"/>
            <a:r>
              <a:rPr lang="en-GB" dirty="0"/>
              <a:t>public, protected, private</a:t>
            </a:r>
          </a:p>
          <a:p>
            <a:r>
              <a:rPr lang="en-GB" dirty="0"/>
              <a:t>Private inheritance (default)</a:t>
            </a:r>
          </a:p>
          <a:p>
            <a:pPr lvl="1"/>
            <a:r>
              <a:rPr lang="en-GB" dirty="0"/>
              <a:t>Public and protected members of base class become private members of the derived class</a:t>
            </a:r>
          </a:p>
          <a:p>
            <a:r>
              <a:rPr lang="en-GB" dirty="0"/>
              <a:t>Protected inheritance</a:t>
            </a:r>
          </a:p>
          <a:p>
            <a:pPr lvl="1"/>
            <a:r>
              <a:rPr lang="en-GB" dirty="0"/>
              <a:t>Public and protected members of the base class become protected members of the derived class</a:t>
            </a:r>
          </a:p>
          <a:p>
            <a:r>
              <a:rPr lang="en-GB" dirty="0"/>
              <a:t>Public inheritance</a:t>
            </a:r>
          </a:p>
          <a:p>
            <a:pPr lvl="1"/>
            <a:r>
              <a:rPr lang="en-GB" dirty="0"/>
              <a:t>Public members of the base class become public members of the derived class</a:t>
            </a:r>
          </a:p>
          <a:p>
            <a:pPr lvl="1"/>
            <a:r>
              <a:rPr lang="en-GB" dirty="0"/>
              <a:t>Protected members of the base class become protected members of the derived class</a:t>
            </a:r>
          </a:p>
        </p:txBody>
      </p:sp>
    </p:spTree>
    <p:extLst>
      <p:ext uri="{BB962C8B-B14F-4D97-AF65-F5344CB8AC3E}">
        <p14:creationId xmlns:p14="http://schemas.microsoft.com/office/powerpoint/2010/main" val="108722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791AC-38D5-B844-7F32-6DBED9B3C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589" y="609131"/>
            <a:ext cx="9404723" cy="1400530"/>
          </a:xfrm>
        </p:spPr>
        <p:txBody>
          <a:bodyPr/>
          <a:lstStyle/>
          <a:p>
            <a:r>
              <a:rPr lang="en-GB" dirty="0"/>
              <a:t>Example: inheritance spans multiple levels</a:t>
            </a:r>
            <a:endParaRPr lang="en-FI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A8F686-FE3F-DA41-CF51-372C1011AB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479" y="2569029"/>
            <a:ext cx="11977042" cy="29795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BE125A-9A40-9AF5-FF77-15C783514B79}"/>
              </a:ext>
            </a:extLst>
          </p:cNvPr>
          <p:cNvSpPr txBox="1"/>
          <p:nvPr/>
        </p:nvSpPr>
        <p:spPr>
          <a:xfrm>
            <a:off x="107479" y="5548604"/>
            <a:ext cx="112340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000" dirty="0"/>
              <a:t>Image </a:t>
            </a:r>
            <a:r>
              <a:rPr lang="fi-FI" sz="1000" dirty="0" err="1"/>
              <a:t>taken</a:t>
            </a:r>
            <a:r>
              <a:rPr lang="fi-FI" sz="1000" dirty="0"/>
              <a:t> </a:t>
            </a:r>
            <a:r>
              <a:rPr lang="fi-FI" sz="1000" dirty="0" err="1"/>
              <a:t>from</a:t>
            </a:r>
            <a:r>
              <a:rPr lang="fi-FI" sz="1000" dirty="0"/>
              <a:t> </a:t>
            </a:r>
            <a:r>
              <a:rPr lang="fi-FI" sz="1000" dirty="0" err="1"/>
              <a:t>OpenSim</a:t>
            </a:r>
            <a:r>
              <a:rPr lang="fi-FI" sz="1000" dirty="0"/>
              <a:t> API </a:t>
            </a:r>
            <a:r>
              <a:rPr lang="fi-FI" sz="1000" dirty="0" err="1"/>
              <a:t>documentation</a:t>
            </a:r>
            <a:r>
              <a:rPr lang="fi-FI" sz="1000" dirty="0"/>
              <a:t> (</a:t>
            </a:r>
            <a:r>
              <a:rPr lang="fi-FI" sz="1000" dirty="0">
                <a:hlinkClick r:id="rId3"/>
              </a:rPr>
              <a:t>https://simtk.org/api_docs/opensim/api_docs/classOpenSim_1_1Muscle.html</a:t>
            </a:r>
            <a:r>
              <a:rPr lang="fi-FI" sz="1000" dirty="0"/>
              <a:t>)</a:t>
            </a:r>
            <a:endParaRPr lang="en-FI" sz="1000" dirty="0"/>
          </a:p>
        </p:txBody>
      </p:sp>
    </p:spTree>
    <p:extLst>
      <p:ext uri="{BB962C8B-B14F-4D97-AF65-F5344CB8AC3E}">
        <p14:creationId xmlns:p14="http://schemas.microsoft.com/office/powerpoint/2010/main" val="1472942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6B0EA-3CBF-5619-1FF9-8D3E6AA7D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Virtual functions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00F68-C986-3868-8A72-F5D337340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the “virtual” keyword in the base class when declaring methods that child classes should re-define</a:t>
            </a:r>
          </a:p>
          <a:p>
            <a:pPr lvl="1"/>
            <a:r>
              <a:rPr lang="en-GB" dirty="0"/>
              <a:t>Omitting “virtual” will not result in a compiler error</a:t>
            </a:r>
          </a:p>
          <a:p>
            <a:pPr lvl="2"/>
            <a:r>
              <a:rPr lang="en-GB" dirty="0"/>
              <a:t>But can cause unwanted behaviour when accessing classes through pointers</a:t>
            </a:r>
          </a:p>
          <a:p>
            <a:pPr lvl="3"/>
            <a:r>
              <a:rPr lang="en-GB" dirty="0"/>
              <a:t>See next two slides</a:t>
            </a:r>
          </a:p>
          <a:p>
            <a:pPr lvl="1"/>
            <a:r>
              <a:rPr lang="en-GB" dirty="0"/>
              <a:t>If no redefinition exists in the derived class, the method will default to the parent’s version</a:t>
            </a:r>
          </a:p>
          <a:p>
            <a:pPr lvl="1"/>
            <a:r>
              <a:rPr lang="en-GB" dirty="0"/>
              <a:t>You may use the identifier “override” when declaring the method in the derived class</a:t>
            </a:r>
          </a:p>
          <a:p>
            <a:pPr lvl="2"/>
            <a:r>
              <a:rPr lang="en-GB" dirty="0"/>
              <a:t>The compiler will then tell you if it cannot find the function in the base class</a:t>
            </a:r>
          </a:p>
          <a:p>
            <a:pPr lvl="2"/>
            <a:r>
              <a:rPr lang="en-GB" dirty="0"/>
              <a:t>Additional safety</a:t>
            </a:r>
          </a:p>
        </p:txBody>
      </p:sp>
    </p:spTree>
    <p:extLst>
      <p:ext uri="{BB962C8B-B14F-4D97-AF65-F5344CB8AC3E}">
        <p14:creationId xmlns:p14="http://schemas.microsoft.com/office/powerpoint/2010/main" val="362788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702E2-74F4-CD7C-8909-C32091B8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overriding without virtual</a:t>
            </a:r>
            <a:endParaRPr lang="en-FI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048501-420D-0D65-F1BD-09F67FD581B2}"/>
              </a:ext>
            </a:extLst>
          </p:cNvPr>
          <p:cNvSpPr txBox="1"/>
          <p:nvPr/>
        </p:nvSpPr>
        <p:spPr>
          <a:xfrm>
            <a:off x="646111" y="1366600"/>
            <a:ext cx="6230939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i-FI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Vehicle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fi-FI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brake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 {</a:t>
            </a:r>
          </a:p>
          <a:p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std::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"Generic braking noises!"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fi-FI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        </a:t>
            </a:r>
            <a:r>
              <a:rPr lang="fi-FI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numberOfTires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r>
              <a:rPr lang="en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endParaRPr lang="en-FI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Car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fi-FI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Vehicle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fi-FI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Car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 { </a:t>
            </a:r>
            <a:r>
              <a:rPr lang="fi-FI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numberOfTires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4; }</a:t>
            </a:r>
          </a:p>
          <a:p>
            <a:r>
              <a:rPr lang="en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endParaRPr lang="en-FI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Motorcycle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fi-FI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Vehicle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fi-FI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Motorcycle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 { </a:t>
            </a:r>
            <a:r>
              <a:rPr lang="fi-FI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numberOfTires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2; }</a:t>
            </a:r>
          </a:p>
          <a:p>
            <a:r>
              <a:rPr lang="fi-FI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        </a:t>
            </a:r>
            <a:r>
              <a:rPr lang="fi-FI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brake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 {</a:t>
            </a:r>
          </a:p>
          <a:p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std::</a:t>
            </a:r>
            <a:r>
              <a:rPr lang="fi-FI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2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fi-FI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Motorcycle</a:t>
            </a:r>
            <a:r>
              <a:rPr lang="fi-FI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fi-FI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braking</a:t>
            </a:r>
            <a:r>
              <a:rPr lang="fi-FI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fi-FI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noises</a:t>
            </a:r>
            <a:r>
              <a:rPr lang="fi-FI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!"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2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fi-FI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endParaRPr lang="en-FI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en-FI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1F20D-A0B8-7F2F-24D1-60BA7A581802}"/>
              </a:ext>
            </a:extLst>
          </p:cNvPr>
          <p:cNvSpPr txBox="1"/>
          <p:nvPr/>
        </p:nvSpPr>
        <p:spPr>
          <a:xfrm>
            <a:off x="7602538" y="4299040"/>
            <a:ext cx="3535361" cy="83099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FI" sz="1200" dirty="0"/>
              <a:t>Generic braking noises!</a:t>
            </a:r>
          </a:p>
          <a:p>
            <a:r>
              <a:rPr lang="en-FI" sz="1200" dirty="0"/>
              <a:t>Generic braking noises!</a:t>
            </a:r>
            <a:endParaRPr lang="en-GB" sz="1200" dirty="0"/>
          </a:p>
          <a:p>
            <a:r>
              <a:rPr lang="en-FI" sz="1200" dirty="0"/>
              <a:t>Motorcycle braking noises!</a:t>
            </a:r>
          </a:p>
          <a:p>
            <a:r>
              <a:rPr lang="en-FI" sz="1200" dirty="0"/>
              <a:t>Generic braking noises!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2E838B-6AB2-3552-998E-195A6D7D1FDC}"/>
              </a:ext>
            </a:extLst>
          </p:cNvPr>
          <p:cNvSpPr txBox="1"/>
          <p:nvPr/>
        </p:nvSpPr>
        <p:spPr>
          <a:xfrm>
            <a:off x="7602539" y="1366600"/>
            <a:ext cx="3535361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i-FI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hitTheBrakes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i-FI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Vehicle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fi-FI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vehicle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vehicle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-&gt;</a:t>
            </a:r>
            <a:r>
              <a:rPr lang="fi-FI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brake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FI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r>
              <a:rPr lang="en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Car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someCar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someCar.brake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hitTheBrakes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(&amp;</a:t>
            </a:r>
            <a:r>
              <a:rPr lang="fi-FI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someCar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FI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Motorcycle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someMotorcycle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someMotorcycle.brake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hitTheBrakes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(&amp;</a:t>
            </a:r>
            <a:r>
              <a:rPr lang="fi-FI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someMotorcycle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FI" sz="1200" dirty="0"/>
          </a:p>
        </p:txBody>
      </p:sp>
    </p:spTree>
    <p:extLst>
      <p:ext uri="{BB962C8B-B14F-4D97-AF65-F5344CB8AC3E}">
        <p14:creationId xmlns:p14="http://schemas.microsoft.com/office/powerpoint/2010/main" val="1002143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702E2-74F4-CD7C-8909-C32091B8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overriding with virtual</a:t>
            </a:r>
            <a:endParaRPr lang="en-FI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048501-420D-0D65-F1BD-09F67FD581B2}"/>
              </a:ext>
            </a:extLst>
          </p:cNvPr>
          <p:cNvSpPr txBox="1"/>
          <p:nvPr/>
        </p:nvSpPr>
        <p:spPr>
          <a:xfrm>
            <a:off x="646111" y="1366600"/>
            <a:ext cx="6230939" cy="4062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i-FI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Vehicle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fi-FI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virtual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brake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 {</a:t>
            </a:r>
          </a:p>
          <a:p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std::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"Generic braking noises!"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fi-FI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        </a:t>
            </a:r>
            <a:r>
              <a:rPr lang="fi-FI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numberOfTires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r>
              <a:rPr lang="en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endParaRPr lang="en-FI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Car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fi-FI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Vehicle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fi-FI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Car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 { </a:t>
            </a:r>
            <a:r>
              <a:rPr lang="fi-FI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numberOfTires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4; }</a:t>
            </a:r>
          </a:p>
          <a:p>
            <a:r>
              <a:rPr lang="en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endParaRPr lang="en-FI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Motorcycle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fi-FI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Vehicle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fi-FI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Motorcycle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 { </a:t>
            </a:r>
            <a:r>
              <a:rPr lang="fi-FI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numberOfTires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2; }</a:t>
            </a:r>
          </a:p>
          <a:p>
            <a:r>
              <a:rPr lang="fi-FI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        </a:t>
            </a:r>
            <a:r>
              <a:rPr lang="fi-FI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brake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 {</a:t>
            </a:r>
          </a:p>
          <a:p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std::</a:t>
            </a:r>
            <a:r>
              <a:rPr lang="fi-FI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2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fi-FI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Motorcycle</a:t>
            </a:r>
            <a:r>
              <a:rPr lang="fi-FI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fi-FI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braking</a:t>
            </a:r>
            <a:r>
              <a:rPr lang="fi-FI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fi-FI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noises</a:t>
            </a:r>
            <a:r>
              <a:rPr lang="fi-FI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!"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2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fi-FI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endParaRPr lang="en-FI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en-FI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1F20D-A0B8-7F2F-24D1-60BA7A581802}"/>
              </a:ext>
            </a:extLst>
          </p:cNvPr>
          <p:cNvSpPr txBox="1"/>
          <p:nvPr/>
        </p:nvSpPr>
        <p:spPr>
          <a:xfrm>
            <a:off x="7602538" y="4299040"/>
            <a:ext cx="3535361" cy="83099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i-FI" sz="1200" dirty="0" err="1"/>
              <a:t>Generic</a:t>
            </a:r>
            <a:r>
              <a:rPr lang="fi-FI" sz="1200" dirty="0"/>
              <a:t> </a:t>
            </a:r>
            <a:r>
              <a:rPr lang="fi-FI" sz="1200" dirty="0" err="1"/>
              <a:t>braking</a:t>
            </a:r>
            <a:r>
              <a:rPr lang="fi-FI" sz="1200" dirty="0"/>
              <a:t> </a:t>
            </a:r>
            <a:r>
              <a:rPr lang="fi-FI" sz="1200" dirty="0" err="1"/>
              <a:t>noises</a:t>
            </a:r>
            <a:r>
              <a:rPr lang="fi-FI" sz="1200" dirty="0"/>
              <a:t>!</a:t>
            </a:r>
          </a:p>
          <a:p>
            <a:r>
              <a:rPr lang="fi-FI" sz="1200" dirty="0" err="1"/>
              <a:t>Generic</a:t>
            </a:r>
            <a:r>
              <a:rPr lang="fi-FI" sz="1200" dirty="0"/>
              <a:t> </a:t>
            </a:r>
            <a:r>
              <a:rPr lang="fi-FI" sz="1200" dirty="0" err="1"/>
              <a:t>braking</a:t>
            </a:r>
            <a:r>
              <a:rPr lang="fi-FI" sz="1200" dirty="0"/>
              <a:t> </a:t>
            </a:r>
            <a:r>
              <a:rPr lang="fi-FI" sz="1200" dirty="0" err="1"/>
              <a:t>noises</a:t>
            </a:r>
            <a:r>
              <a:rPr lang="fi-FI" sz="1200" dirty="0"/>
              <a:t>!</a:t>
            </a:r>
          </a:p>
          <a:p>
            <a:r>
              <a:rPr lang="fi-FI" sz="1200" dirty="0" err="1"/>
              <a:t>Motorcycle</a:t>
            </a:r>
            <a:r>
              <a:rPr lang="fi-FI" sz="1200" dirty="0"/>
              <a:t> </a:t>
            </a:r>
            <a:r>
              <a:rPr lang="fi-FI" sz="1200" dirty="0" err="1"/>
              <a:t>braking</a:t>
            </a:r>
            <a:r>
              <a:rPr lang="fi-FI" sz="1200" dirty="0"/>
              <a:t> </a:t>
            </a:r>
            <a:r>
              <a:rPr lang="fi-FI" sz="1200" dirty="0" err="1"/>
              <a:t>noises</a:t>
            </a:r>
            <a:r>
              <a:rPr lang="fi-FI" sz="1200" dirty="0"/>
              <a:t>!</a:t>
            </a:r>
          </a:p>
          <a:p>
            <a:r>
              <a:rPr lang="fi-FI" sz="1200" dirty="0" err="1"/>
              <a:t>Motorcycle</a:t>
            </a:r>
            <a:r>
              <a:rPr lang="fi-FI" sz="1200" dirty="0"/>
              <a:t> </a:t>
            </a:r>
            <a:r>
              <a:rPr lang="fi-FI" sz="1200" dirty="0" err="1"/>
              <a:t>braking</a:t>
            </a:r>
            <a:r>
              <a:rPr lang="fi-FI" sz="1200" dirty="0"/>
              <a:t> </a:t>
            </a:r>
            <a:r>
              <a:rPr lang="fi-FI" sz="1200" dirty="0" err="1"/>
              <a:t>noises</a:t>
            </a:r>
            <a:r>
              <a:rPr lang="fi-FI" sz="1200" dirty="0"/>
              <a:t>!</a:t>
            </a:r>
            <a:endParaRPr lang="en-FI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2E838B-6AB2-3552-998E-195A6D7D1FDC}"/>
              </a:ext>
            </a:extLst>
          </p:cNvPr>
          <p:cNvSpPr txBox="1"/>
          <p:nvPr/>
        </p:nvSpPr>
        <p:spPr>
          <a:xfrm>
            <a:off x="7602539" y="1366600"/>
            <a:ext cx="3535361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i-FI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hitTheBrakes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i-FI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Vehicle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fi-FI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vehicle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vehicle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-&gt;</a:t>
            </a:r>
            <a:r>
              <a:rPr lang="fi-FI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brake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FI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r>
              <a:rPr lang="en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Car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someCar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someCar.brake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hitTheBrakes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(&amp;</a:t>
            </a:r>
            <a:r>
              <a:rPr lang="fi-FI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someCar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FI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Motorcycle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someMotorcycle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someMotorcycle.brake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hitTheBrakes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(&amp;</a:t>
            </a:r>
            <a:r>
              <a:rPr lang="fi-FI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someMotorcycle</a:t>
            </a:r>
            <a:r>
              <a:rPr lang="fi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FI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FI" sz="1200" dirty="0"/>
          </a:p>
        </p:txBody>
      </p:sp>
    </p:spTree>
    <p:extLst>
      <p:ext uri="{BB962C8B-B14F-4D97-AF65-F5344CB8AC3E}">
        <p14:creationId xmlns:p14="http://schemas.microsoft.com/office/powerpoint/2010/main" val="898964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41459-EB5F-6F2B-F845-DA4C3B58E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objectives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8F359-4D54-08FF-80CA-837BC5817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After this lecture and related assignments, you will…</a:t>
            </a:r>
          </a:p>
          <a:p>
            <a:pPr lvl="1"/>
            <a:r>
              <a:rPr lang="en-GB" dirty="0"/>
              <a:t>understand what classes are</a:t>
            </a:r>
          </a:p>
          <a:p>
            <a:pPr lvl="1"/>
            <a:r>
              <a:rPr lang="en-GB" dirty="0"/>
              <a:t>understand how classes differ from objects</a:t>
            </a:r>
          </a:p>
          <a:p>
            <a:pPr lvl="1"/>
            <a:r>
              <a:rPr lang="en-GB" dirty="0"/>
              <a:t>have a basic understanding of how inheritance works</a:t>
            </a:r>
          </a:p>
          <a:p>
            <a:pPr lvl="1"/>
            <a:r>
              <a:rPr lang="en-GB" dirty="0"/>
              <a:t>have a basic understanding of overriding and overloading methods</a:t>
            </a:r>
          </a:p>
          <a:p>
            <a:pPr lvl="1"/>
            <a:r>
              <a:rPr lang="en-GB" dirty="0"/>
              <a:t>be introduced to the principle of encapsulation</a:t>
            </a:r>
          </a:p>
          <a:p>
            <a:pPr lvl="1"/>
            <a:endParaRPr lang="en-GB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09132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F3CCD-5560-F6C1-6652-7538234DB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Operator overloading example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2C8F6-0CEC-C88D-2A71-3A13485D7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165E87-00ED-0AA1-D73C-DD2297B4A530}"/>
              </a:ext>
            </a:extLst>
          </p:cNvPr>
          <p:cNvSpPr txBox="1"/>
          <p:nvPr/>
        </p:nvSpPr>
        <p:spPr>
          <a:xfrm>
            <a:off x="646111" y="1247594"/>
            <a:ext cx="9404723" cy="4555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i-FI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Population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fi-FI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endParaRPr lang="en-FI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Population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() {};</a:t>
            </a:r>
          </a:p>
          <a:p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Population(</a:t>
            </a:r>
            <a:r>
              <a:rPr lang="en-GB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unsigned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indiv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health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fi-FI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numIndividuals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fi-FI" sz="1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indiv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fi-FI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overallHealth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fi-FI" sz="1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health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 define + operator as something that combines the individuals and recalculates the mean (overall) health</a:t>
            </a:r>
            <a:endParaRPr lang="en-GB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Population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000" dirty="0" err="1">
                <a:solidFill>
                  <a:srgbClr val="008080"/>
                </a:solidFill>
                <a:latin typeface="Cascadia Mono" panose="020B0609020000020004" pitchFamily="49" charset="0"/>
              </a:rPr>
              <a:t>operator</a:t>
            </a:r>
            <a:r>
              <a:rPr lang="fi-FI" sz="1000" dirty="0">
                <a:solidFill>
                  <a:srgbClr val="008080"/>
                </a:solidFill>
                <a:latin typeface="Cascadia Mono" panose="020B0609020000020004" pitchFamily="49" charset="0"/>
              </a:rPr>
              <a:t>+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i-FI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Population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fi-FI" sz="1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popul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fi-FI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Population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combinedPopulation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fi-FI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combinedPopulation.numIndividuals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fi-FI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numIndividuals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fi-FI" sz="1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popul</a:t>
            </a:r>
            <a:r>
              <a:rPr lang="fi-FI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.numIndividuals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combinedPopulation.overallHealth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GB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numIndividuals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GB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overallHealth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GB" sz="1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popul</a:t>
            </a:r>
            <a:r>
              <a:rPr lang="en-GB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.numIndividuals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GB" sz="1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popul</a:t>
            </a:r>
            <a:r>
              <a:rPr lang="en-GB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.overallHealth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 / (</a:t>
            </a:r>
            <a:r>
              <a:rPr lang="en-GB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combinedPopulation.numIndividuals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fi-FI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combinedPopulation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unsigned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numIndividuals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overallHealth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r>
              <a:rPr lang="en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endParaRPr lang="en-FI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r>
              <a:rPr lang="en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 a population of 15 individuals with an overall health of 100</a:t>
            </a:r>
            <a:endParaRPr lang="en-GB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Population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healthy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(15, 100);</a:t>
            </a:r>
            <a:endParaRPr lang="en-FI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 a population of 4 individuals with an overall health of 23</a:t>
            </a:r>
            <a:endParaRPr lang="en-GB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Population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unhealthy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(4, 23);</a:t>
            </a:r>
            <a:endParaRPr lang="en-FI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 let the population come together</a:t>
            </a:r>
            <a:endParaRPr lang="en-GB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Population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combined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fi-FI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healthy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000" dirty="0">
                <a:solidFill>
                  <a:srgbClr val="008080"/>
                </a:solidFill>
                <a:latin typeface="Cascadia Mono" panose="020B0609020000020004" pitchFamily="49" charset="0"/>
              </a:rPr>
              <a:t>+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unhealthy</a:t>
            </a:r>
            <a:r>
              <a:rPr lang="fi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FI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std::</a:t>
            </a:r>
            <a:r>
              <a:rPr lang="en-GB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0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"Combined population, individuals: "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0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combined.numIndividuals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0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", health: "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0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combined.overallHealth</a:t>
            </a:r>
            <a:r>
              <a:rPr lang="en-GB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FI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FI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FI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5C8FC7-072D-EC96-3998-A577DA2EF037}"/>
              </a:ext>
            </a:extLst>
          </p:cNvPr>
          <p:cNvSpPr txBox="1"/>
          <p:nvPr/>
        </p:nvSpPr>
        <p:spPr>
          <a:xfrm>
            <a:off x="646111" y="6002178"/>
            <a:ext cx="9403742" cy="24622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FI" sz="1000" dirty="0"/>
              <a:t>Combined population, individuals: 19, health: 83.7895</a:t>
            </a:r>
          </a:p>
        </p:txBody>
      </p:sp>
    </p:spTree>
    <p:extLst>
      <p:ext uri="{BB962C8B-B14F-4D97-AF65-F5344CB8AC3E}">
        <p14:creationId xmlns:p14="http://schemas.microsoft.com/office/powerpoint/2010/main" val="1866542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0C49A-A4BA-30F1-229B-02F50A7F6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structures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6F7B0-56F9-968B-70D9-B35BEA258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Class-like entities, declared with “struct” instead of “class”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All members are public by default</a:t>
            </a:r>
          </a:p>
          <a:p>
            <a:pPr lvl="1"/>
            <a:r>
              <a:rPr lang="en-GB" dirty="0"/>
              <a:t>Class members are private by default</a:t>
            </a:r>
          </a:p>
          <a:p>
            <a:pPr lvl="1"/>
            <a:r>
              <a:rPr lang="en-GB" dirty="0"/>
              <a:t>Otherwise used identically to classes</a:t>
            </a:r>
          </a:p>
          <a:p>
            <a:r>
              <a:rPr lang="en-GB" dirty="0"/>
              <a:t>Convention: used to store records of variables</a:t>
            </a:r>
          </a:p>
          <a:p>
            <a:pPr lvl="1"/>
            <a:r>
              <a:rPr lang="en-GB" dirty="0"/>
              <a:t>Example: records of books, records of customers, records of data points from a measurement</a:t>
            </a:r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873AEA-1A37-1FFE-9C15-6465FE3B1B99}"/>
              </a:ext>
            </a:extLst>
          </p:cNvPr>
          <p:cNvSpPr txBox="1"/>
          <p:nvPr/>
        </p:nvSpPr>
        <p:spPr>
          <a:xfrm>
            <a:off x="1103312" y="2449687"/>
            <a:ext cx="2525485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Animal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legs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6;</a:t>
            </a:r>
          </a:p>
          <a:p>
            <a:r>
              <a:rPr lang="en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FC4164-B645-BCB2-15A4-C05C890FD0C2}"/>
              </a:ext>
            </a:extLst>
          </p:cNvPr>
          <p:cNvSpPr txBox="1"/>
          <p:nvPr/>
        </p:nvSpPr>
        <p:spPr>
          <a:xfrm>
            <a:off x="3791325" y="2449687"/>
            <a:ext cx="246018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i-FI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Animal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legs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6;</a:t>
            </a:r>
          </a:p>
          <a:p>
            <a:r>
              <a:rPr lang="en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78576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D0D47-8B22-1FA6-F40E-E4D8C1B35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BB66D-152D-EE6A-54DD-4A1F1586A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Classes are instructions, objects are the instances created from them</a:t>
            </a:r>
          </a:p>
          <a:p>
            <a:r>
              <a:rPr lang="en-GB" dirty="0"/>
              <a:t>Most characteristics of C++ revolve around classes and their inheritance</a:t>
            </a:r>
          </a:p>
          <a:p>
            <a:pPr lvl="1"/>
            <a:r>
              <a:rPr lang="en-GB" dirty="0"/>
              <a:t>Polymorphism</a:t>
            </a:r>
          </a:p>
          <a:p>
            <a:pPr lvl="2"/>
            <a:r>
              <a:rPr lang="en-GB" dirty="0"/>
              <a:t>The same entity has different behaviour in different situations</a:t>
            </a:r>
          </a:p>
          <a:p>
            <a:pPr lvl="3"/>
            <a:r>
              <a:rPr lang="en-GB" dirty="0"/>
              <a:t>overloading = giving the same function or operator  identifier several different definitions</a:t>
            </a:r>
          </a:p>
          <a:p>
            <a:pPr lvl="4"/>
            <a:r>
              <a:rPr lang="en-GB" dirty="0"/>
              <a:t>Compile-time polymorphism</a:t>
            </a:r>
          </a:p>
          <a:p>
            <a:pPr lvl="3"/>
            <a:r>
              <a:rPr lang="en-GB" dirty="0"/>
              <a:t>overriding = redefining a method from parent</a:t>
            </a:r>
          </a:p>
          <a:p>
            <a:pPr lvl="4"/>
            <a:r>
              <a:rPr lang="en-GB" dirty="0"/>
              <a:t>Run-time polymorphism</a:t>
            </a:r>
          </a:p>
          <a:p>
            <a:pPr lvl="1"/>
            <a:r>
              <a:rPr lang="en-GB" dirty="0"/>
              <a:t>Encapsulation</a:t>
            </a:r>
          </a:p>
          <a:p>
            <a:pPr lvl="2"/>
            <a:r>
              <a:rPr lang="en-GB" dirty="0"/>
              <a:t>Wrapping data in a single unit</a:t>
            </a:r>
          </a:p>
          <a:p>
            <a:pPr lvl="3"/>
            <a:r>
              <a:rPr lang="en-GB" dirty="0"/>
              <a:t>Protects private data</a:t>
            </a:r>
          </a:p>
          <a:p>
            <a:r>
              <a:rPr lang="en-GB" dirty="0"/>
              <a:t>Classes can be used to model real-world entities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520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90327-486C-AF5B-35DA-76128EE3F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Classes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675F1-3AED-40E2-0FB6-C84681DF3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Define how a programmatical entity should behave</a:t>
            </a:r>
          </a:p>
          <a:p>
            <a:pPr lvl="1"/>
            <a:r>
              <a:rPr lang="en-GB" dirty="0"/>
              <a:t>Properties: variables and their visibility, member functions and their visibility</a:t>
            </a:r>
          </a:p>
          <a:p>
            <a:pPr lvl="1"/>
            <a:r>
              <a:rPr lang="en-GB" dirty="0"/>
              <a:t>Models of real-world entities</a:t>
            </a:r>
          </a:p>
          <a:p>
            <a:pPr lvl="1"/>
            <a:r>
              <a:rPr lang="en-GB" dirty="0"/>
              <a:t>Vehicles</a:t>
            </a:r>
          </a:p>
          <a:p>
            <a:pPr lvl="2"/>
            <a:r>
              <a:rPr lang="en-GB" dirty="0"/>
              <a:t>Variables: engine horsepower, number of tires, mass, width, height, length, price</a:t>
            </a:r>
          </a:p>
          <a:p>
            <a:pPr lvl="2"/>
            <a:r>
              <a:rPr lang="en-GB" dirty="0"/>
              <a:t>Member functions: accelerate, brake, turn</a:t>
            </a:r>
          </a:p>
          <a:p>
            <a:pPr lvl="1"/>
            <a:r>
              <a:rPr lang="en-GB" dirty="0"/>
              <a:t>Animal cells</a:t>
            </a:r>
          </a:p>
          <a:p>
            <a:pPr lvl="2"/>
            <a:r>
              <a:rPr lang="en-GB" dirty="0"/>
              <a:t>Variables: diameter, salinity, temperature, structural integrity, organelles (member classes)</a:t>
            </a:r>
          </a:p>
          <a:p>
            <a:pPr lvl="2"/>
            <a:r>
              <a:rPr lang="en-GB" dirty="0"/>
              <a:t>Member functions: grow, synthesize, duplicate, endocytosis, apoptosis</a:t>
            </a:r>
          </a:p>
        </p:txBody>
      </p:sp>
    </p:spTree>
    <p:extLst>
      <p:ext uri="{BB962C8B-B14F-4D97-AF65-F5344CB8AC3E}">
        <p14:creationId xmlns:p14="http://schemas.microsoft.com/office/powerpoint/2010/main" val="28975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EFBA3-A6E2-A8AC-2368-59A4D2F5E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2B0B0-E900-11C1-6BC9-1937583B8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Instances of a class</a:t>
            </a:r>
          </a:p>
          <a:p>
            <a:pPr lvl="1"/>
            <a:r>
              <a:rPr lang="en-GB" dirty="0"/>
              <a:t>The practical implementation to the blueprints provided by a class</a:t>
            </a:r>
          </a:p>
          <a:p>
            <a:r>
              <a:rPr lang="en-GB" dirty="0"/>
              <a:t>Examples</a:t>
            </a:r>
          </a:p>
          <a:p>
            <a:pPr lvl="1"/>
            <a:r>
              <a:rPr lang="en-GB" dirty="0"/>
              <a:t>“Vehicle” class</a:t>
            </a:r>
          </a:p>
          <a:p>
            <a:pPr lvl="2"/>
            <a:r>
              <a:rPr lang="en-GB" dirty="0"/>
              <a:t>Audi A6 car</a:t>
            </a:r>
          </a:p>
          <a:p>
            <a:pPr lvl="2"/>
            <a:r>
              <a:rPr lang="en-GB" dirty="0"/>
              <a:t>Harley Davidson Road King motorcycle</a:t>
            </a:r>
          </a:p>
          <a:p>
            <a:pPr lvl="1"/>
            <a:r>
              <a:rPr lang="en-GB" dirty="0"/>
              <a:t>“</a:t>
            </a:r>
            <a:r>
              <a:rPr lang="en-GB" dirty="0" err="1"/>
              <a:t>AnimalCell</a:t>
            </a:r>
            <a:r>
              <a:rPr lang="en-GB" dirty="0"/>
              <a:t>” class</a:t>
            </a:r>
          </a:p>
          <a:p>
            <a:pPr lvl="2"/>
            <a:r>
              <a:rPr lang="en-GB" dirty="0"/>
              <a:t>Neurons</a:t>
            </a:r>
          </a:p>
          <a:p>
            <a:pPr lvl="2"/>
            <a:r>
              <a:rPr lang="en-GB" dirty="0"/>
              <a:t>Red blood cells</a:t>
            </a:r>
          </a:p>
          <a:p>
            <a:pPr lvl="2"/>
            <a:r>
              <a:rPr lang="en-GB" dirty="0"/>
              <a:t>Alpha cells</a:t>
            </a: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58692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0BB97-101F-EFCC-1943-70FAE43AB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5003A-D4DC-B711-7364-C18AF803D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Members are accessed with the direct member access operator (.)</a:t>
            </a:r>
          </a:p>
          <a:p>
            <a:r>
              <a:rPr lang="en-GB" dirty="0"/>
              <a:t>Members of pointers are accessed with the arrow operator (-&gt;)</a:t>
            </a:r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94BF58-E62B-905B-1D57-9EBC7D477C7D}"/>
              </a:ext>
            </a:extLst>
          </p:cNvPr>
          <p:cNvSpPr txBox="1"/>
          <p:nvPr/>
        </p:nvSpPr>
        <p:spPr>
          <a:xfrm>
            <a:off x="5049625" y="475755"/>
            <a:ext cx="4327105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Vehicle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fi-FI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numberOfTires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fi-FI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brake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 { };</a:t>
            </a:r>
          </a:p>
          <a:p>
            <a:r>
              <a:rPr lang="en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DF9685-2EC0-09FF-B6F9-8C9D3A8AA220}"/>
              </a:ext>
            </a:extLst>
          </p:cNvPr>
          <p:cNvSpPr txBox="1"/>
          <p:nvPr/>
        </p:nvSpPr>
        <p:spPr>
          <a:xfrm>
            <a:off x="1103312" y="2973775"/>
            <a:ext cx="9807284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i-FI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r>
              <a:rPr lang="en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Vehicle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audiA6;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create a new vehicle object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audiA6.numberOfTires = 4;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set its number of tires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audiA6.brake();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call the brake function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FI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Vehicle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anotherCar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create a vehicle pointer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anotherCar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&amp;audiA6;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have it point to the audiA6 object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nTires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anotherCar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numberOfTires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get its number of tires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anotherCar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-&gt;brake();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call the brake function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(*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anotherCar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).brake();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same as above line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05929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DBD88-08EB-0DED-003A-0740BD889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Classes: an example</a:t>
            </a:r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D878E5-1814-9E33-3C42-C09DD15AA8EF}"/>
              </a:ext>
            </a:extLst>
          </p:cNvPr>
          <p:cNvSpPr txBox="1"/>
          <p:nvPr/>
        </p:nvSpPr>
        <p:spPr>
          <a:xfrm>
            <a:off x="217715" y="1399591"/>
            <a:ext cx="6001879" cy="4616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Rectangle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Rectangle(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height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width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height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_ = </a:t>
            </a:r>
            <a:r>
              <a:rPr lang="fi-FI" sz="14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height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width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_ = </a:t>
            </a:r>
            <a:r>
              <a:rPr lang="fi-FI" sz="14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width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updateArea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Rectangle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i-FI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side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height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_ = </a:t>
            </a:r>
            <a:r>
              <a:rPr lang="fi-FI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side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width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_ = </a:t>
            </a:r>
            <a:r>
              <a:rPr lang="fi-FI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side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updateArea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fi-FI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getArea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 { </a:t>
            </a:r>
            <a:r>
              <a:rPr lang="fi-FI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area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_; }</a:t>
            </a:r>
          </a:p>
          <a:p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protected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not used in this example</a:t>
            </a:r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updateArea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 { area_ = height_ * width_; }</a:t>
            </a:r>
          </a:p>
          <a:p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fi-FI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area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_ = 0;</a:t>
            </a:r>
          </a:p>
          <a:p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fi-FI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height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_ = 0;</a:t>
            </a:r>
          </a:p>
          <a:p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fi-FI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width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_ = 0;</a:t>
            </a:r>
          </a:p>
          <a:p>
            <a:r>
              <a:rPr lang="en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en-FI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F2804E-C4B1-4511-7CEF-E011550E0ADF}"/>
              </a:ext>
            </a:extLst>
          </p:cNvPr>
          <p:cNvSpPr txBox="1"/>
          <p:nvPr/>
        </p:nvSpPr>
        <p:spPr>
          <a:xfrm>
            <a:off x="6412427" y="1399591"/>
            <a:ext cx="5536163" cy="1600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r>
              <a:rPr lang="en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Rectangle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rect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(2.5, 1.0);</a:t>
            </a:r>
          </a:p>
          <a:p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Rectangle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square(5);</a:t>
            </a:r>
          </a:p>
          <a:p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std::</a:t>
            </a:r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rect.getArea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 </a:t>
            </a:r>
            <a:r>
              <a:rPr lang="en-GB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std::</a:t>
            </a:r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square.getArea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 </a:t>
            </a:r>
            <a:r>
              <a:rPr lang="en-GB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FI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803E37-C12E-E71C-2EBC-EEA5ACC0465F}"/>
              </a:ext>
            </a:extLst>
          </p:cNvPr>
          <p:cNvSpPr txBox="1"/>
          <p:nvPr/>
        </p:nvSpPr>
        <p:spPr>
          <a:xfrm>
            <a:off x="6412427" y="3178629"/>
            <a:ext cx="5536163" cy="64633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FI"/>
              <a:t>2.5</a:t>
            </a:r>
          </a:p>
          <a:p>
            <a:r>
              <a:rPr lang="en-FI"/>
              <a:t>25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70840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16246-682F-A9EC-3B36-4562F8A2E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Classes: ingredients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00256-5CC6-B85A-79E2-839675DC6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Unique name and namespace</a:t>
            </a:r>
          </a:p>
          <a:p>
            <a:r>
              <a:rPr lang="en-GB" dirty="0"/>
              <a:t>Constructors and destructors</a:t>
            </a:r>
          </a:p>
          <a:p>
            <a:pPr lvl="1"/>
            <a:r>
              <a:rPr lang="en-GB" dirty="0"/>
              <a:t>Define what happens when the object is created and destroyed</a:t>
            </a:r>
          </a:p>
          <a:p>
            <a:r>
              <a:rPr lang="en-GB" dirty="0"/>
              <a:t>Member variables (called “attributes”) and their visibility</a:t>
            </a:r>
          </a:p>
          <a:p>
            <a:r>
              <a:rPr lang="en-GB" dirty="0"/>
              <a:t>Member functions (called “methods”) and their visibility</a:t>
            </a:r>
          </a:p>
          <a:p>
            <a:r>
              <a:rPr lang="en-GB" dirty="0"/>
              <a:t>Inheritance</a:t>
            </a:r>
          </a:p>
          <a:p>
            <a:r>
              <a:rPr lang="en-GB" dirty="0"/>
              <a:t>Function overloading and overriding</a:t>
            </a:r>
          </a:p>
          <a:p>
            <a:r>
              <a:rPr lang="en-GB" dirty="0"/>
              <a:t>Operator overloading and overriding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81163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4C8A9-9492-68E7-6D84-E424184F6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classes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6FB9B-100B-1FD2-32EA-0F6ECEA75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Usually in separate files</a:t>
            </a:r>
          </a:p>
          <a:p>
            <a:pPr lvl="1"/>
            <a:r>
              <a:rPr lang="en-GB" dirty="0"/>
              <a:t>Header (</a:t>
            </a:r>
            <a:r>
              <a:rPr lang="en-GB" dirty="0" err="1"/>
              <a:t>ClassName.h</a:t>
            </a:r>
            <a:r>
              <a:rPr lang="en-GB" dirty="0"/>
              <a:t>)</a:t>
            </a:r>
          </a:p>
          <a:p>
            <a:pPr lvl="2"/>
            <a:r>
              <a:rPr lang="en-GB" dirty="0"/>
              <a:t>Defines the class, attributes and their visibility, inheritance, declares methods and their visibility</a:t>
            </a:r>
          </a:p>
          <a:p>
            <a:pPr lvl="1"/>
            <a:r>
              <a:rPr lang="en-GB" dirty="0"/>
              <a:t>Method definitions (ClassName.cpp)</a:t>
            </a:r>
          </a:p>
          <a:p>
            <a:r>
              <a:rPr lang="en-GB" dirty="0"/>
              <a:t>Begin with the header</a:t>
            </a:r>
          </a:p>
          <a:p>
            <a:r>
              <a:rPr lang="en-GB" dirty="0"/>
              <a:t>Conventions</a:t>
            </a:r>
          </a:p>
          <a:p>
            <a:pPr lvl="1"/>
            <a:r>
              <a:rPr lang="en-GB" dirty="0" err="1"/>
              <a:t>UpperCamelCase</a:t>
            </a:r>
            <a:r>
              <a:rPr lang="en-GB" dirty="0"/>
              <a:t> for class names (“</a:t>
            </a:r>
            <a:r>
              <a:rPr lang="en-GB" dirty="0" err="1"/>
              <a:t>AnimalCell</a:t>
            </a:r>
            <a:r>
              <a:rPr lang="en-GB" dirty="0"/>
              <a:t>”)</a:t>
            </a:r>
          </a:p>
          <a:p>
            <a:pPr lvl="1"/>
            <a:r>
              <a:rPr lang="en-GB" dirty="0"/>
              <a:t>Private variables end with an underscore (“salinity_”)</a:t>
            </a:r>
          </a:p>
          <a:p>
            <a:pPr lvl="1"/>
            <a:r>
              <a:rPr lang="en-GB" dirty="0"/>
              <a:t>Header doesn’t contain complicated method definitions</a:t>
            </a:r>
          </a:p>
        </p:txBody>
      </p:sp>
    </p:spTree>
    <p:extLst>
      <p:ext uri="{BB962C8B-B14F-4D97-AF65-F5344CB8AC3E}">
        <p14:creationId xmlns:p14="http://schemas.microsoft.com/office/powerpoint/2010/main" val="243122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4F15B-77EA-6CA4-949D-08A811588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Visibility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AB4A6-7943-9E7D-0CED-14A4A72F9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Access specifier keywords</a:t>
            </a:r>
          </a:p>
          <a:p>
            <a:pPr lvl="1"/>
            <a:r>
              <a:rPr lang="en-GB" dirty="0"/>
              <a:t>Public</a:t>
            </a:r>
          </a:p>
          <a:p>
            <a:pPr lvl="2"/>
            <a:r>
              <a:rPr lang="en-GB" dirty="0"/>
              <a:t>Accessible outside the class</a:t>
            </a:r>
          </a:p>
          <a:p>
            <a:pPr lvl="2"/>
            <a:r>
              <a:rPr lang="en-GB" dirty="0"/>
              <a:t>Can be accessed by derived classes</a:t>
            </a:r>
          </a:p>
          <a:p>
            <a:pPr lvl="1"/>
            <a:r>
              <a:rPr lang="en-GB" dirty="0"/>
              <a:t>Protected</a:t>
            </a:r>
          </a:p>
          <a:p>
            <a:pPr lvl="2"/>
            <a:r>
              <a:rPr lang="en-GB" dirty="0"/>
              <a:t>Inaccessible outside the class</a:t>
            </a:r>
          </a:p>
          <a:p>
            <a:pPr lvl="2"/>
            <a:r>
              <a:rPr lang="en-GB" dirty="0"/>
              <a:t>Can be accessed by derived classes</a:t>
            </a:r>
          </a:p>
          <a:p>
            <a:pPr lvl="1"/>
            <a:r>
              <a:rPr lang="en-GB" dirty="0"/>
              <a:t>Private</a:t>
            </a:r>
          </a:p>
          <a:p>
            <a:pPr lvl="2"/>
            <a:r>
              <a:rPr lang="en-GB" dirty="0"/>
              <a:t>Inaccessible outside the class</a:t>
            </a:r>
          </a:p>
          <a:p>
            <a:pPr lvl="3"/>
            <a:r>
              <a:rPr lang="en-GB" dirty="0"/>
              <a:t>Use getter and setter functions (example on next slide)</a:t>
            </a:r>
          </a:p>
          <a:p>
            <a:pPr lvl="2"/>
            <a:r>
              <a:rPr lang="en-GB" dirty="0"/>
              <a:t>Cannot be accessed by derived classes</a:t>
            </a:r>
          </a:p>
          <a:p>
            <a:r>
              <a:rPr lang="en-GB" dirty="0"/>
              <a:t>Class attributes and methods are private by default</a:t>
            </a:r>
          </a:p>
        </p:txBody>
      </p:sp>
    </p:spTree>
    <p:extLst>
      <p:ext uri="{BB962C8B-B14F-4D97-AF65-F5344CB8AC3E}">
        <p14:creationId xmlns:p14="http://schemas.microsoft.com/office/powerpoint/2010/main" val="199142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pp-course-theme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pp-course-theme" id="{BD48971F-BD8C-431C-961B-DFFE918D77A7}" vid="{EF585B74-3D91-4715-8E40-9C9760047DA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cpp-course-theme</Template>
  <TotalTime>510</TotalTime>
  <Words>2069</Words>
  <Application>Microsoft Office PowerPoint</Application>
  <PresentationFormat>Widescreen</PresentationFormat>
  <Paragraphs>349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Cascadia Mono</vt:lpstr>
      <vt:lpstr>Century Gothic</vt:lpstr>
      <vt:lpstr>Wingdings 3</vt:lpstr>
      <vt:lpstr>cpp-course-theme</vt:lpstr>
      <vt:lpstr>Scientific Programming with C++</vt:lpstr>
      <vt:lpstr>Learning objectives</vt:lpstr>
      <vt:lpstr>Classes</vt:lpstr>
      <vt:lpstr>Objects</vt:lpstr>
      <vt:lpstr>Objects</vt:lpstr>
      <vt:lpstr>Classes: an example</vt:lpstr>
      <vt:lpstr>Classes: ingredients</vt:lpstr>
      <vt:lpstr>Writing classes</vt:lpstr>
      <vt:lpstr>Visibility</vt:lpstr>
      <vt:lpstr>Visibility example</vt:lpstr>
      <vt:lpstr>Why should you care about visibility?</vt:lpstr>
      <vt:lpstr>Inheritance</vt:lpstr>
      <vt:lpstr>Inheritance: conceptual example</vt:lpstr>
      <vt:lpstr>Inheritance: code example</vt:lpstr>
      <vt:lpstr>Inheritance: access specifiers</vt:lpstr>
      <vt:lpstr>Example: inheritance spans multiple levels</vt:lpstr>
      <vt:lpstr>Virtual functions</vt:lpstr>
      <vt:lpstr>Example: overriding without virtual</vt:lpstr>
      <vt:lpstr>Example: overriding with virtual</vt:lpstr>
      <vt:lpstr>Operator overloading example</vt:lpstr>
      <vt:lpstr>Data structures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Programming with C++</dc:title>
  <dc:creator>Jere Lavikainen</dc:creator>
  <cp:lastModifiedBy>Jere Lavikainen</cp:lastModifiedBy>
  <cp:revision>1</cp:revision>
  <dcterms:created xsi:type="dcterms:W3CDTF">2023-08-14T11:24:13Z</dcterms:created>
  <dcterms:modified xsi:type="dcterms:W3CDTF">2023-09-01T11:33:26Z</dcterms:modified>
</cp:coreProperties>
</file>