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70" r:id="rId12"/>
    <p:sldId id="271" r:id="rId13"/>
    <p:sldId id="261" r:id="rId14"/>
    <p:sldId id="272" r:id="rId15"/>
    <p:sldId id="273" r:id="rId16"/>
    <p:sldId id="266" r:id="rId17"/>
    <p:sldId id="26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A98A0-91E0-425C-8ACD-96F55C26E093}" v="184" dt="2023-09-01T12:07:30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 Lavikainen" userId="f49506f4-e534-49c2-9506-e32534788a4e" providerId="ADAL" clId="{1774E636-0ED8-4FA2-9626-BC08F2617857}"/>
    <pc:docChg chg="undo redo custSel addSld modSld sldOrd">
      <pc:chgData name="Jere Lavikainen" userId="f49506f4-e534-49c2-9506-e32534788a4e" providerId="ADAL" clId="{1774E636-0ED8-4FA2-9626-BC08F2617857}" dt="2023-08-21T09:16:15.078" v="2412" actId="20577"/>
      <pc:docMkLst>
        <pc:docMk/>
      </pc:docMkLst>
      <pc:sldChg chg="modSp mod">
        <pc:chgData name="Jere Lavikainen" userId="f49506f4-e534-49c2-9506-e32534788a4e" providerId="ADAL" clId="{1774E636-0ED8-4FA2-9626-BC08F2617857}" dt="2023-08-18T11:25:28.071" v="1722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1774E636-0ED8-4FA2-9626-BC08F2617857}" dt="2023-08-18T11:25:28.071" v="1722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mod">
        <pc:chgData name="Jere Lavikainen" userId="f49506f4-e534-49c2-9506-e32534788a4e" providerId="ADAL" clId="{1774E636-0ED8-4FA2-9626-BC08F2617857}" dt="2023-08-21T09:16:15.078" v="2412" actId="20577"/>
        <pc:sldMkLst>
          <pc:docMk/>
          <pc:sldMk cId="3295203463" sldId="258"/>
        </pc:sldMkLst>
        <pc:spChg chg="mod">
          <ac:chgData name="Jere Lavikainen" userId="f49506f4-e534-49c2-9506-e32534788a4e" providerId="ADAL" clId="{1774E636-0ED8-4FA2-9626-BC08F2617857}" dt="2023-08-21T09:16:15.078" v="2412" actId="20577"/>
          <ac:spMkLst>
            <pc:docMk/>
            <pc:sldMk cId="3295203463" sldId="258"/>
            <ac:spMk id="3" creationId="{6D7BB66D-152D-EE6A-54DD-4A1F1586A8B1}"/>
          </ac:spMkLst>
        </pc:spChg>
      </pc:sldChg>
      <pc:sldChg chg="modSp mod">
        <pc:chgData name="Jere Lavikainen" userId="f49506f4-e534-49c2-9506-e32534788a4e" providerId="ADAL" clId="{1774E636-0ED8-4FA2-9626-BC08F2617857}" dt="2023-08-21T09:13:35.390" v="2307" actId="20577"/>
        <pc:sldMkLst>
          <pc:docMk/>
          <pc:sldMk cId="3803452994" sldId="261"/>
        </pc:sldMkLst>
        <pc:spChg chg="mod">
          <ac:chgData name="Jere Lavikainen" userId="f49506f4-e534-49c2-9506-e32534788a4e" providerId="ADAL" clId="{1774E636-0ED8-4FA2-9626-BC08F2617857}" dt="2023-08-21T09:13:35.390" v="2307" actId="20577"/>
          <ac:spMkLst>
            <pc:docMk/>
            <pc:sldMk cId="3803452994" sldId="261"/>
            <ac:spMk id="3" creationId="{48C4FC7F-AEAA-A2EB-643C-F74CFA3341B5}"/>
          </ac:spMkLst>
        </pc:spChg>
      </pc:sldChg>
      <pc:sldChg chg="ord">
        <pc:chgData name="Jere Lavikainen" userId="f49506f4-e534-49c2-9506-e32534788a4e" providerId="ADAL" clId="{1774E636-0ED8-4FA2-9626-BC08F2617857}" dt="2023-08-21T09:15:59.591" v="2311"/>
        <pc:sldMkLst>
          <pc:docMk/>
          <pc:sldMk cId="433833345" sldId="265"/>
        </pc:sldMkLst>
      </pc:sldChg>
      <pc:sldChg chg="modSp mod ord">
        <pc:chgData name="Jere Lavikainen" userId="f49506f4-e534-49c2-9506-e32534788a4e" providerId="ADAL" clId="{1774E636-0ED8-4FA2-9626-BC08F2617857}" dt="2023-08-21T09:15:45.320" v="2309"/>
        <pc:sldMkLst>
          <pc:docMk/>
          <pc:sldMk cId="341394809" sldId="266"/>
        </pc:sldMkLst>
        <pc:spChg chg="mod">
          <ac:chgData name="Jere Lavikainen" userId="f49506f4-e534-49c2-9506-e32534788a4e" providerId="ADAL" clId="{1774E636-0ED8-4FA2-9626-BC08F2617857}" dt="2023-08-18T14:41:09.631" v="1729" actId="20577"/>
          <ac:spMkLst>
            <pc:docMk/>
            <pc:sldMk cId="341394809" sldId="266"/>
            <ac:spMk id="2" creationId="{D9FAFE90-B299-8FDD-EE62-C50DC12DB61E}"/>
          </ac:spMkLst>
        </pc:spChg>
        <pc:spChg chg="mod">
          <ac:chgData name="Jere Lavikainen" userId="f49506f4-e534-49c2-9506-e32534788a4e" providerId="ADAL" clId="{1774E636-0ED8-4FA2-9626-BC08F2617857}" dt="2023-08-18T11:24:09.384" v="1466" actId="20577"/>
          <ac:spMkLst>
            <pc:docMk/>
            <pc:sldMk cId="341394809" sldId="266"/>
            <ac:spMk id="3" creationId="{1B8EC760-038A-5964-FBC7-0F6FB7F4E57D}"/>
          </ac:spMkLst>
        </pc:spChg>
      </pc:sldChg>
      <pc:sldChg chg="addSp modSp new mod ord">
        <pc:chgData name="Jere Lavikainen" userId="f49506f4-e534-49c2-9506-e32534788a4e" providerId="ADAL" clId="{1774E636-0ED8-4FA2-9626-BC08F2617857}" dt="2023-08-18T09:52:43.548" v="189" actId="20577"/>
        <pc:sldMkLst>
          <pc:docMk/>
          <pc:sldMk cId="908363121" sldId="267"/>
        </pc:sldMkLst>
        <pc:spChg chg="mod">
          <ac:chgData name="Jere Lavikainen" userId="f49506f4-e534-49c2-9506-e32534788a4e" providerId="ADAL" clId="{1774E636-0ED8-4FA2-9626-BC08F2617857}" dt="2023-08-18T09:52:43.548" v="189" actId="20577"/>
          <ac:spMkLst>
            <pc:docMk/>
            <pc:sldMk cId="908363121" sldId="267"/>
            <ac:spMk id="2" creationId="{8DC7B223-C426-3D54-A72F-023DB9D4ED46}"/>
          </ac:spMkLst>
        </pc:spChg>
        <pc:spChg chg="add mod">
          <ac:chgData name="Jere Lavikainen" userId="f49506f4-e534-49c2-9506-e32534788a4e" providerId="ADAL" clId="{1774E636-0ED8-4FA2-9626-BC08F2617857}" dt="2023-08-18T09:32:41.197" v="139" actId="20577"/>
          <ac:spMkLst>
            <pc:docMk/>
            <pc:sldMk cId="908363121" sldId="267"/>
            <ac:spMk id="5" creationId="{44D5DE4B-3C85-3FC7-E857-87AC1B228C12}"/>
          </ac:spMkLst>
        </pc:spChg>
        <pc:spChg chg="add mod">
          <ac:chgData name="Jere Lavikainen" userId="f49506f4-e534-49c2-9506-e32534788a4e" providerId="ADAL" clId="{1774E636-0ED8-4FA2-9626-BC08F2617857}" dt="2023-08-18T09:33:14.323" v="145" actId="1036"/>
          <ac:spMkLst>
            <pc:docMk/>
            <pc:sldMk cId="908363121" sldId="267"/>
            <ac:spMk id="7" creationId="{5D02D325-6B2A-DAFA-3487-1E219C121C49}"/>
          </ac:spMkLst>
        </pc:spChg>
      </pc:sldChg>
      <pc:sldChg chg="addSp modSp new mod">
        <pc:chgData name="Jere Lavikainen" userId="f49506f4-e534-49c2-9506-e32534788a4e" providerId="ADAL" clId="{1774E636-0ED8-4FA2-9626-BC08F2617857}" dt="2023-08-18T10:23:10.069" v="427" actId="20577"/>
        <pc:sldMkLst>
          <pc:docMk/>
          <pc:sldMk cId="3985022063" sldId="268"/>
        </pc:sldMkLst>
        <pc:spChg chg="mod">
          <ac:chgData name="Jere Lavikainen" userId="f49506f4-e534-49c2-9506-e32534788a4e" providerId="ADAL" clId="{1774E636-0ED8-4FA2-9626-BC08F2617857}" dt="2023-08-18T10:23:10.069" v="427" actId="20577"/>
          <ac:spMkLst>
            <pc:docMk/>
            <pc:sldMk cId="3985022063" sldId="268"/>
            <ac:spMk id="2" creationId="{7CA92840-CAEF-2AB3-2F29-F6091EE08D73}"/>
          </ac:spMkLst>
        </pc:spChg>
        <pc:spChg chg="add mod">
          <ac:chgData name="Jere Lavikainen" userId="f49506f4-e534-49c2-9506-e32534788a4e" providerId="ADAL" clId="{1774E636-0ED8-4FA2-9626-BC08F2617857}" dt="2023-08-18T09:53:29.342" v="261" actId="14100"/>
          <ac:spMkLst>
            <pc:docMk/>
            <pc:sldMk cId="3985022063" sldId="268"/>
            <ac:spMk id="5" creationId="{26701269-FA92-6CDB-B975-44C161F1160A}"/>
          </ac:spMkLst>
        </pc:spChg>
        <pc:spChg chg="add mod">
          <ac:chgData name="Jere Lavikainen" userId="f49506f4-e534-49c2-9506-e32534788a4e" providerId="ADAL" clId="{1774E636-0ED8-4FA2-9626-BC08F2617857}" dt="2023-08-18T09:53:34.580" v="263" actId="1076"/>
          <ac:spMkLst>
            <pc:docMk/>
            <pc:sldMk cId="3985022063" sldId="268"/>
            <ac:spMk id="7" creationId="{898C54A0-8756-7C3E-8700-D6E1C0F67315}"/>
          </ac:spMkLst>
        </pc:spChg>
      </pc:sldChg>
      <pc:sldChg chg="addSp modSp new mod">
        <pc:chgData name="Jere Lavikainen" userId="f49506f4-e534-49c2-9506-e32534788a4e" providerId="ADAL" clId="{1774E636-0ED8-4FA2-9626-BC08F2617857}" dt="2023-08-18T10:23:15.461" v="449" actId="20577"/>
        <pc:sldMkLst>
          <pc:docMk/>
          <pc:sldMk cId="373546969" sldId="269"/>
        </pc:sldMkLst>
        <pc:spChg chg="mod">
          <ac:chgData name="Jere Lavikainen" userId="f49506f4-e534-49c2-9506-e32534788a4e" providerId="ADAL" clId="{1774E636-0ED8-4FA2-9626-BC08F2617857}" dt="2023-08-18T10:23:15.461" v="449" actId="20577"/>
          <ac:spMkLst>
            <pc:docMk/>
            <pc:sldMk cId="373546969" sldId="269"/>
            <ac:spMk id="2" creationId="{BCAD5ADF-073A-7205-D69F-7F257DC5B10F}"/>
          </ac:spMkLst>
        </pc:spChg>
        <pc:spChg chg="add mod">
          <ac:chgData name="Jere Lavikainen" userId="f49506f4-e534-49c2-9506-e32534788a4e" providerId="ADAL" clId="{1774E636-0ED8-4FA2-9626-BC08F2617857}" dt="2023-08-18T10:14:52.936" v="402" actId="14100"/>
          <ac:spMkLst>
            <pc:docMk/>
            <pc:sldMk cId="373546969" sldId="269"/>
            <ac:spMk id="5" creationId="{06AE9077-FBEC-DCC7-8363-81E7086A90DA}"/>
          </ac:spMkLst>
        </pc:spChg>
        <pc:spChg chg="add mod">
          <ac:chgData name="Jere Lavikainen" userId="f49506f4-e534-49c2-9506-e32534788a4e" providerId="ADAL" clId="{1774E636-0ED8-4FA2-9626-BC08F2617857}" dt="2023-08-18T10:14:59.356" v="404" actId="1076"/>
          <ac:spMkLst>
            <pc:docMk/>
            <pc:sldMk cId="373546969" sldId="269"/>
            <ac:spMk id="7" creationId="{9B665E84-6BE7-0198-D2CA-3134EBB9647C}"/>
          </ac:spMkLst>
        </pc:spChg>
      </pc:sldChg>
      <pc:sldChg chg="addSp modSp new mod">
        <pc:chgData name="Jere Lavikainen" userId="f49506f4-e534-49c2-9506-e32534788a4e" providerId="ADAL" clId="{1774E636-0ED8-4FA2-9626-BC08F2617857}" dt="2023-08-18T10:30:37.300" v="555" actId="20577"/>
        <pc:sldMkLst>
          <pc:docMk/>
          <pc:sldMk cId="1390735521" sldId="270"/>
        </pc:sldMkLst>
        <pc:spChg chg="mod">
          <ac:chgData name="Jere Lavikainen" userId="f49506f4-e534-49c2-9506-e32534788a4e" providerId="ADAL" clId="{1774E636-0ED8-4FA2-9626-BC08F2617857}" dt="2023-08-18T10:30:37.300" v="555" actId="20577"/>
          <ac:spMkLst>
            <pc:docMk/>
            <pc:sldMk cId="1390735521" sldId="270"/>
            <ac:spMk id="2" creationId="{137C0C40-3F19-77AA-B3CB-76EC2DCA2568}"/>
          </ac:spMkLst>
        </pc:spChg>
        <pc:spChg chg="add mod">
          <ac:chgData name="Jere Lavikainen" userId="f49506f4-e534-49c2-9506-e32534788a4e" providerId="ADAL" clId="{1774E636-0ED8-4FA2-9626-BC08F2617857}" dt="2023-08-18T10:29:51.237" v="502" actId="1076"/>
          <ac:spMkLst>
            <pc:docMk/>
            <pc:sldMk cId="1390735521" sldId="270"/>
            <ac:spMk id="5" creationId="{1CA4CFA6-172A-0678-2023-8F7BD616563E}"/>
          </ac:spMkLst>
        </pc:spChg>
        <pc:spChg chg="add mod">
          <ac:chgData name="Jere Lavikainen" userId="f49506f4-e534-49c2-9506-e32534788a4e" providerId="ADAL" clId="{1774E636-0ED8-4FA2-9626-BC08F2617857}" dt="2023-08-18T10:29:57.373" v="504" actId="1076"/>
          <ac:spMkLst>
            <pc:docMk/>
            <pc:sldMk cId="1390735521" sldId="270"/>
            <ac:spMk id="7" creationId="{A6F51CCD-A4FA-A56E-7733-BD846B78E65A}"/>
          </ac:spMkLst>
        </pc:spChg>
      </pc:sldChg>
      <pc:sldChg chg="addSp modSp new mod">
        <pc:chgData name="Jere Lavikainen" userId="f49506f4-e534-49c2-9506-e32534788a4e" providerId="ADAL" clId="{1774E636-0ED8-4FA2-9626-BC08F2617857}" dt="2023-08-18T10:38:43.406" v="628" actId="20577"/>
        <pc:sldMkLst>
          <pc:docMk/>
          <pc:sldMk cId="1634974869" sldId="271"/>
        </pc:sldMkLst>
        <pc:spChg chg="mod">
          <ac:chgData name="Jere Lavikainen" userId="f49506f4-e534-49c2-9506-e32534788a4e" providerId="ADAL" clId="{1774E636-0ED8-4FA2-9626-BC08F2617857}" dt="2023-08-18T10:37:01.277" v="580" actId="20577"/>
          <ac:spMkLst>
            <pc:docMk/>
            <pc:sldMk cId="1634974869" sldId="271"/>
            <ac:spMk id="2" creationId="{4CB4C9AA-EB09-3A5F-03AF-AC061D106BC7}"/>
          </ac:spMkLst>
        </pc:spChg>
        <pc:spChg chg="add mod">
          <ac:chgData name="Jere Lavikainen" userId="f49506f4-e534-49c2-9506-e32534788a4e" providerId="ADAL" clId="{1774E636-0ED8-4FA2-9626-BC08F2617857}" dt="2023-08-18T10:38:34.254" v="598" actId="20577"/>
          <ac:spMkLst>
            <pc:docMk/>
            <pc:sldMk cId="1634974869" sldId="271"/>
            <ac:spMk id="5" creationId="{EB4F50DE-8C94-05AB-6962-0539A0A3A253}"/>
          </ac:spMkLst>
        </pc:spChg>
        <pc:spChg chg="add mod">
          <ac:chgData name="Jere Lavikainen" userId="f49506f4-e534-49c2-9506-e32534788a4e" providerId="ADAL" clId="{1774E636-0ED8-4FA2-9626-BC08F2617857}" dt="2023-08-18T10:38:43.406" v="628" actId="20577"/>
          <ac:spMkLst>
            <pc:docMk/>
            <pc:sldMk cId="1634974869" sldId="271"/>
            <ac:spMk id="7" creationId="{83D89431-D6DE-C395-9136-4C884BCF5419}"/>
          </ac:spMkLst>
        </pc:spChg>
      </pc:sldChg>
      <pc:sldChg chg="addSp modSp new mod">
        <pc:chgData name="Jere Lavikainen" userId="f49506f4-e534-49c2-9506-e32534788a4e" providerId="ADAL" clId="{1774E636-0ED8-4FA2-9626-BC08F2617857}" dt="2023-08-21T08:07:33.431" v="2066" actId="20577"/>
        <pc:sldMkLst>
          <pc:docMk/>
          <pc:sldMk cId="1403907773" sldId="272"/>
        </pc:sldMkLst>
        <pc:spChg chg="mod">
          <ac:chgData name="Jere Lavikainen" userId="f49506f4-e534-49c2-9506-e32534788a4e" providerId="ADAL" clId="{1774E636-0ED8-4FA2-9626-BC08F2617857}" dt="2023-08-21T08:07:33.431" v="2066" actId="20577"/>
          <ac:spMkLst>
            <pc:docMk/>
            <pc:sldMk cId="1403907773" sldId="272"/>
            <ac:spMk id="2" creationId="{643CED48-7ADC-5620-5F8F-C329015F593E}"/>
          </ac:spMkLst>
        </pc:spChg>
        <pc:spChg chg="mod">
          <ac:chgData name="Jere Lavikainen" userId="f49506f4-e534-49c2-9506-e32534788a4e" providerId="ADAL" clId="{1774E636-0ED8-4FA2-9626-BC08F2617857}" dt="2023-08-21T08:07:06.408" v="2047" actId="255"/>
          <ac:spMkLst>
            <pc:docMk/>
            <pc:sldMk cId="1403907773" sldId="272"/>
            <ac:spMk id="3" creationId="{5F8C8E27-A43E-785B-0D1F-B50A2C4D5934}"/>
          </ac:spMkLst>
        </pc:spChg>
        <pc:spChg chg="add mod">
          <ac:chgData name="Jere Lavikainen" userId="f49506f4-e534-49c2-9506-e32534788a4e" providerId="ADAL" clId="{1774E636-0ED8-4FA2-9626-BC08F2617857}" dt="2023-08-21T08:07:05.424" v="2046" actId="255"/>
          <ac:spMkLst>
            <pc:docMk/>
            <pc:sldMk cId="1403907773" sldId="272"/>
            <ac:spMk id="5" creationId="{A679EDF0-B926-C606-A5D8-E22D724F629D}"/>
          </ac:spMkLst>
        </pc:spChg>
        <pc:spChg chg="add mod">
          <ac:chgData name="Jere Lavikainen" userId="f49506f4-e534-49c2-9506-e32534788a4e" providerId="ADAL" clId="{1774E636-0ED8-4FA2-9626-BC08F2617857}" dt="2023-08-21T08:07:13.534" v="2049" actId="1076"/>
          <ac:spMkLst>
            <pc:docMk/>
            <pc:sldMk cId="1403907773" sldId="272"/>
            <ac:spMk id="7" creationId="{F1C4D859-57D9-17AE-6B23-32C5B6375225}"/>
          </ac:spMkLst>
        </pc:spChg>
      </pc:sldChg>
      <pc:sldChg chg="addSp modSp new mod">
        <pc:chgData name="Jere Lavikainen" userId="f49506f4-e534-49c2-9506-e32534788a4e" providerId="ADAL" clId="{1774E636-0ED8-4FA2-9626-BC08F2617857}" dt="2023-08-21T09:12:03.698" v="2289" actId="20577"/>
        <pc:sldMkLst>
          <pc:docMk/>
          <pc:sldMk cId="2178511328" sldId="273"/>
        </pc:sldMkLst>
        <pc:spChg chg="mod">
          <ac:chgData name="Jere Lavikainen" userId="f49506f4-e534-49c2-9506-e32534788a4e" providerId="ADAL" clId="{1774E636-0ED8-4FA2-9626-BC08F2617857}" dt="2023-08-21T07:44:41.047" v="1893" actId="20577"/>
          <ac:spMkLst>
            <pc:docMk/>
            <pc:sldMk cId="2178511328" sldId="273"/>
            <ac:spMk id="2" creationId="{CAAA5867-DB30-5726-527D-F95784366398}"/>
          </ac:spMkLst>
        </pc:spChg>
        <pc:spChg chg="add mod">
          <ac:chgData name="Jere Lavikainen" userId="f49506f4-e534-49c2-9506-e32534788a4e" providerId="ADAL" clId="{1774E636-0ED8-4FA2-9626-BC08F2617857}" dt="2023-08-21T09:12:03.698" v="2289" actId="20577"/>
          <ac:spMkLst>
            <pc:docMk/>
            <pc:sldMk cId="2178511328" sldId="273"/>
            <ac:spMk id="5" creationId="{BE3D918E-3B4E-512B-AADA-C72D7C16ABCC}"/>
          </ac:spMkLst>
        </pc:spChg>
        <pc:spChg chg="add mod">
          <ac:chgData name="Jere Lavikainen" userId="f49506f4-e534-49c2-9506-e32534788a4e" providerId="ADAL" clId="{1774E636-0ED8-4FA2-9626-BC08F2617857}" dt="2023-08-21T07:51:33.503" v="1964" actId="1076"/>
          <ac:spMkLst>
            <pc:docMk/>
            <pc:sldMk cId="2178511328" sldId="273"/>
            <ac:spMk id="7" creationId="{4F04C41E-8A3F-0726-6F1B-5FBBD41A61DC}"/>
          </ac:spMkLst>
        </pc:spChg>
      </pc:sldChg>
    </pc:docChg>
  </pc:docChgLst>
  <pc:docChgLst>
    <pc:chgData name="Jere Lavikainen" userId="f49506f4-e534-49c2-9506-e32534788a4e" providerId="ADAL" clId="{DF385A62-E24C-4A1B-ACC7-29C448880CE9}"/>
    <pc:docChg chg="undo custSel addSld delSld modSld">
      <pc:chgData name="Jere Lavikainen" userId="f49506f4-e534-49c2-9506-e32534788a4e" providerId="ADAL" clId="{DF385A62-E24C-4A1B-ACC7-29C448880CE9}" dt="2023-08-17T08:56:50.894" v="5300" actId="20577"/>
      <pc:docMkLst>
        <pc:docMk/>
      </pc:docMkLst>
      <pc:sldChg chg="modSp mod">
        <pc:chgData name="Jere Lavikainen" userId="f49506f4-e534-49c2-9506-e32534788a4e" providerId="ADAL" clId="{DF385A62-E24C-4A1B-ACC7-29C448880CE9}" dt="2023-08-17T06:49:27.162" v="358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DF385A62-E24C-4A1B-ACC7-29C448880CE9}" dt="2023-08-17T06:49:27.162" v="358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new mod">
        <pc:chgData name="Jere Lavikainen" userId="f49506f4-e534-49c2-9506-e32534788a4e" providerId="ADAL" clId="{DF385A62-E24C-4A1B-ACC7-29C448880CE9}" dt="2023-08-17T07:48:46.704" v="3490" actId="20577"/>
        <pc:sldMkLst>
          <pc:docMk/>
          <pc:sldMk cId="309561636" sldId="259"/>
        </pc:sldMkLst>
        <pc:spChg chg="mod">
          <ac:chgData name="Jere Lavikainen" userId="f49506f4-e534-49c2-9506-e32534788a4e" providerId="ADAL" clId="{DF385A62-E24C-4A1B-ACC7-29C448880CE9}" dt="2023-08-17T06:45:41.792" v="74" actId="20577"/>
          <ac:spMkLst>
            <pc:docMk/>
            <pc:sldMk cId="309561636" sldId="259"/>
            <ac:spMk id="2" creationId="{9D006251-5009-97D3-67B8-A91A65F2CA92}"/>
          </ac:spMkLst>
        </pc:spChg>
        <pc:spChg chg="mod">
          <ac:chgData name="Jere Lavikainen" userId="f49506f4-e534-49c2-9506-e32534788a4e" providerId="ADAL" clId="{DF385A62-E24C-4A1B-ACC7-29C448880CE9}" dt="2023-08-17T07:48:46.704" v="3490" actId="20577"/>
          <ac:spMkLst>
            <pc:docMk/>
            <pc:sldMk cId="309561636" sldId="259"/>
            <ac:spMk id="3" creationId="{ADC6E5D6-9B44-71C1-0AC2-EE8A321E9458}"/>
          </ac:spMkLst>
        </pc:spChg>
      </pc:sldChg>
      <pc:sldChg chg="modSp new mod">
        <pc:chgData name="Jere Lavikainen" userId="f49506f4-e534-49c2-9506-e32534788a4e" providerId="ADAL" clId="{DF385A62-E24C-4A1B-ACC7-29C448880CE9}" dt="2023-08-17T07:42:12.100" v="3099" actId="20577"/>
        <pc:sldMkLst>
          <pc:docMk/>
          <pc:sldMk cId="1000794530" sldId="260"/>
        </pc:sldMkLst>
        <pc:spChg chg="mod">
          <ac:chgData name="Jere Lavikainen" userId="f49506f4-e534-49c2-9506-e32534788a4e" providerId="ADAL" clId="{DF385A62-E24C-4A1B-ACC7-29C448880CE9}" dt="2023-08-17T07:06:51.962" v="807" actId="20577"/>
          <ac:spMkLst>
            <pc:docMk/>
            <pc:sldMk cId="1000794530" sldId="260"/>
            <ac:spMk id="2" creationId="{B5494E1F-66EF-E675-0A1A-A058C2855639}"/>
          </ac:spMkLst>
        </pc:spChg>
        <pc:spChg chg="mod">
          <ac:chgData name="Jere Lavikainen" userId="f49506f4-e534-49c2-9506-e32534788a4e" providerId="ADAL" clId="{DF385A62-E24C-4A1B-ACC7-29C448880CE9}" dt="2023-08-17T07:42:12.100" v="3099" actId="20577"/>
          <ac:spMkLst>
            <pc:docMk/>
            <pc:sldMk cId="1000794530" sldId="260"/>
            <ac:spMk id="3" creationId="{0FAC306D-13F7-3C0E-F109-D2921F43EBDA}"/>
          </ac:spMkLst>
        </pc:spChg>
      </pc:sldChg>
      <pc:sldChg chg="modSp new mod">
        <pc:chgData name="Jere Lavikainen" userId="f49506f4-e534-49c2-9506-e32534788a4e" providerId="ADAL" clId="{DF385A62-E24C-4A1B-ACC7-29C448880CE9}" dt="2023-08-17T08:56:50.894" v="5300" actId="20577"/>
        <pc:sldMkLst>
          <pc:docMk/>
          <pc:sldMk cId="3803452994" sldId="261"/>
        </pc:sldMkLst>
        <pc:spChg chg="mod">
          <ac:chgData name="Jere Lavikainen" userId="f49506f4-e534-49c2-9506-e32534788a4e" providerId="ADAL" clId="{DF385A62-E24C-4A1B-ACC7-29C448880CE9}" dt="2023-08-17T07:11:27.181" v="1281" actId="20577"/>
          <ac:spMkLst>
            <pc:docMk/>
            <pc:sldMk cId="3803452994" sldId="261"/>
            <ac:spMk id="2" creationId="{18234283-BA3F-248A-45A4-0095EAC73D38}"/>
          </ac:spMkLst>
        </pc:spChg>
        <pc:spChg chg="mod">
          <ac:chgData name="Jere Lavikainen" userId="f49506f4-e534-49c2-9506-e32534788a4e" providerId="ADAL" clId="{DF385A62-E24C-4A1B-ACC7-29C448880CE9}" dt="2023-08-17T08:56:50.894" v="5300" actId="20577"/>
          <ac:spMkLst>
            <pc:docMk/>
            <pc:sldMk cId="3803452994" sldId="261"/>
            <ac:spMk id="3" creationId="{48C4FC7F-AEAA-A2EB-643C-F74CFA3341B5}"/>
          </ac:spMkLst>
        </pc:spChg>
      </pc:sldChg>
      <pc:sldChg chg="modSp new mod">
        <pc:chgData name="Jere Lavikainen" userId="f49506f4-e534-49c2-9506-e32534788a4e" providerId="ADAL" clId="{DF385A62-E24C-4A1B-ACC7-29C448880CE9}" dt="2023-08-17T07:46:23.263" v="3440" actId="20577"/>
        <pc:sldMkLst>
          <pc:docMk/>
          <pc:sldMk cId="1139597150" sldId="262"/>
        </pc:sldMkLst>
        <pc:spChg chg="mod">
          <ac:chgData name="Jere Lavikainen" userId="f49506f4-e534-49c2-9506-e32534788a4e" providerId="ADAL" clId="{DF385A62-E24C-4A1B-ACC7-29C448880CE9}" dt="2023-08-17T07:13:53.782" v="1550" actId="20577"/>
          <ac:spMkLst>
            <pc:docMk/>
            <pc:sldMk cId="1139597150" sldId="262"/>
            <ac:spMk id="2" creationId="{C7482286-2E70-5116-7C9D-8A75A24C559F}"/>
          </ac:spMkLst>
        </pc:spChg>
        <pc:spChg chg="mod">
          <ac:chgData name="Jere Lavikainen" userId="f49506f4-e534-49c2-9506-e32534788a4e" providerId="ADAL" clId="{DF385A62-E24C-4A1B-ACC7-29C448880CE9}" dt="2023-08-17T07:46:23.263" v="3440" actId="20577"/>
          <ac:spMkLst>
            <pc:docMk/>
            <pc:sldMk cId="1139597150" sldId="262"/>
            <ac:spMk id="3" creationId="{48AAB334-27F3-AB92-177D-A84B1F6D98CC}"/>
          </ac:spMkLst>
        </pc:spChg>
      </pc:sldChg>
      <pc:sldChg chg="modSp new mod modShow">
        <pc:chgData name="Jere Lavikainen" userId="f49506f4-e534-49c2-9506-e32534788a4e" providerId="ADAL" clId="{DF385A62-E24C-4A1B-ACC7-29C448880CE9}" dt="2023-08-17T07:17:58.500" v="2012" actId="729"/>
        <pc:sldMkLst>
          <pc:docMk/>
          <pc:sldMk cId="395663190" sldId="263"/>
        </pc:sldMkLst>
        <pc:spChg chg="mod">
          <ac:chgData name="Jere Lavikainen" userId="f49506f4-e534-49c2-9506-e32534788a4e" providerId="ADAL" clId="{DF385A62-E24C-4A1B-ACC7-29C448880CE9}" dt="2023-08-17T07:15:14.006" v="1682" actId="20577"/>
          <ac:spMkLst>
            <pc:docMk/>
            <pc:sldMk cId="395663190" sldId="263"/>
            <ac:spMk id="2" creationId="{98F2E85E-D2AF-6A63-B579-EB31D25579D7}"/>
          </ac:spMkLst>
        </pc:spChg>
        <pc:spChg chg="mod">
          <ac:chgData name="Jere Lavikainen" userId="f49506f4-e534-49c2-9506-e32534788a4e" providerId="ADAL" clId="{DF385A62-E24C-4A1B-ACC7-29C448880CE9}" dt="2023-08-17T07:15:55.575" v="1854" actId="20577"/>
          <ac:spMkLst>
            <pc:docMk/>
            <pc:sldMk cId="395663190" sldId="263"/>
            <ac:spMk id="3" creationId="{FBC1CE60-6B66-5527-4573-B55D8F46F9B5}"/>
          </ac:spMkLst>
        </pc:spChg>
      </pc:sldChg>
      <pc:sldChg chg="modSp new mod">
        <pc:chgData name="Jere Lavikainen" userId="f49506f4-e534-49c2-9506-e32534788a4e" providerId="ADAL" clId="{DF385A62-E24C-4A1B-ACC7-29C448880CE9}" dt="2023-08-17T07:47:02.432" v="3450" actId="20577"/>
        <pc:sldMkLst>
          <pc:docMk/>
          <pc:sldMk cId="2912121279" sldId="264"/>
        </pc:sldMkLst>
        <pc:spChg chg="mod">
          <ac:chgData name="Jere Lavikainen" userId="f49506f4-e534-49c2-9506-e32534788a4e" providerId="ADAL" clId="{DF385A62-E24C-4A1B-ACC7-29C448880CE9}" dt="2023-08-17T07:16:09.151" v="1877" actId="20577"/>
          <ac:spMkLst>
            <pc:docMk/>
            <pc:sldMk cId="2912121279" sldId="264"/>
            <ac:spMk id="2" creationId="{F88D2F16-ADBC-5567-06A1-EBD5A32A4BA2}"/>
          </ac:spMkLst>
        </pc:spChg>
        <pc:spChg chg="mod">
          <ac:chgData name="Jere Lavikainen" userId="f49506f4-e534-49c2-9506-e32534788a4e" providerId="ADAL" clId="{DF385A62-E24C-4A1B-ACC7-29C448880CE9}" dt="2023-08-17T07:47:02.432" v="3450" actId="20577"/>
          <ac:spMkLst>
            <pc:docMk/>
            <pc:sldMk cId="2912121279" sldId="264"/>
            <ac:spMk id="3" creationId="{E38C4C08-0F0D-138A-7F35-D51FCEBA5BF8}"/>
          </ac:spMkLst>
        </pc:spChg>
      </pc:sldChg>
      <pc:sldChg chg="modSp new mod">
        <pc:chgData name="Jere Lavikainen" userId="f49506f4-e534-49c2-9506-e32534788a4e" providerId="ADAL" clId="{DF385A62-E24C-4A1B-ACC7-29C448880CE9}" dt="2023-08-17T08:52:04.976" v="4794" actId="20577"/>
        <pc:sldMkLst>
          <pc:docMk/>
          <pc:sldMk cId="433833345" sldId="265"/>
        </pc:sldMkLst>
        <pc:spChg chg="mod">
          <ac:chgData name="Jere Lavikainen" userId="f49506f4-e534-49c2-9506-e32534788a4e" providerId="ADAL" clId="{DF385A62-E24C-4A1B-ACC7-29C448880CE9}" dt="2023-08-17T08:49:09.967" v="4292" actId="20577"/>
          <ac:spMkLst>
            <pc:docMk/>
            <pc:sldMk cId="433833345" sldId="265"/>
            <ac:spMk id="2" creationId="{309F3EA1-BB15-C989-486E-6E06E6BBBE63}"/>
          </ac:spMkLst>
        </pc:spChg>
        <pc:spChg chg="mod">
          <ac:chgData name="Jere Lavikainen" userId="f49506f4-e534-49c2-9506-e32534788a4e" providerId="ADAL" clId="{DF385A62-E24C-4A1B-ACC7-29C448880CE9}" dt="2023-08-17T08:52:04.976" v="4794" actId="20577"/>
          <ac:spMkLst>
            <pc:docMk/>
            <pc:sldMk cId="433833345" sldId="265"/>
            <ac:spMk id="3" creationId="{2A08E08D-20CD-90A4-D75F-7B2376136980}"/>
          </ac:spMkLst>
        </pc:spChg>
      </pc:sldChg>
      <pc:sldChg chg="addSp delSp modSp new del mod">
        <pc:chgData name="Jere Lavikainen" userId="f49506f4-e534-49c2-9506-e32534788a4e" providerId="ADAL" clId="{DF385A62-E24C-4A1B-ACC7-29C448880CE9}" dt="2023-08-17T07:31:17.145" v="2269" actId="47"/>
        <pc:sldMkLst>
          <pc:docMk/>
          <pc:sldMk cId="3865505928" sldId="265"/>
        </pc:sldMkLst>
        <pc:spChg chg="del">
          <ac:chgData name="Jere Lavikainen" userId="f49506f4-e534-49c2-9506-e32534788a4e" providerId="ADAL" clId="{DF385A62-E24C-4A1B-ACC7-29C448880CE9}" dt="2023-08-17T07:30:43.697" v="2267" actId="478"/>
          <ac:spMkLst>
            <pc:docMk/>
            <pc:sldMk cId="3865505928" sldId="265"/>
            <ac:spMk id="2" creationId="{B2EF8654-96DD-46CC-C75D-78D756ED215B}"/>
          </ac:spMkLst>
        </pc:spChg>
        <pc:spChg chg="del">
          <ac:chgData name="Jere Lavikainen" userId="f49506f4-e534-49c2-9506-e32534788a4e" providerId="ADAL" clId="{DF385A62-E24C-4A1B-ACC7-29C448880CE9}" dt="2023-08-17T07:30:31.450" v="2261"/>
          <ac:spMkLst>
            <pc:docMk/>
            <pc:sldMk cId="3865505928" sldId="265"/>
            <ac:spMk id="3" creationId="{A2673D22-312B-FF33-862C-A580248207F6}"/>
          </ac:spMkLst>
        </pc:spChg>
        <pc:spChg chg="add mod">
          <ac:chgData name="Jere Lavikainen" userId="f49506f4-e534-49c2-9506-e32534788a4e" providerId="ADAL" clId="{DF385A62-E24C-4A1B-ACC7-29C448880CE9}" dt="2023-08-17T07:31:16.203" v="2268" actId="478"/>
          <ac:spMkLst>
            <pc:docMk/>
            <pc:sldMk cId="3865505928" sldId="265"/>
            <ac:spMk id="7" creationId="{6932B767-2985-52E0-9811-F2878428B464}"/>
          </ac:spMkLst>
        </pc:spChg>
        <pc:picChg chg="add del mod">
          <ac:chgData name="Jere Lavikainen" userId="f49506f4-e534-49c2-9506-e32534788a4e" providerId="ADAL" clId="{DF385A62-E24C-4A1B-ACC7-29C448880CE9}" dt="2023-08-17T07:31:16.203" v="2268" actId="478"/>
          <ac:picMkLst>
            <pc:docMk/>
            <pc:sldMk cId="3865505928" sldId="265"/>
            <ac:picMk id="5" creationId="{D63760D9-718C-1FC6-CF7C-D77186AB1259}"/>
          </ac:picMkLst>
        </pc:picChg>
      </pc:sldChg>
      <pc:sldChg chg="modSp new mod">
        <pc:chgData name="Jere Lavikainen" userId="f49506f4-e534-49c2-9506-e32534788a4e" providerId="ADAL" clId="{DF385A62-E24C-4A1B-ACC7-29C448880CE9}" dt="2023-08-17T08:54:27.041" v="5286" actId="20577"/>
        <pc:sldMkLst>
          <pc:docMk/>
          <pc:sldMk cId="341394809" sldId="266"/>
        </pc:sldMkLst>
        <pc:spChg chg="mod">
          <ac:chgData name="Jere Lavikainen" userId="f49506f4-e534-49c2-9506-e32534788a4e" providerId="ADAL" clId="{DF385A62-E24C-4A1B-ACC7-29C448880CE9}" dt="2023-08-17T08:52:45.767" v="4820" actId="20577"/>
          <ac:spMkLst>
            <pc:docMk/>
            <pc:sldMk cId="341394809" sldId="266"/>
            <ac:spMk id="2" creationId="{D9FAFE90-B299-8FDD-EE62-C50DC12DB61E}"/>
          </ac:spMkLst>
        </pc:spChg>
        <pc:spChg chg="mod">
          <ac:chgData name="Jere Lavikainen" userId="f49506f4-e534-49c2-9506-e32534788a4e" providerId="ADAL" clId="{DF385A62-E24C-4A1B-ACC7-29C448880CE9}" dt="2023-08-17T08:54:27.041" v="5286" actId="20577"/>
          <ac:spMkLst>
            <pc:docMk/>
            <pc:sldMk cId="341394809" sldId="266"/>
            <ac:spMk id="3" creationId="{1B8EC760-038A-5964-FBC7-0F6FB7F4E57D}"/>
          </ac:spMkLst>
        </pc:spChg>
      </pc:sldChg>
    </pc:docChg>
  </pc:docChgLst>
  <pc:docChgLst>
    <pc:chgData name="Jere Lavikainen" userId="f49506f4-e534-49c2-9506-e32534788a4e" providerId="ADAL" clId="{4C3EC5DB-3FB8-4BBF-A333-01A1BC505AFC}"/>
    <pc:docChg chg="custSel addSld modSld">
      <pc:chgData name="Jere Lavikainen" userId="f49506f4-e534-49c2-9506-e32534788a4e" providerId="ADAL" clId="{4C3EC5DB-3FB8-4BBF-A333-01A1BC505AFC}" dt="2023-08-14T11:25:49.455" v="153" actId="20577"/>
      <pc:docMkLst>
        <pc:docMk/>
      </pc:docMkLst>
      <pc:sldChg chg="modSp new mod">
        <pc:chgData name="Jere Lavikainen" userId="f49506f4-e534-49c2-9506-e32534788a4e" providerId="ADAL" clId="{4C3EC5DB-3FB8-4BBF-A333-01A1BC505AFC}" dt="2023-08-14T11:25:12.240" v="56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4C3EC5DB-3FB8-4BBF-A333-01A1BC505AFC}" dt="2023-08-14T11:25:05.127" v="43" actId="20577"/>
          <ac:spMkLst>
            <pc:docMk/>
            <pc:sldMk cId="1074058286" sldId="256"/>
            <ac:spMk id="2" creationId="{C82F0327-C024-6339-6834-B809A6AF518C}"/>
          </ac:spMkLst>
        </pc:spChg>
        <pc:spChg chg="mod">
          <ac:chgData name="Jere Lavikainen" userId="f49506f4-e534-49c2-9506-e32534788a4e" providerId="ADAL" clId="{4C3EC5DB-3FB8-4BBF-A333-01A1BC505AFC}" dt="2023-08-14T11:25:12.240" v="56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49.455" v="153" actId="20577"/>
        <pc:sldMkLst>
          <pc:docMk/>
          <pc:sldMk cId="2091328362" sldId="257"/>
        </pc:sldMkLst>
        <pc:spChg chg="mod">
          <ac:chgData name="Jere Lavikainen" userId="f49506f4-e534-49c2-9506-e32534788a4e" providerId="ADAL" clId="{4C3EC5DB-3FB8-4BBF-A333-01A1BC505AFC}" dt="2023-08-14T11:25:20.999" v="77" actId="20577"/>
          <ac:spMkLst>
            <pc:docMk/>
            <pc:sldMk cId="2091328362" sldId="257"/>
            <ac:spMk id="2" creationId="{46141459-EB5F-6F2B-F845-DA4C3B58EE73}"/>
          </ac:spMkLst>
        </pc:spChg>
        <pc:spChg chg="mod">
          <ac:chgData name="Jere Lavikainen" userId="f49506f4-e534-49c2-9506-e32534788a4e" providerId="ADAL" clId="{4C3EC5DB-3FB8-4BBF-A333-01A1BC505AFC}" dt="2023-08-14T11:25:49.455" v="153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23.160" v="84" actId="20577"/>
        <pc:sldMkLst>
          <pc:docMk/>
          <pc:sldMk cId="3295203463" sldId="258"/>
        </pc:sldMkLst>
        <pc:spChg chg="mod">
          <ac:chgData name="Jere Lavikainen" userId="f49506f4-e534-49c2-9506-e32534788a4e" providerId="ADAL" clId="{4C3EC5DB-3FB8-4BBF-A333-01A1BC505AFC}" dt="2023-08-14T11:25:23.160" v="84" actId="20577"/>
          <ac:spMkLst>
            <pc:docMk/>
            <pc:sldMk cId="3295203463" sldId="258"/>
            <ac:spMk id="2" creationId="{0C0D0D47-8B22-1FA6-F40E-E4D8C1B35DA9}"/>
          </ac:spMkLst>
        </pc:spChg>
      </pc:sldChg>
    </pc:docChg>
  </pc:docChgLst>
  <pc:docChgLst>
    <pc:chgData name="Jere Lavikainen" userId="f49506f4-e534-49c2-9506-e32534788a4e" providerId="ADAL" clId="{EB2A98A0-91E0-425C-8ACD-96F55C26E093}"/>
    <pc:docChg chg="custSel modSld sldOrd">
      <pc:chgData name="Jere Lavikainen" userId="f49506f4-e534-49c2-9506-e32534788a4e" providerId="ADAL" clId="{EB2A98A0-91E0-425C-8ACD-96F55C26E093}" dt="2023-09-01T12:07:30.048" v="499"/>
      <pc:docMkLst>
        <pc:docMk/>
      </pc:docMkLst>
      <pc:sldChg chg="modSp mod">
        <pc:chgData name="Jere Lavikainen" userId="f49506f4-e534-49c2-9506-e32534788a4e" providerId="ADAL" clId="{EB2A98A0-91E0-425C-8ACD-96F55C26E093}" dt="2023-09-01T11:56:38.670" v="13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EB2A98A0-91E0-425C-8ACD-96F55C26E093}" dt="2023-09-01T11:56:38.670" v="13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mod modAnim">
        <pc:chgData name="Jere Lavikainen" userId="f49506f4-e534-49c2-9506-e32534788a4e" providerId="ADAL" clId="{EB2A98A0-91E0-425C-8ACD-96F55C26E093}" dt="2023-09-01T12:07:30.048" v="499"/>
        <pc:sldMkLst>
          <pc:docMk/>
          <pc:sldMk cId="2091328362" sldId="257"/>
        </pc:sldMkLst>
        <pc:spChg chg="mod">
          <ac:chgData name="Jere Lavikainen" userId="f49506f4-e534-49c2-9506-e32534788a4e" providerId="ADAL" clId="{EB2A98A0-91E0-425C-8ACD-96F55C26E093}" dt="2023-09-01T12:07:16.857" v="495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modAnim">
        <pc:chgData name="Jere Lavikainen" userId="f49506f4-e534-49c2-9506-e32534788a4e" providerId="ADAL" clId="{EB2A98A0-91E0-425C-8ACD-96F55C26E093}" dt="2023-09-01T12:04:06.088" v="255"/>
        <pc:sldMkLst>
          <pc:docMk/>
          <pc:sldMk cId="3295203463" sldId="258"/>
        </pc:sldMkLst>
        <pc:spChg chg="mod">
          <ac:chgData name="Jere Lavikainen" userId="f49506f4-e534-49c2-9506-e32534788a4e" providerId="ADAL" clId="{EB2A98A0-91E0-425C-8ACD-96F55C26E093}" dt="2023-09-01T12:03:45.067" v="249" actId="20577"/>
          <ac:spMkLst>
            <pc:docMk/>
            <pc:sldMk cId="3295203463" sldId="258"/>
            <ac:spMk id="3" creationId="{6D7BB66D-152D-EE6A-54DD-4A1F1586A8B1}"/>
          </ac:spMkLst>
        </pc:spChg>
      </pc:sldChg>
      <pc:sldChg chg="modAnim">
        <pc:chgData name="Jere Lavikainen" userId="f49506f4-e534-49c2-9506-e32534788a4e" providerId="ADAL" clId="{EB2A98A0-91E0-425C-8ACD-96F55C26E093}" dt="2023-09-01T11:57:41.342" v="28"/>
        <pc:sldMkLst>
          <pc:docMk/>
          <pc:sldMk cId="309561636" sldId="259"/>
        </pc:sldMkLst>
      </pc:sldChg>
      <pc:sldChg chg="modSp modAnim">
        <pc:chgData name="Jere Lavikainen" userId="f49506f4-e534-49c2-9506-e32534788a4e" providerId="ADAL" clId="{EB2A98A0-91E0-425C-8ACD-96F55C26E093}" dt="2023-09-01T11:58:47.230" v="103"/>
        <pc:sldMkLst>
          <pc:docMk/>
          <pc:sldMk cId="1000794530" sldId="260"/>
        </pc:sldMkLst>
        <pc:spChg chg="mod">
          <ac:chgData name="Jere Lavikainen" userId="f49506f4-e534-49c2-9506-e32534788a4e" providerId="ADAL" clId="{EB2A98A0-91E0-425C-8ACD-96F55C26E093}" dt="2023-09-01T11:58:34.397" v="99" actId="20577"/>
          <ac:spMkLst>
            <pc:docMk/>
            <pc:sldMk cId="1000794530" sldId="260"/>
            <ac:spMk id="3" creationId="{0FAC306D-13F7-3C0E-F109-D2921F43EBDA}"/>
          </ac:spMkLst>
        </pc:spChg>
      </pc:sldChg>
      <pc:sldChg chg="modAnim">
        <pc:chgData name="Jere Lavikainen" userId="f49506f4-e534-49c2-9506-e32534788a4e" providerId="ADAL" clId="{EB2A98A0-91E0-425C-8ACD-96F55C26E093}" dt="2023-09-01T12:01:59.056" v="211"/>
        <pc:sldMkLst>
          <pc:docMk/>
          <pc:sldMk cId="3803452994" sldId="261"/>
        </pc:sldMkLst>
      </pc:sldChg>
      <pc:sldChg chg="modSp modAnim">
        <pc:chgData name="Jere Lavikainen" userId="f49506f4-e534-49c2-9506-e32534788a4e" providerId="ADAL" clId="{EB2A98A0-91E0-425C-8ACD-96F55C26E093}" dt="2023-09-01T12:00:11.544" v="189"/>
        <pc:sldMkLst>
          <pc:docMk/>
          <pc:sldMk cId="1139597150" sldId="262"/>
        </pc:sldMkLst>
        <pc:spChg chg="mod">
          <ac:chgData name="Jere Lavikainen" userId="f49506f4-e534-49c2-9506-e32534788a4e" providerId="ADAL" clId="{EB2A98A0-91E0-425C-8ACD-96F55C26E093}" dt="2023-09-01T11:59:50.479" v="182" actId="20577"/>
          <ac:spMkLst>
            <pc:docMk/>
            <pc:sldMk cId="1139597150" sldId="262"/>
            <ac:spMk id="3" creationId="{48AAB334-27F3-AB92-177D-A84B1F6D98CC}"/>
          </ac:spMkLst>
        </pc:spChg>
      </pc:sldChg>
      <pc:sldChg chg="modAnim">
        <pc:chgData name="Jere Lavikainen" userId="f49506f4-e534-49c2-9506-e32534788a4e" providerId="ADAL" clId="{EB2A98A0-91E0-425C-8ACD-96F55C26E093}" dt="2023-09-01T12:00:59.407" v="199"/>
        <pc:sldMkLst>
          <pc:docMk/>
          <pc:sldMk cId="2912121279" sldId="264"/>
        </pc:sldMkLst>
      </pc:sldChg>
      <pc:sldChg chg="modAnim">
        <pc:chgData name="Jere Lavikainen" userId="f49506f4-e534-49c2-9506-e32534788a4e" providerId="ADAL" clId="{EB2A98A0-91E0-425C-8ACD-96F55C26E093}" dt="2023-09-01T12:03:23.575" v="225"/>
        <pc:sldMkLst>
          <pc:docMk/>
          <pc:sldMk cId="433833345" sldId="265"/>
        </pc:sldMkLst>
      </pc:sldChg>
      <pc:sldChg chg="modAnim">
        <pc:chgData name="Jere Lavikainen" userId="f49506f4-e534-49c2-9506-e32534788a4e" providerId="ADAL" clId="{EB2A98A0-91E0-425C-8ACD-96F55C26E093}" dt="2023-09-01T12:02:47.552" v="214"/>
        <pc:sldMkLst>
          <pc:docMk/>
          <pc:sldMk cId="341394809" sldId="266"/>
        </pc:sldMkLst>
      </pc:sldChg>
      <pc:sldChg chg="ord">
        <pc:chgData name="Jere Lavikainen" userId="f49506f4-e534-49c2-9506-e32534788a4e" providerId="ADAL" clId="{EB2A98A0-91E0-425C-8ACD-96F55C26E093}" dt="2023-09-01T11:57:14.921" v="19"/>
        <pc:sldMkLst>
          <pc:docMk/>
          <pc:sldMk cId="908363121" sldId="267"/>
        </pc:sldMkLst>
      </pc:sldChg>
      <pc:sldChg chg="modSp mod">
        <pc:chgData name="Jere Lavikainen" userId="f49506f4-e534-49c2-9506-e32534788a4e" providerId="ADAL" clId="{EB2A98A0-91E0-425C-8ACD-96F55C26E093}" dt="2023-09-01T11:59:30.360" v="161" actId="14100"/>
        <pc:sldMkLst>
          <pc:docMk/>
          <pc:sldMk cId="3985022063" sldId="268"/>
        </pc:sldMkLst>
        <pc:spChg chg="mod">
          <ac:chgData name="Jere Lavikainen" userId="f49506f4-e534-49c2-9506-e32534788a4e" providerId="ADAL" clId="{EB2A98A0-91E0-425C-8ACD-96F55C26E093}" dt="2023-09-01T11:59:27.490" v="160" actId="14100"/>
          <ac:spMkLst>
            <pc:docMk/>
            <pc:sldMk cId="3985022063" sldId="268"/>
            <ac:spMk id="5" creationId="{26701269-FA92-6CDB-B975-44C161F1160A}"/>
          </ac:spMkLst>
        </pc:spChg>
        <pc:spChg chg="mod">
          <ac:chgData name="Jere Lavikainen" userId="f49506f4-e534-49c2-9506-e32534788a4e" providerId="ADAL" clId="{EB2A98A0-91E0-425C-8ACD-96F55C26E093}" dt="2023-09-01T11:59:30.360" v="161" actId="14100"/>
          <ac:spMkLst>
            <pc:docMk/>
            <pc:sldMk cId="3985022063" sldId="268"/>
            <ac:spMk id="7" creationId="{898C54A0-8756-7C3E-8700-D6E1C0F673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0228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56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3652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5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61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134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64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519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2786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057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14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650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52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4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4379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764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47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146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0327-C024-6339-6834-B809A6AF5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Scientific Programming with C++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444D-450C-B747-FC53-E7A4C8A7E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Containers and iterators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7405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2F16-ADBC-5567-06A1-EBD5A32A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Container</a:t>
            </a:r>
            <a:r>
              <a:rPr lang="fi-FI" dirty="0"/>
              <a:t> </a:t>
            </a:r>
            <a:r>
              <a:rPr lang="fi-FI" dirty="0" err="1"/>
              <a:t>adaptors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4C08-0F0D-138A-7F35-D51FCEBA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LIFO </a:t>
            </a:r>
            <a:r>
              <a:rPr lang="fi-FI" dirty="0" err="1"/>
              <a:t>stack</a:t>
            </a:r>
            <a:r>
              <a:rPr lang="fi-FI" dirty="0"/>
              <a:t> (</a:t>
            </a:r>
            <a:r>
              <a:rPr lang="fi-FI" dirty="0" err="1"/>
              <a:t>stack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Last</a:t>
            </a:r>
            <a:r>
              <a:rPr lang="fi-FI" dirty="0"/>
              <a:t> in, </a:t>
            </a:r>
            <a:r>
              <a:rPr lang="fi-FI" dirty="0" err="1"/>
              <a:t>first</a:t>
            </a:r>
            <a:r>
              <a:rPr lang="fi-FI" dirty="0"/>
              <a:t> out: </a:t>
            </a:r>
            <a:r>
              <a:rPr lang="fi-FI" dirty="0" err="1"/>
              <a:t>elements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inserted</a:t>
            </a:r>
            <a:r>
              <a:rPr lang="fi-FI" dirty="0"/>
              <a:t> and </a:t>
            </a:r>
            <a:r>
              <a:rPr lang="fi-FI" dirty="0" err="1"/>
              <a:t>removed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end</a:t>
            </a:r>
            <a:endParaRPr lang="fi-FI" dirty="0"/>
          </a:p>
          <a:p>
            <a:pPr lvl="2"/>
            <a:r>
              <a:rPr lang="fi-FI" dirty="0" err="1"/>
              <a:t>Think</a:t>
            </a:r>
            <a:r>
              <a:rPr lang="fi-FI" dirty="0"/>
              <a:t> of </a:t>
            </a:r>
            <a:r>
              <a:rPr lang="fi-FI" dirty="0" err="1"/>
              <a:t>stacking</a:t>
            </a:r>
            <a:r>
              <a:rPr lang="fi-FI" dirty="0"/>
              <a:t> </a:t>
            </a:r>
            <a:r>
              <a:rPr lang="fi-FI" dirty="0" err="1"/>
              <a:t>pancakes</a:t>
            </a:r>
            <a:r>
              <a:rPr lang="fi-FI" dirty="0"/>
              <a:t> on a </a:t>
            </a:r>
            <a:r>
              <a:rPr lang="fi-FI" dirty="0" err="1"/>
              <a:t>plate</a:t>
            </a:r>
            <a:endParaRPr lang="fi-FI" dirty="0"/>
          </a:p>
          <a:p>
            <a:pPr lvl="3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pancake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pile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stack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eat</a:t>
            </a:r>
            <a:endParaRPr lang="fi-FI" dirty="0"/>
          </a:p>
          <a:p>
            <a:r>
              <a:rPr lang="fi-FI" dirty="0"/>
              <a:t>FIFO </a:t>
            </a:r>
            <a:r>
              <a:rPr lang="fi-FI" dirty="0" err="1"/>
              <a:t>queue</a:t>
            </a:r>
            <a:r>
              <a:rPr lang="fi-FI" dirty="0"/>
              <a:t> (</a:t>
            </a:r>
            <a:r>
              <a:rPr lang="fi-FI" dirty="0" err="1"/>
              <a:t>queue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First</a:t>
            </a:r>
            <a:r>
              <a:rPr lang="fi-FI" dirty="0"/>
              <a:t> in, </a:t>
            </a:r>
            <a:r>
              <a:rPr lang="fi-FI" dirty="0" err="1"/>
              <a:t>first</a:t>
            </a:r>
            <a:r>
              <a:rPr lang="fi-FI" dirty="0"/>
              <a:t> out: </a:t>
            </a:r>
            <a:r>
              <a:rPr lang="fi-FI" dirty="0" err="1"/>
              <a:t>elements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inserted</a:t>
            </a:r>
            <a:r>
              <a:rPr lang="fi-FI" dirty="0"/>
              <a:t> in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and </a:t>
            </a:r>
            <a:r>
              <a:rPr lang="fi-FI" dirty="0" err="1"/>
              <a:t>removed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other</a:t>
            </a:r>
            <a:endParaRPr lang="fi-FI" dirty="0"/>
          </a:p>
          <a:p>
            <a:pPr lvl="2"/>
            <a:r>
              <a:rPr lang="fi-FI" dirty="0" err="1"/>
              <a:t>Think</a:t>
            </a:r>
            <a:r>
              <a:rPr lang="fi-FI" dirty="0"/>
              <a:t> of a </a:t>
            </a:r>
            <a:r>
              <a:rPr lang="fi-FI" dirty="0" err="1"/>
              <a:t>queue</a:t>
            </a:r>
            <a:r>
              <a:rPr lang="fi-FI" dirty="0"/>
              <a:t> of </a:t>
            </a:r>
            <a:r>
              <a:rPr lang="fi-FI" dirty="0" err="1"/>
              <a:t>people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university</a:t>
            </a:r>
            <a:r>
              <a:rPr lang="fi-FI" dirty="0"/>
              <a:t> restaurant</a:t>
            </a:r>
          </a:p>
          <a:p>
            <a:pPr lvl="3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person to </a:t>
            </a:r>
            <a:r>
              <a:rPr lang="fi-FI" dirty="0" err="1"/>
              <a:t>get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queue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to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their</a:t>
            </a:r>
            <a:r>
              <a:rPr lang="fi-FI" dirty="0"/>
              <a:t> food</a:t>
            </a:r>
          </a:p>
          <a:p>
            <a:r>
              <a:rPr lang="fi-FI" dirty="0" err="1"/>
              <a:t>Priority</a:t>
            </a:r>
            <a:r>
              <a:rPr lang="fi-FI" dirty="0"/>
              <a:t> </a:t>
            </a:r>
            <a:r>
              <a:rPr lang="fi-FI" dirty="0" err="1"/>
              <a:t>queue</a:t>
            </a:r>
            <a:r>
              <a:rPr lang="fi-FI" dirty="0"/>
              <a:t> (</a:t>
            </a:r>
            <a:r>
              <a:rPr lang="fi-FI" dirty="0" err="1"/>
              <a:t>priority_queue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Elements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ordered</a:t>
            </a:r>
            <a:r>
              <a:rPr lang="fi-FI" dirty="0"/>
              <a:t> in </a:t>
            </a:r>
            <a:r>
              <a:rPr lang="fi-FI" dirty="0" err="1"/>
              <a:t>decreasing</a:t>
            </a:r>
            <a:r>
              <a:rPr lang="fi-FI" dirty="0"/>
              <a:t> </a:t>
            </a:r>
            <a:r>
              <a:rPr lang="fi-FI" dirty="0" err="1"/>
              <a:t>magnitude</a:t>
            </a:r>
            <a:r>
              <a:rPr lang="fi-FI" dirty="0"/>
              <a:t> (</a:t>
            </a:r>
            <a:r>
              <a:rPr lang="fi-FI" dirty="0" err="1"/>
              <a:t>largest</a:t>
            </a:r>
            <a:r>
              <a:rPr lang="fi-FI" dirty="0"/>
              <a:t> is </a:t>
            </a:r>
            <a:r>
              <a:rPr lang="fi-FI" dirty="0" err="1"/>
              <a:t>first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21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0C40-3F19-77AA-B3CB-76EC2DCA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stack container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21C3-18C9-F437-4AFF-868BB678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4CFA6-172A-0678-2023-8F7BD616563E}"/>
              </a:ext>
            </a:extLst>
          </p:cNvPr>
          <p:cNvSpPr txBox="1"/>
          <p:nvPr/>
        </p:nvSpPr>
        <p:spPr>
          <a:xfrm>
            <a:off x="1103312" y="1336119"/>
            <a:ext cx="676780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let's cook a stack of pancakes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stack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pancakePlate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pancakePlate.push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"first cooked pancake"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pancakePlate.push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"second cooked pancake"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pancakePlate.push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"third cooked pancake"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at this point, let's remove the top pancake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pancakePlate.pop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then</a:t>
            </a:r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cook</a:t>
            </a:r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two</a:t>
            </a:r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more</a:t>
            </a:r>
            <a:endParaRPr lang="fi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pancakePlate.push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"fourth cooked pancake"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pancakePlate.push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"final cooked pancake"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now let's eat the pancakes starting from the top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pancakePlate.size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&gt; 0)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"eating 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pancakePlate.top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pancakePlate.pop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51CCD-A4FA-A56E-7733-BD846B78E65A}"/>
              </a:ext>
            </a:extLst>
          </p:cNvPr>
          <p:cNvSpPr txBox="1"/>
          <p:nvPr/>
        </p:nvSpPr>
        <p:spPr>
          <a:xfrm>
            <a:off x="1103312" y="5443903"/>
            <a:ext cx="6767804" cy="12003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dirty="0"/>
              <a:t>eating final cooked pancake</a:t>
            </a:r>
          </a:p>
          <a:p>
            <a:r>
              <a:rPr lang="en-FI" dirty="0"/>
              <a:t>eating fourth cooked pancake</a:t>
            </a:r>
          </a:p>
          <a:p>
            <a:r>
              <a:rPr lang="en-FI" dirty="0"/>
              <a:t>eating second cooked pancake</a:t>
            </a:r>
          </a:p>
          <a:p>
            <a:r>
              <a:rPr lang="en-FI" dirty="0"/>
              <a:t>eating first cooked pancake</a:t>
            </a:r>
          </a:p>
        </p:txBody>
      </p:sp>
    </p:spTree>
    <p:extLst>
      <p:ext uri="{BB962C8B-B14F-4D97-AF65-F5344CB8AC3E}">
        <p14:creationId xmlns:p14="http://schemas.microsoft.com/office/powerpoint/2010/main" val="139073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C9AA-EB09-3A5F-03AF-AC061D10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queue container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00E9-6383-2E76-142D-793BA9F1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F50DE-8C94-05AB-6962-0539A0A3A253}"/>
              </a:ext>
            </a:extLst>
          </p:cNvPr>
          <p:cNvSpPr txBox="1"/>
          <p:nvPr/>
        </p:nvSpPr>
        <p:spPr>
          <a:xfrm>
            <a:off x="777551" y="1351900"/>
            <a:ext cx="1076833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let's populate a queue to the school canteen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dirty="0" err="1">
                <a:solidFill>
                  <a:srgbClr val="2B91AF"/>
                </a:solidFill>
                <a:latin typeface="Cascadia Mono" panose="020B0609020000020004" pitchFamily="49" charset="0"/>
              </a:rPr>
              <a:t>queue</a:t>
            </a:r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fi-FI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i-FI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schoolCanteenQueue</a:t>
            </a:r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dirty="0">
                <a:solidFill>
                  <a:srgbClr val="008000"/>
                </a:solidFill>
                <a:latin typeface="Cascadia Mono" panose="020B0609020000020004" pitchFamily="49" charset="0"/>
              </a:rPr>
              <a:t>// Billy </a:t>
            </a:r>
            <a:r>
              <a:rPr lang="fi-FI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arrives</a:t>
            </a:r>
            <a:r>
              <a:rPr lang="fi-FI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first</a:t>
            </a:r>
            <a:endParaRPr lang="fi-FI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schoolCanteenQueue.push</a:t>
            </a:r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dirty="0">
                <a:solidFill>
                  <a:srgbClr val="A31515"/>
                </a:solidFill>
                <a:latin typeface="Cascadia Mono" panose="020B0609020000020004" pitchFamily="49" charset="0"/>
              </a:rPr>
              <a:t>"Billy"</a:t>
            </a:r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then</a:t>
            </a:r>
            <a:r>
              <a:rPr lang="fi-FI" dirty="0">
                <a:solidFill>
                  <a:srgbClr val="008000"/>
                </a:solidFill>
                <a:latin typeface="Cascadia Mono" panose="020B0609020000020004" pitchFamily="49" charset="0"/>
              </a:rPr>
              <a:t> Bob</a:t>
            </a:r>
            <a:endParaRPr lang="fi-FI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schoolCanteenQueue.push</a:t>
            </a:r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dirty="0">
                <a:solidFill>
                  <a:srgbClr val="008000"/>
                </a:solidFill>
                <a:latin typeface="Cascadia Mono" panose="020B0609020000020004" pitchFamily="49" charset="0"/>
              </a:rPr>
              <a:t>// and </a:t>
            </a:r>
            <a:r>
              <a:rPr lang="fi-FI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finally</a:t>
            </a:r>
            <a:r>
              <a:rPr lang="fi-FI" dirty="0">
                <a:solidFill>
                  <a:srgbClr val="008000"/>
                </a:solidFill>
                <a:latin typeface="Cascadia Mono" panose="020B0609020000020004" pitchFamily="49" charset="0"/>
              </a:rPr>
              <a:t> Jack</a:t>
            </a:r>
            <a:endParaRPr lang="fi-FI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schoolCanteenQueue.push</a:t>
            </a:r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dirty="0">
                <a:solidFill>
                  <a:srgbClr val="A31515"/>
                </a:solidFill>
                <a:latin typeface="Cascadia Mono" panose="020B0609020000020004" pitchFamily="49" charset="0"/>
              </a:rPr>
              <a:t>"Jack"</a:t>
            </a:r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FI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let them have lunch as the canteen opens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schoolCanteenQueue.size</a:t>
            </a:r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() &gt; 0)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schoolCanteenQueue.front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 got his lunch"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schoolCanteenQueue.pop</a:t>
            </a:r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FI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89431-D6DE-C395-9136-4C884BCF5419}"/>
              </a:ext>
            </a:extLst>
          </p:cNvPr>
          <p:cNvSpPr txBox="1"/>
          <p:nvPr/>
        </p:nvSpPr>
        <p:spPr>
          <a:xfrm>
            <a:off x="777551" y="5506100"/>
            <a:ext cx="10768338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dirty="0"/>
              <a:t>Billy got </a:t>
            </a:r>
            <a:r>
              <a:rPr lang="en-GB" dirty="0"/>
              <a:t>his</a:t>
            </a:r>
            <a:r>
              <a:rPr lang="en-FI" dirty="0"/>
              <a:t> lunch</a:t>
            </a:r>
          </a:p>
          <a:p>
            <a:r>
              <a:rPr lang="en-FI" dirty="0"/>
              <a:t>Bob got </a:t>
            </a:r>
            <a:r>
              <a:rPr lang="en-GB" dirty="0"/>
              <a:t>his</a:t>
            </a:r>
            <a:r>
              <a:rPr lang="en-FI" dirty="0"/>
              <a:t> lunch</a:t>
            </a:r>
          </a:p>
          <a:p>
            <a:r>
              <a:rPr lang="en-FI" dirty="0"/>
              <a:t>Jack got </a:t>
            </a:r>
            <a:r>
              <a:rPr lang="en-GB" dirty="0"/>
              <a:t>his</a:t>
            </a:r>
            <a:r>
              <a:rPr lang="en-FI" dirty="0"/>
              <a:t> lunch</a:t>
            </a:r>
          </a:p>
        </p:txBody>
      </p:sp>
    </p:spTree>
    <p:extLst>
      <p:ext uri="{BB962C8B-B14F-4D97-AF65-F5344CB8AC3E}">
        <p14:creationId xmlns:p14="http://schemas.microsoft.com/office/powerpoint/2010/main" val="163497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4283-BA3F-248A-45A4-0095EAC7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Iterators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FC7F-AEAA-A2EB-643C-F74CFA334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Object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points</a:t>
            </a:r>
            <a:r>
              <a:rPr lang="fi-FI" dirty="0"/>
              <a:t> to an </a:t>
            </a:r>
            <a:r>
              <a:rPr lang="fi-FI" dirty="0" err="1"/>
              <a:t>element</a:t>
            </a:r>
            <a:r>
              <a:rPr lang="fi-FI" dirty="0"/>
              <a:t> in a </a:t>
            </a:r>
            <a:r>
              <a:rPr lang="fi-FI" dirty="0" err="1"/>
              <a:t>container</a:t>
            </a:r>
            <a:endParaRPr lang="fi-FI" dirty="0"/>
          </a:p>
          <a:p>
            <a:pPr lvl="1"/>
            <a:r>
              <a:rPr lang="fi-FI" dirty="0"/>
              <a:t>Can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iteratively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elements</a:t>
            </a:r>
            <a:r>
              <a:rPr lang="fi-FI" dirty="0"/>
              <a:t> of a </a:t>
            </a:r>
            <a:r>
              <a:rPr lang="fi-FI" dirty="0" err="1"/>
              <a:t>container</a:t>
            </a:r>
            <a:endParaRPr lang="fi-FI" dirty="0"/>
          </a:p>
          <a:p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containers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iterators</a:t>
            </a:r>
            <a:r>
              <a:rPr lang="fi-FI" dirty="0"/>
              <a:t>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none</a:t>
            </a:r>
            <a:r>
              <a:rPr lang="fi-FI" dirty="0"/>
              <a:t>)</a:t>
            </a:r>
          </a:p>
          <a:p>
            <a:r>
              <a:rPr lang="fi-FI" dirty="0" err="1"/>
              <a:t>Usage</a:t>
            </a:r>
            <a:r>
              <a:rPr lang="fi-FI" dirty="0"/>
              <a:t> (some </a:t>
            </a:r>
            <a:r>
              <a:rPr lang="fi-FI" dirty="0" err="1"/>
              <a:t>examples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begin</a:t>
            </a:r>
            <a:r>
              <a:rPr lang="fi-FI" dirty="0"/>
              <a:t>() and </a:t>
            </a:r>
            <a:r>
              <a:rPr lang="fi-FI" dirty="0" err="1"/>
              <a:t>end</a:t>
            </a:r>
            <a:r>
              <a:rPr lang="fi-FI" dirty="0"/>
              <a:t>()</a:t>
            </a:r>
          </a:p>
          <a:p>
            <a:pPr lvl="2"/>
            <a:r>
              <a:rPr lang="fi-FI" dirty="0" err="1"/>
              <a:t>Note</a:t>
            </a:r>
            <a:r>
              <a:rPr lang="fi-FI" dirty="0"/>
              <a:t>: </a:t>
            </a:r>
            <a:r>
              <a:rPr lang="fi-FI" dirty="0" err="1"/>
              <a:t>end</a:t>
            </a:r>
            <a:r>
              <a:rPr lang="fi-FI" dirty="0"/>
              <a:t>() </a:t>
            </a:r>
            <a:r>
              <a:rPr lang="fi-FI" dirty="0" err="1"/>
              <a:t>points</a:t>
            </a:r>
            <a:r>
              <a:rPr lang="fi-FI" dirty="0"/>
              <a:t> to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past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element</a:t>
            </a:r>
            <a:endParaRPr lang="fi-FI" dirty="0"/>
          </a:p>
          <a:p>
            <a:pPr lvl="1"/>
            <a:r>
              <a:rPr lang="fi-FI" dirty="0" err="1"/>
              <a:t>Operators</a:t>
            </a:r>
            <a:endParaRPr lang="fi-FI" dirty="0"/>
          </a:p>
          <a:p>
            <a:pPr lvl="2"/>
            <a:r>
              <a:rPr lang="fi-FI" dirty="0"/>
              <a:t>++ </a:t>
            </a:r>
            <a:r>
              <a:rPr lang="fi-FI" dirty="0" err="1"/>
              <a:t>moves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element</a:t>
            </a:r>
            <a:endParaRPr lang="fi-FI" dirty="0"/>
          </a:p>
          <a:p>
            <a:pPr lvl="2"/>
            <a:r>
              <a:rPr lang="fi-FI" dirty="0"/>
              <a:t>-- </a:t>
            </a:r>
            <a:r>
              <a:rPr lang="fi-FI" dirty="0" err="1"/>
              <a:t>moves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elements</a:t>
            </a:r>
            <a:endParaRPr lang="fi-FI" dirty="0"/>
          </a:p>
          <a:p>
            <a:pPr lvl="1"/>
            <a:r>
              <a:rPr lang="fi-FI" dirty="0" err="1"/>
              <a:t>Loops</a:t>
            </a:r>
            <a:endParaRPr lang="fi-FI" dirty="0"/>
          </a:p>
          <a:p>
            <a:pPr lvl="2"/>
            <a:r>
              <a:rPr lang="fi-FI" dirty="0" err="1"/>
              <a:t>Explicit</a:t>
            </a:r>
            <a:r>
              <a:rPr lang="fi-FI" dirty="0"/>
              <a:t> for </a:t>
            </a:r>
            <a:r>
              <a:rPr lang="fi-FI" dirty="0" err="1"/>
              <a:t>loop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functions</a:t>
            </a:r>
            <a:endParaRPr lang="fi-FI" dirty="0"/>
          </a:p>
          <a:p>
            <a:pPr lvl="2"/>
            <a:r>
              <a:rPr lang="fi-FI" dirty="0" err="1"/>
              <a:t>Range</a:t>
            </a:r>
            <a:r>
              <a:rPr lang="fi-FI" dirty="0"/>
              <a:t>-for </a:t>
            </a:r>
            <a:r>
              <a:rPr lang="fi-FI" dirty="0" err="1"/>
              <a:t>loop</a:t>
            </a:r>
            <a:r>
              <a:rPr lang="fi-FI" dirty="0"/>
              <a:t> (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iterators</a:t>
            </a:r>
            <a:r>
              <a:rPr lang="fi-FI" dirty="0"/>
              <a:t> </a:t>
            </a:r>
            <a:r>
              <a:rPr lang="fi-FI" dirty="0" err="1"/>
              <a:t>internally</a:t>
            </a:r>
            <a:r>
              <a:rPr lang="fi-FI" dirty="0"/>
              <a:t>, no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dereference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45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ED48-7ADC-5620-5F8F-C329015F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iterators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8E27-A43E-785B-0D1F-B50A2C4D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9EDF0-B926-C606-A5D8-E22D724F629D}"/>
              </a:ext>
            </a:extLst>
          </p:cNvPr>
          <p:cNvSpPr txBox="1"/>
          <p:nvPr/>
        </p:nvSpPr>
        <p:spPr>
          <a:xfrm>
            <a:off x="734815" y="1373905"/>
            <a:ext cx="10811071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numbers = { 1, 4, 7, -3, -2, 0, 5 };</a:t>
            </a:r>
          </a:p>
          <a:p>
            <a:endParaRPr lang="en-FI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iterators act like pointers; dereference to get the underlying value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(std::</a:t>
            </a:r>
            <a:r>
              <a:rPr lang="en-GB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iterator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numbers.begin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!=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numbers.end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++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fi-FI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fi-FI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i-FI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operators can be used manually too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sv-SE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sv-SE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iterator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fi-FI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fi-FI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numbers.end</a:t>
            </a:r>
            <a:r>
              <a:rPr lang="fi-FI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"Last element: 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--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4D859-57D9-17AE-6B23-32C5B6375225}"/>
              </a:ext>
            </a:extLst>
          </p:cNvPr>
          <p:cNvSpPr txBox="1"/>
          <p:nvPr/>
        </p:nvSpPr>
        <p:spPr>
          <a:xfrm>
            <a:off x="734815" y="4245864"/>
            <a:ext cx="10811071" cy="206210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600" dirty="0"/>
              <a:t>1</a:t>
            </a:r>
          </a:p>
          <a:p>
            <a:r>
              <a:rPr lang="en-FI" sz="1600" dirty="0"/>
              <a:t>4</a:t>
            </a:r>
          </a:p>
          <a:p>
            <a:r>
              <a:rPr lang="en-FI" sz="1600" dirty="0"/>
              <a:t>7</a:t>
            </a:r>
          </a:p>
          <a:p>
            <a:r>
              <a:rPr lang="en-FI" sz="1600" dirty="0"/>
              <a:t>-3</a:t>
            </a:r>
          </a:p>
          <a:p>
            <a:r>
              <a:rPr lang="en-FI" sz="1600" dirty="0"/>
              <a:t>-2</a:t>
            </a:r>
          </a:p>
          <a:p>
            <a:r>
              <a:rPr lang="en-FI" sz="1600" dirty="0"/>
              <a:t>0</a:t>
            </a:r>
          </a:p>
          <a:p>
            <a:r>
              <a:rPr lang="en-FI" sz="1600" dirty="0"/>
              <a:t>5</a:t>
            </a:r>
          </a:p>
          <a:p>
            <a:r>
              <a:rPr lang="en-FI" sz="1600" dirty="0"/>
              <a:t>Last element: 5</a:t>
            </a:r>
          </a:p>
        </p:txBody>
      </p:sp>
    </p:spTree>
    <p:extLst>
      <p:ext uri="{BB962C8B-B14F-4D97-AF65-F5344CB8AC3E}">
        <p14:creationId xmlns:p14="http://schemas.microsoft.com/office/powerpoint/2010/main" val="140390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5867-DB30-5726-527D-F9578436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range-for loop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4801-E3B0-F775-EA63-689CA91B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D918E-3B4E-512B-AADA-C72D7C16ABCC}"/>
              </a:ext>
            </a:extLst>
          </p:cNvPr>
          <p:cNvSpPr txBox="1"/>
          <p:nvPr/>
        </p:nvSpPr>
        <p:spPr>
          <a:xfrm>
            <a:off x="1103311" y="1246659"/>
            <a:ext cx="677172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numbers = { 1, 4, 7, -3, -2, 0, 5 };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gets a copy of the element; cannot change original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numbers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gets a constant reference the element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&amp; number : numbers)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//number = 0; // modification would throw an error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gets a modifiable reference to the element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numbers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4C41E-8A3F-0726-6F1B-5FBBD41A61DC}"/>
              </a:ext>
            </a:extLst>
          </p:cNvPr>
          <p:cNvSpPr txBox="1"/>
          <p:nvPr/>
        </p:nvSpPr>
        <p:spPr>
          <a:xfrm>
            <a:off x="1103312" y="5349731"/>
            <a:ext cx="6771724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400" dirty="0"/>
              <a:t>1</a:t>
            </a:r>
          </a:p>
          <a:p>
            <a:r>
              <a:rPr lang="en-FI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7851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FE90-B299-8FDD-EE62-C50DC12D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Iterators</a:t>
            </a:r>
            <a:r>
              <a:rPr lang="fi-FI" dirty="0"/>
              <a:t>: </a:t>
            </a:r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bother</a:t>
            </a:r>
            <a:r>
              <a:rPr lang="fi-FI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C760-038A-5964-FBC7-0F6FB7F4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iterators</a:t>
            </a:r>
            <a:r>
              <a:rPr lang="fi-FI" dirty="0"/>
              <a:t>,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just go </a:t>
            </a:r>
            <a:r>
              <a:rPr lang="fi-FI" dirty="0" err="1"/>
              <a:t>through</a:t>
            </a:r>
            <a:r>
              <a:rPr lang="fi-FI" dirty="0"/>
              <a:t> a </a:t>
            </a:r>
            <a:r>
              <a:rPr lang="fi-FI" dirty="0" err="1"/>
              <a:t>container</a:t>
            </a:r>
            <a:r>
              <a:rPr lang="fi-FI" dirty="0"/>
              <a:t> in a for </a:t>
            </a:r>
            <a:r>
              <a:rPr lang="fi-FI" dirty="0" err="1"/>
              <a:t>loop</a:t>
            </a:r>
            <a:r>
              <a:rPr lang="fi-FI" dirty="0"/>
              <a:t> and stop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iteration</a:t>
            </a:r>
            <a:r>
              <a:rPr lang="fi-FI" dirty="0"/>
              <a:t> </a:t>
            </a:r>
            <a:r>
              <a:rPr lang="fi-FI" dirty="0" err="1"/>
              <a:t>variable</a:t>
            </a:r>
            <a:r>
              <a:rPr lang="fi-FI" dirty="0"/>
              <a:t> </a:t>
            </a:r>
            <a:r>
              <a:rPr lang="fi-FI" dirty="0" err="1"/>
              <a:t>reaches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container</a:t>
            </a:r>
            <a:endParaRPr lang="fi-FI" dirty="0"/>
          </a:p>
          <a:p>
            <a:pPr lvl="1"/>
            <a:r>
              <a:rPr lang="fi-FI" dirty="0" err="1"/>
              <a:t>This</a:t>
            </a:r>
            <a:r>
              <a:rPr lang="fi-FI" dirty="0"/>
              <a:t> is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effective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() </a:t>
            </a:r>
            <a:r>
              <a:rPr lang="fi-FI" dirty="0" err="1"/>
              <a:t>function</a:t>
            </a:r>
            <a:r>
              <a:rPr lang="fi-FI" dirty="0"/>
              <a:t> for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container</a:t>
            </a:r>
            <a:r>
              <a:rPr lang="fi-FI" dirty="0"/>
              <a:t> is </a:t>
            </a:r>
            <a:r>
              <a:rPr lang="fi-FI" dirty="0" err="1"/>
              <a:t>effective</a:t>
            </a:r>
            <a:endParaRPr lang="fi-FI" dirty="0"/>
          </a:p>
          <a:p>
            <a:r>
              <a:rPr lang="fi-FI" dirty="0" err="1"/>
              <a:t>Iterators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standardized</a:t>
            </a:r>
            <a:r>
              <a:rPr lang="fi-FI" dirty="0"/>
              <a:t>, </a:t>
            </a:r>
            <a:r>
              <a:rPr lang="fi-FI" dirty="0" err="1"/>
              <a:t>performant</a:t>
            </a:r>
            <a:r>
              <a:rPr lang="fi-FI" dirty="0"/>
              <a:t> and </a:t>
            </a:r>
            <a:r>
              <a:rPr lang="fi-FI" dirty="0" err="1"/>
              <a:t>give</a:t>
            </a:r>
            <a:r>
              <a:rPr lang="fi-FI" dirty="0"/>
              <a:t> </a:t>
            </a:r>
            <a:r>
              <a:rPr lang="fi-FI" dirty="0" err="1"/>
              <a:t>direct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to </a:t>
            </a:r>
            <a:r>
              <a:rPr lang="fi-FI" dirty="0" err="1"/>
              <a:t>container</a:t>
            </a:r>
            <a:r>
              <a:rPr lang="fi-FI" dirty="0"/>
              <a:t> </a:t>
            </a:r>
            <a:r>
              <a:rPr lang="fi-FI" dirty="0" err="1"/>
              <a:t>elements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13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3EA1-BB15-C989-486E-6E06E6BB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Iterator</a:t>
            </a:r>
            <a:r>
              <a:rPr lang="fi-FI" dirty="0"/>
              <a:t> </a:t>
            </a:r>
            <a:r>
              <a:rPr lang="fi-FI" dirty="0" err="1"/>
              <a:t>categories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E08D-20CD-90A4-D75F-7B237613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Input</a:t>
            </a:r>
          </a:p>
          <a:p>
            <a:pPr lvl="1"/>
            <a:r>
              <a:rPr lang="fi-FI" dirty="0"/>
              <a:t>Single-</a:t>
            </a:r>
            <a:r>
              <a:rPr lang="fi-FI" dirty="0" err="1"/>
              <a:t>pass</a:t>
            </a:r>
            <a:r>
              <a:rPr lang="fi-FI" dirty="0"/>
              <a:t> </a:t>
            </a:r>
            <a:r>
              <a:rPr lang="fi-FI" dirty="0" err="1"/>
              <a:t>iteration</a:t>
            </a:r>
            <a:r>
              <a:rPr lang="fi-FI" dirty="0"/>
              <a:t>, no </a:t>
            </a:r>
            <a:r>
              <a:rPr lang="fi-FI" dirty="0" err="1"/>
              <a:t>element</a:t>
            </a:r>
            <a:r>
              <a:rPr lang="fi-FI" dirty="0"/>
              <a:t> is </a:t>
            </a:r>
            <a:r>
              <a:rPr lang="fi-FI" dirty="0" err="1"/>
              <a:t>accessed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once</a:t>
            </a:r>
            <a:endParaRPr lang="fi-FI" dirty="0"/>
          </a:p>
          <a:p>
            <a:r>
              <a:rPr lang="fi-FI" dirty="0"/>
              <a:t>Output</a:t>
            </a:r>
          </a:p>
          <a:p>
            <a:pPr lvl="1"/>
            <a:r>
              <a:rPr lang="fi-FI" dirty="0"/>
              <a:t>Single-</a:t>
            </a:r>
            <a:r>
              <a:rPr lang="fi-FI" dirty="0" err="1"/>
              <a:t>pass</a:t>
            </a:r>
            <a:r>
              <a:rPr lang="fi-FI" dirty="0"/>
              <a:t> </a:t>
            </a:r>
            <a:r>
              <a:rPr lang="fi-FI" dirty="0" err="1"/>
              <a:t>iteration</a:t>
            </a:r>
            <a:r>
              <a:rPr lang="fi-FI" dirty="0"/>
              <a:t>, </a:t>
            </a:r>
            <a:r>
              <a:rPr lang="fi-FI" dirty="0" err="1"/>
              <a:t>cannot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operator</a:t>
            </a:r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assignment</a:t>
            </a:r>
            <a:r>
              <a:rPr lang="fi-FI" dirty="0"/>
              <a:t> </a:t>
            </a:r>
            <a:r>
              <a:rPr lang="fi-FI" dirty="0" err="1"/>
              <a:t>operator</a:t>
            </a:r>
            <a:endParaRPr lang="fi-FI" dirty="0"/>
          </a:p>
          <a:p>
            <a:r>
              <a:rPr lang="fi-FI" dirty="0" err="1"/>
              <a:t>Forward</a:t>
            </a:r>
            <a:endParaRPr lang="fi-FI" dirty="0"/>
          </a:p>
          <a:p>
            <a:pPr lvl="1"/>
            <a:r>
              <a:rPr lang="fi-FI" dirty="0"/>
              <a:t>Single-</a:t>
            </a:r>
            <a:r>
              <a:rPr lang="fi-FI" dirty="0" err="1"/>
              <a:t>pass</a:t>
            </a:r>
            <a:r>
              <a:rPr lang="fi-FI" dirty="0"/>
              <a:t> </a:t>
            </a:r>
            <a:r>
              <a:rPr lang="fi-FI" dirty="0" err="1"/>
              <a:t>iteration</a:t>
            </a:r>
            <a:r>
              <a:rPr lang="fi-FI" dirty="0"/>
              <a:t>, </a:t>
            </a:r>
            <a:r>
              <a:rPr lang="fi-FI" dirty="0" err="1"/>
              <a:t>properties</a:t>
            </a:r>
            <a:r>
              <a:rPr lang="fi-FI" dirty="0"/>
              <a:t> of </a:t>
            </a:r>
            <a:r>
              <a:rPr lang="fi-FI" dirty="0" err="1"/>
              <a:t>both</a:t>
            </a:r>
            <a:r>
              <a:rPr lang="fi-FI" dirty="0"/>
              <a:t> input and output </a:t>
            </a:r>
            <a:r>
              <a:rPr lang="fi-FI" dirty="0" err="1"/>
              <a:t>iterators</a:t>
            </a:r>
            <a:endParaRPr lang="fi-FI" dirty="0"/>
          </a:p>
          <a:p>
            <a:r>
              <a:rPr lang="fi-FI" dirty="0" err="1"/>
              <a:t>Bidirectional</a:t>
            </a:r>
            <a:endParaRPr lang="fi-FI" dirty="0"/>
          </a:p>
          <a:p>
            <a:pPr lvl="1"/>
            <a:r>
              <a:rPr lang="fi-FI" dirty="0"/>
              <a:t>Can </a:t>
            </a:r>
            <a:r>
              <a:rPr lang="fi-FI" dirty="0" err="1"/>
              <a:t>move</a:t>
            </a:r>
            <a:r>
              <a:rPr lang="fi-FI" dirty="0"/>
              <a:t> in </a:t>
            </a:r>
            <a:r>
              <a:rPr lang="fi-FI" dirty="0" err="1"/>
              <a:t>both</a:t>
            </a:r>
            <a:r>
              <a:rPr lang="fi-FI" dirty="0"/>
              <a:t> </a:t>
            </a:r>
            <a:r>
              <a:rPr lang="fi-FI" dirty="0" err="1"/>
              <a:t>directions</a:t>
            </a:r>
            <a:endParaRPr lang="fi-FI" dirty="0"/>
          </a:p>
          <a:p>
            <a:r>
              <a:rPr lang="fi-FI" dirty="0"/>
              <a:t>Random-</a:t>
            </a:r>
            <a:r>
              <a:rPr lang="fi-FI" dirty="0" err="1"/>
              <a:t>access</a:t>
            </a:r>
            <a:endParaRPr lang="fi-FI" dirty="0"/>
          </a:p>
          <a:p>
            <a:pPr lvl="1"/>
            <a:r>
              <a:rPr lang="fi-FI" dirty="0"/>
              <a:t>Can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element</a:t>
            </a:r>
            <a:r>
              <a:rPr lang="fi-FI" dirty="0"/>
              <a:t>,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moving</a:t>
            </a:r>
            <a:r>
              <a:rPr lang="fi-FI" dirty="0"/>
              <a:t> </a:t>
            </a:r>
            <a:r>
              <a:rPr lang="fi-FI" dirty="0" err="1"/>
              <a:t>sequentially</a:t>
            </a:r>
            <a:endParaRPr lang="fi-FI" dirty="0"/>
          </a:p>
          <a:p>
            <a:pPr lvl="1"/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powerful</a:t>
            </a:r>
            <a:endParaRPr lang="fi-F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383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0D47-8B22-1FA6-F40E-E4D8C1B3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B66D-152D-EE6A-54DD-4A1F1586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best container for your problem</a:t>
            </a:r>
          </a:p>
          <a:p>
            <a:pPr lvl="1"/>
            <a:r>
              <a:rPr lang="en-GB" dirty="0"/>
              <a:t>Makes programming easier and improves program performance</a:t>
            </a:r>
          </a:p>
          <a:p>
            <a:pPr lvl="1"/>
            <a:r>
              <a:rPr lang="en-GB" dirty="0"/>
              <a:t>If unsure, go with std::vector</a:t>
            </a:r>
          </a:p>
          <a:p>
            <a:r>
              <a:rPr lang="en-GB" dirty="0"/>
              <a:t>LIFO containers: new elements added to the front/top</a:t>
            </a:r>
          </a:p>
          <a:p>
            <a:pPr lvl="1"/>
            <a:r>
              <a:rPr lang="en-GB" dirty="0"/>
              <a:t>std::stack</a:t>
            </a:r>
          </a:p>
          <a:p>
            <a:r>
              <a:rPr lang="en-GB" dirty="0"/>
              <a:t>FIFO containers: new elements added to the back/bottom</a:t>
            </a:r>
          </a:p>
          <a:p>
            <a:pPr lvl="1"/>
            <a:r>
              <a:rPr lang="en-GB" dirty="0"/>
              <a:t>std::queue</a:t>
            </a:r>
          </a:p>
          <a:p>
            <a:r>
              <a:rPr lang="en-GB" dirty="0"/>
              <a:t>Iterators</a:t>
            </a:r>
          </a:p>
          <a:p>
            <a:pPr lvl="1"/>
            <a:r>
              <a:rPr lang="en-GB" dirty="0"/>
              <a:t>An effective but not the only way to access elements in containers</a:t>
            </a:r>
          </a:p>
          <a:p>
            <a:pPr lvl="1"/>
            <a:r>
              <a:rPr lang="en-GB" dirty="0"/>
              <a:t>A lot of functionality “under the hood” through functions the user calls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952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1459-EB5F-6F2B-F845-DA4C3B5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F359-4D54-08FF-80CA-837BC581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this lecture and related assignments, you will…</a:t>
            </a:r>
          </a:p>
          <a:p>
            <a:pPr lvl="1"/>
            <a:r>
              <a:rPr lang="en-GB" dirty="0"/>
              <a:t>be introduced to containers in the C++ standard library</a:t>
            </a:r>
          </a:p>
          <a:p>
            <a:pPr lvl="1"/>
            <a:r>
              <a:rPr lang="en-GB" dirty="0"/>
              <a:t>know how containers differ in function and usage</a:t>
            </a:r>
          </a:p>
          <a:p>
            <a:pPr lvl="1"/>
            <a:r>
              <a:rPr lang="en-GB" dirty="0"/>
              <a:t>have an idea of what iterators are and how they are used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913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B223-C426-3D54-A72F-023DB9D4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Arrays: C-style array example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101B-5C5E-2B17-0734-ECBECE63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5DE4B-3C85-3FC7-E857-87AC1B228C12}"/>
              </a:ext>
            </a:extLst>
          </p:cNvPr>
          <p:cNvSpPr txBox="1"/>
          <p:nvPr/>
        </p:nvSpPr>
        <p:spPr>
          <a:xfrm>
            <a:off x="896398" y="1225746"/>
            <a:ext cx="725855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c-</a:t>
            </a:r>
            <a:r>
              <a:rPr lang="fi-FI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style</a:t>
            </a:r>
            <a:r>
              <a:rPr lang="fi-FI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array</a:t>
            </a:r>
            <a:endParaRPr lang="fi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[5] = {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"Steve"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"Timothy"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"Susan"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"Michael"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"Karim"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2D </a:t>
            </a:r>
            <a:r>
              <a:rPr lang="fi-FI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array</a:t>
            </a:r>
            <a:endParaRPr lang="fi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dataTable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[2][4] = {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{0.21, 0.66, 0.58, 0.13},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{-0.5, 15.0, 0.01, 540.3}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3D </a:t>
            </a:r>
            <a:r>
              <a:rPr lang="fi-FI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array</a:t>
            </a:r>
            <a:endParaRPr lang="fi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numbers[2][5][3] = {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{1, 2, 3}, {4, 6, 8}, {10, 13, 16}, {19, 23, 27}, {31, 36, 41}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},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{-11, -567, -4}, {-15, 0, 1}, {5654, 34, -253}, {0, 0, 0}, {0, -2, 0}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users[3]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[3]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"Danny"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users[3]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std::cout </a:t>
            </a:r>
            <a:r>
              <a:rPr lang="fr-FR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dataTable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[0][3] </a:t>
            </a:r>
            <a:r>
              <a:rPr lang="fr-FR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numbers[1][2][0]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2D325-6B2A-DAFA-3487-1E219C121C49}"/>
              </a:ext>
            </a:extLst>
          </p:cNvPr>
          <p:cNvSpPr txBox="1"/>
          <p:nvPr/>
        </p:nvSpPr>
        <p:spPr>
          <a:xfrm>
            <a:off x="896397" y="5782472"/>
            <a:ext cx="7258558" cy="83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200" dirty="0"/>
              <a:t>Michael</a:t>
            </a:r>
          </a:p>
          <a:p>
            <a:r>
              <a:rPr lang="en-FI" sz="1200" dirty="0"/>
              <a:t>Danny</a:t>
            </a:r>
          </a:p>
          <a:p>
            <a:r>
              <a:rPr lang="en-FI" sz="1200" dirty="0"/>
              <a:t>0.13</a:t>
            </a:r>
          </a:p>
          <a:p>
            <a:r>
              <a:rPr lang="en-FI" sz="1200" dirty="0"/>
              <a:t>5654</a:t>
            </a:r>
          </a:p>
        </p:txBody>
      </p:sp>
    </p:spTree>
    <p:extLst>
      <p:ext uri="{BB962C8B-B14F-4D97-AF65-F5344CB8AC3E}">
        <p14:creationId xmlns:p14="http://schemas.microsoft.com/office/powerpoint/2010/main" val="90836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6251-5009-97D3-67B8-A91A65F2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Containers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E5D6-9B44-71C1-0AC2-EE8A321E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err="1"/>
              <a:t>Variables</a:t>
            </a:r>
            <a:r>
              <a:rPr lang="fi-FI" dirty="0"/>
              <a:t> and </a:t>
            </a:r>
            <a:r>
              <a:rPr lang="fi-FI" dirty="0" err="1"/>
              <a:t>objects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stored</a:t>
            </a:r>
            <a:r>
              <a:rPr lang="fi-FI" dirty="0"/>
              <a:t> in C-</a:t>
            </a:r>
            <a:r>
              <a:rPr lang="fi-FI" dirty="0" err="1"/>
              <a:t>style</a:t>
            </a:r>
            <a:r>
              <a:rPr lang="fi-FI" dirty="0"/>
              <a:t> </a:t>
            </a:r>
            <a:r>
              <a:rPr lang="fi-FI" dirty="0" err="1"/>
              <a:t>arrays</a:t>
            </a:r>
            <a:endParaRPr lang="fi-FI" dirty="0"/>
          </a:p>
          <a:p>
            <a:r>
              <a:rPr lang="fi-FI" dirty="0" err="1"/>
              <a:t>However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C++ Standard Library (</a:t>
            </a:r>
            <a:r>
              <a:rPr lang="fi-FI" dirty="0" err="1"/>
              <a:t>namespace</a:t>
            </a:r>
            <a:r>
              <a:rPr lang="fi-FI" dirty="0"/>
              <a:t> std) </a:t>
            </a:r>
            <a:r>
              <a:rPr lang="fi-FI" dirty="0" err="1"/>
              <a:t>offers</a:t>
            </a:r>
            <a:r>
              <a:rPr lang="fi-FI" dirty="0"/>
              <a:t> a </a:t>
            </a:r>
            <a:r>
              <a:rPr lang="fi-FI" dirty="0" err="1"/>
              <a:t>variety</a:t>
            </a:r>
            <a:r>
              <a:rPr lang="fi-FI" dirty="0"/>
              <a:t> of </a:t>
            </a:r>
            <a:r>
              <a:rPr lang="fi-FI" dirty="0" err="1"/>
              <a:t>containers</a:t>
            </a:r>
            <a:r>
              <a:rPr lang="fi-FI" dirty="0"/>
              <a:t> for </a:t>
            </a:r>
            <a:r>
              <a:rPr lang="fi-FI" dirty="0" err="1"/>
              <a:t>storing</a:t>
            </a:r>
            <a:r>
              <a:rPr lang="fi-FI" dirty="0"/>
              <a:t> </a:t>
            </a:r>
            <a:r>
              <a:rPr lang="fi-FI" dirty="0" err="1"/>
              <a:t>objects</a:t>
            </a:r>
            <a:endParaRPr lang="fi-FI" dirty="0"/>
          </a:p>
          <a:p>
            <a:pPr lvl="1"/>
            <a:r>
              <a:rPr lang="fi-FI" dirty="0" err="1"/>
              <a:t>Implemented</a:t>
            </a:r>
            <a:r>
              <a:rPr lang="fi-FI" dirty="0"/>
              <a:t> as </a:t>
            </a: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templates</a:t>
            </a:r>
            <a:endParaRPr lang="fi-FI" dirty="0"/>
          </a:p>
          <a:p>
            <a:pPr lvl="2"/>
            <a:r>
              <a:rPr lang="fi-FI" dirty="0" err="1"/>
              <a:t>Allows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of </a:t>
            </a:r>
            <a:r>
              <a:rPr lang="fi-FI" dirty="0" err="1"/>
              <a:t>various</a:t>
            </a:r>
            <a:r>
              <a:rPr lang="fi-FI" dirty="0"/>
              <a:t> data </a:t>
            </a:r>
            <a:r>
              <a:rPr lang="fi-FI" dirty="0" err="1"/>
              <a:t>types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them</a:t>
            </a:r>
            <a:endParaRPr lang="fi-FI" dirty="0"/>
          </a:p>
          <a:p>
            <a:pPr lvl="1"/>
            <a:r>
              <a:rPr lang="fi-FI" dirty="0" err="1"/>
              <a:t>Containers</a:t>
            </a:r>
            <a:r>
              <a:rPr lang="fi-FI" dirty="0"/>
              <a:t> </a:t>
            </a:r>
            <a:r>
              <a:rPr lang="fi-FI" dirty="0" err="1"/>
              <a:t>provide</a:t>
            </a:r>
            <a:r>
              <a:rPr lang="fi-FI" dirty="0"/>
              <a:t> a </a:t>
            </a:r>
            <a:r>
              <a:rPr lang="fi-FI" dirty="0" err="1"/>
              <a:t>clean</a:t>
            </a:r>
            <a:r>
              <a:rPr lang="fi-FI" dirty="0"/>
              <a:t> </a:t>
            </a:r>
            <a:r>
              <a:rPr lang="fi-FI" dirty="0" err="1"/>
              <a:t>interface</a:t>
            </a:r>
            <a:endParaRPr lang="fi-FI" dirty="0"/>
          </a:p>
          <a:p>
            <a:pPr lvl="2"/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member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across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containers</a:t>
            </a:r>
            <a:endParaRPr lang="fi-FI" dirty="0"/>
          </a:p>
          <a:p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types</a:t>
            </a:r>
            <a:r>
              <a:rPr lang="fi-FI" dirty="0"/>
              <a:t> </a:t>
            </a:r>
            <a:r>
              <a:rPr lang="fi-FI" dirty="0" err="1"/>
              <a:t>optimized</a:t>
            </a:r>
            <a:r>
              <a:rPr lang="fi-FI" dirty="0"/>
              <a:t> for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tasks</a:t>
            </a:r>
            <a:endParaRPr lang="fi-FI" dirty="0"/>
          </a:p>
          <a:p>
            <a:pPr lvl="1"/>
            <a:r>
              <a:rPr lang="fi-FI" dirty="0" err="1"/>
              <a:t>Sequence</a:t>
            </a:r>
            <a:r>
              <a:rPr lang="fi-FI" dirty="0"/>
              <a:t> </a:t>
            </a:r>
            <a:r>
              <a:rPr lang="fi-FI" dirty="0" err="1"/>
              <a:t>containers</a:t>
            </a:r>
            <a:endParaRPr lang="fi-FI" dirty="0"/>
          </a:p>
          <a:p>
            <a:pPr lvl="1"/>
            <a:r>
              <a:rPr lang="fi-FI" dirty="0" err="1"/>
              <a:t>Associative</a:t>
            </a:r>
            <a:r>
              <a:rPr lang="fi-FI" dirty="0"/>
              <a:t> </a:t>
            </a:r>
            <a:r>
              <a:rPr lang="fi-FI" dirty="0" err="1"/>
              <a:t>containers</a:t>
            </a:r>
            <a:endParaRPr lang="fi-FI" dirty="0"/>
          </a:p>
          <a:p>
            <a:pPr lvl="1"/>
            <a:r>
              <a:rPr lang="fi-FI" dirty="0" err="1"/>
              <a:t>Unordered</a:t>
            </a:r>
            <a:r>
              <a:rPr lang="fi-FI" dirty="0"/>
              <a:t> </a:t>
            </a:r>
            <a:r>
              <a:rPr lang="fi-FI" dirty="0" err="1"/>
              <a:t>associative</a:t>
            </a:r>
            <a:r>
              <a:rPr lang="fi-FI" dirty="0"/>
              <a:t> </a:t>
            </a:r>
            <a:r>
              <a:rPr lang="fi-FI" dirty="0" err="1"/>
              <a:t>containers</a:t>
            </a:r>
            <a:endParaRPr lang="fi-FI" dirty="0"/>
          </a:p>
          <a:p>
            <a:pPr lvl="1"/>
            <a:r>
              <a:rPr lang="fi-FI" dirty="0" err="1"/>
              <a:t>Container</a:t>
            </a:r>
            <a:r>
              <a:rPr lang="fi-FI" dirty="0"/>
              <a:t> </a:t>
            </a:r>
            <a:r>
              <a:rPr lang="fi-FI" dirty="0" err="1"/>
              <a:t>adaptors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956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4E1F-66EF-E675-0A1A-A058C285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Sequence</a:t>
            </a:r>
            <a:r>
              <a:rPr lang="fi-FI" dirty="0"/>
              <a:t> </a:t>
            </a:r>
            <a:r>
              <a:rPr lang="fi-FI" dirty="0" err="1"/>
              <a:t>containers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306D-13F7-3C0E-F109-D2921F43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sequential</a:t>
            </a:r>
            <a:r>
              <a:rPr lang="fi-FI" dirty="0"/>
              <a:t> </a:t>
            </a:r>
            <a:r>
              <a:rPr lang="fi-FI" dirty="0" err="1"/>
              <a:t>access</a:t>
            </a:r>
            <a:endParaRPr lang="fi-FI" dirty="0"/>
          </a:p>
          <a:p>
            <a:r>
              <a:rPr lang="fi-FI" dirty="0" err="1"/>
              <a:t>Static</a:t>
            </a:r>
            <a:r>
              <a:rPr lang="fi-FI" dirty="0"/>
              <a:t> </a:t>
            </a:r>
            <a:r>
              <a:rPr lang="fi-FI" dirty="0" err="1"/>
              <a:t>contiguous</a:t>
            </a:r>
            <a:r>
              <a:rPr lang="fi-FI" dirty="0"/>
              <a:t> </a:t>
            </a:r>
            <a:r>
              <a:rPr lang="fi-FI" dirty="0" err="1"/>
              <a:t>array</a:t>
            </a:r>
            <a:r>
              <a:rPr lang="fi-FI" dirty="0"/>
              <a:t> (std::</a:t>
            </a:r>
            <a:r>
              <a:rPr lang="fi-FI" dirty="0" err="1"/>
              <a:t>array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Fixed-size</a:t>
            </a:r>
            <a:r>
              <a:rPr lang="fi-FI" dirty="0"/>
              <a:t> </a:t>
            </a:r>
            <a:r>
              <a:rPr lang="fi-FI" dirty="0" err="1"/>
              <a:t>array</a:t>
            </a:r>
            <a:endParaRPr lang="fi-FI" dirty="0"/>
          </a:p>
          <a:p>
            <a:r>
              <a:rPr lang="fi-FI" dirty="0" err="1"/>
              <a:t>Dynamic</a:t>
            </a:r>
            <a:r>
              <a:rPr lang="fi-FI" dirty="0"/>
              <a:t> </a:t>
            </a:r>
            <a:r>
              <a:rPr lang="fi-FI" dirty="0" err="1"/>
              <a:t>contiguous</a:t>
            </a:r>
            <a:r>
              <a:rPr lang="fi-FI" dirty="0"/>
              <a:t> </a:t>
            </a:r>
            <a:r>
              <a:rPr lang="fi-FI" dirty="0" err="1"/>
              <a:t>array</a:t>
            </a:r>
            <a:r>
              <a:rPr lang="fi-FI" dirty="0"/>
              <a:t> (std::</a:t>
            </a:r>
            <a:r>
              <a:rPr lang="fi-FI" dirty="0" err="1"/>
              <a:t>vector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Resizable</a:t>
            </a:r>
            <a:r>
              <a:rPr lang="fi-FI" dirty="0"/>
              <a:t> </a:t>
            </a:r>
            <a:r>
              <a:rPr lang="fi-FI" dirty="0" err="1"/>
              <a:t>array</a:t>
            </a:r>
            <a:endParaRPr lang="fi-FI" dirty="0"/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convenient</a:t>
            </a:r>
            <a:r>
              <a:rPr lang="fi-FI" dirty="0"/>
              <a:t> </a:t>
            </a:r>
            <a:r>
              <a:rPr lang="fi-FI" dirty="0" err="1"/>
              <a:t>container</a:t>
            </a:r>
            <a:r>
              <a:rPr lang="fi-FI" dirty="0"/>
              <a:t> for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applications</a:t>
            </a:r>
            <a:endParaRPr lang="fi-FI" dirty="0"/>
          </a:p>
          <a:p>
            <a:r>
              <a:rPr lang="fi-FI" dirty="0" err="1"/>
              <a:t>Double-ended</a:t>
            </a:r>
            <a:r>
              <a:rPr lang="fi-FI" dirty="0"/>
              <a:t> </a:t>
            </a:r>
            <a:r>
              <a:rPr lang="fi-FI" dirty="0" err="1"/>
              <a:t>queue</a:t>
            </a:r>
            <a:r>
              <a:rPr lang="fi-FI" dirty="0"/>
              <a:t> (std::</a:t>
            </a:r>
            <a:r>
              <a:rPr lang="fi-FI" dirty="0" err="1"/>
              <a:t>deque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Fast</a:t>
            </a:r>
            <a:r>
              <a:rPr lang="fi-FI" dirty="0"/>
              <a:t> </a:t>
            </a:r>
            <a:r>
              <a:rPr lang="fi-FI" dirty="0" err="1"/>
              <a:t>insertion</a:t>
            </a:r>
            <a:r>
              <a:rPr lang="fi-FI" dirty="0"/>
              <a:t> and </a:t>
            </a:r>
            <a:r>
              <a:rPr lang="fi-FI" dirty="0" err="1"/>
              <a:t>deletion</a:t>
            </a:r>
            <a:r>
              <a:rPr lang="fi-FI" dirty="0"/>
              <a:t> at </a:t>
            </a:r>
            <a:r>
              <a:rPr lang="fi-FI" dirty="0" err="1"/>
              <a:t>beginning</a:t>
            </a:r>
            <a:r>
              <a:rPr lang="fi-FI" dirty="0"/>
              <a:t> and </a:t>
            </a:r>
            <a:r>
              <a:rPr lang="fi-FI" dirty="0" err="1"/>
              <a:t>end</a:t>
            </a:r>
            <a:endParaRPr lang="fi-FI" dirty="0"/>
          </a:p>
          <a:p>
            <a:r>
              <a:rPr lang="fi-FI" dirty="0" err="1"/>
              <a:t>Singly-linked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(std::</a:t>
            </a:r>
            <a:r>
              <a:rPr lang="fi-FI" dirty="0" err="1"/>
              <a:t>forward_list</a:t>
            </a:r>
            <a:r>
              <a:rPr lang="fi-FI" dirty="0"/>
              <a:t>)</a:t>
            </a:r>
          </a:p>
          <a:p>
            <a:r>
              <a:rPr lang="fi-FI" dirty="0" err="1"/>
              <a:t>Doubly-linked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(std::</a:t>
            </a:r>
            <a:r>
              <a:rPr lang="fi-FI" dirty="0" err="1"/>
              <a:t>list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07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2840-CAEF-2AB3-2F29-F6091EE0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sequence containers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8693-4736-D058-7707-4F725D64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01269-FA92-6CDB-B975-44C161F1160A}"/>
              </a:ext>
            </a:extLst>
          </p:cNvPr>
          <p:cNvSpPr txBox="1"/>
          <p:nvPr/>
        </p:nvSpPr>
        <p:spPr>
          <a:xfrm>
            <a:off x="1103311" y="1352786"/>
            <a:ext cx="940472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standard</a:t>
            </a:r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library</a:t>
            </a:r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array</a:t>
            </a:r>
            <a:endParaRPr lang="fi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array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5&gt;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"Steve"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"Timothy"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"Susan"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"Michael"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"Karim"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note the extra brackets here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array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en-GB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array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4&gt;, 2&gt;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dataTable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{ {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{0.21, 0.66, 0.58, 0.13},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{-0.5, 15.0, 0.01, 540.3}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 };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simpler to write with vectors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dataTableWithVectors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{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{0.21, 0.66, 0.58, 0.13},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{-0.5, 15.0, 0.01, 540.3}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users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std::cout </a:t>
            </a:r>
            <a:r>
              <a:rPr lang="fr-FR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dataTable</a:t>
            </a:r>
            <a:r>
              <a:rPr lang="fr-FR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fr-FR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][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fr-FR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dataTableWithVectors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][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C54A0-8756-7C3E-8700-D6E1C0F67315}"/>
              </a:ext>
            </a:extLst>
          </p:cNvPr>
          <p:cNvSpPr txBox="1"/>
          <p:nvPr/>
        </p:nvSpPr>
        <p:spPr>
          <a:xfrm>
            <a:off x="1103311" y="5481952"/>
            <a:ext cx="9404723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dirty="0"/>
              <a:t>Michael</a:t>
            </a:r>
          </a:p>
          <a:p>
            <a:r>
              <a:rPr lang="en-FI" dirty="0"/>
              <a:t>0.66</a:t>
            </a:r>
          </a:p>
          <a:p>
            <a:r>
              <a:rPr lang="en-FI" dirty="0"/>
              <a:t>0.66</a:t>
            </a:r>
          </a:p>
        </p:txBody>
      </p:sp>
    </p:spTree>
    <p:extLst>
      <p:ext uri="{BB962C8B-B14F-4D97-AF65-F5344CB8AC3E}">
        <p14:creationId xmlns:p14="http://schemas.microsoft.com/office/powerpoint/2010/main" val="398502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2286-2E70-5116-7C9D-8A75A24C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Associative</a:t>
            </a:r>
            <a:r>
              <a:rPr lang="fi-FI" dirty="0"/>
              <a:t> </a:t>
            </a:r>
            <a:r>
              <a:rPr lang="fi-FI" dirty="0" err="1"/>
              <a:t>containers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B334-27F3-AB92-177D-A84B1F6D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Elements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referenced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key</a:t>
            </a:r>
            <a:r>
              <a:rPr lang="fi-FI" dirty="0"/>
              <a:t>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their</a:t>
            </a:r>
            <a:r>
              <a:rPr lang="fi-FI" dirty="0"/>
              <a:t> position</a:t>
            </a:r>
          </a:p>
          <a:p>
            <a:r>
              <a:rPr lang="fi-FI" dirty="0"/>
              <a:t>Set (std::set)</a:t>
            </a:r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key</a:t>
            </a:r>
            <a:r>
              <a:rPr lang="fi-FI" dirty="0"/>
              <a:t> of an </a:t>
            </a:r>
            <a:r>
              <a:rPr lang="fi-FI" dirty="0" err="1"/>
              <a:t>element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element</a:t>
            </a:r>
            <a:endParaRPr lang="fi-FI" dirty="0"/>
          </a:p>
          <a:p>
            <a:r>
              <a:rPr lang="fi-FI" dirty="0" err="1"/>
              <a:t>Map</a:t>
            </a:r>
            <a:r>
              <a:rPr lang="fi-FI" dirty="0"/>
              <a:t> (std::</a:t>
            </a:r>
            <a:r>
              <a:rPr lang="fi-FI" dirty="0" err="1"/>
              <a:t>map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of an </a:t>
            </a:r>
            <a:r>
              <a:rPr lang="fi-FI" dirty="0" err="1"/>
              <a:t>element</a:t>
            </a:r>
            <a:r>
              <a:rPr lang="fi-FI" dirty="0"/>
              <a:t> is </a:t>
            </a:r>
            <a:r>
              <a:rPr lang="fi-FI" dirty="0" err="1"/>
              <a:t>mapped</a:t>
            </a:r>
            <a:r>
              <a:rPr lang="fi-FI" dirty="0"/>
              <a:t> to a </a:t>
            </a:r>
            <a:r>
              <a:rPr lang="fi-FI" dirty="0" err="1"/>
              <a:t>key</a:t>
            </a:r>
            <a:endParaRPr lang="fi-FI" dirty="0"/>
          </a:p>
          <a:p>
            <a:pPr lvl="2"/>
            <a:r>
              <a:rPr lang="fi-FI" dirty="0"/>
              <a:t>Key </a:t>
            </a:r>
            <a:r>
              <a:rPr lang="fi-FI" dirty="0" err="1"/>
              <a:t>value</a:t>
            </a:r>
            <a:r>
              <a:rPr lang="fi-FI" dirty="0"/>
              <a:t> and </a:t>
            </a:r>
            <a:r>
              <a:rPr lang="fi-FI" dirty="0" err="1"/>
              <a:t>mapped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separate</a:t>
            </a:r>
            <a:r>
              <a:rPr lang="fi-FI" dirty="0"/>
              <a:t> (</a:t>
            </a:r>
            <a:r>
              <a:rPr lang="fi-FI" dirty="0" err="1"/>
              <a:t>compare</a:t>
            </a:r>
            <a:r>
              <a:rPr lang="fi-FI" dirty="0"/>
              <a:t> to set)</a:t>
            </a:r>
          </a:p>
          <a:p>
            <a:r>
              <a:rPr lang="fi-FI" dirty="0" err="1"/>
              <a:t>Multiple-key</a:t>
            </a:r>
            <a:r>
              <a:rPr lang="fi-FI" dirty="0"/>
              <a:t> set (std::multiset)</a:t>
            </a:r>
          </a:p>
          <a:p>
            <a:r>
              <a:rPr lang="fi-FI" dirty="0" err="1"/>
              <a:t>Multiple-key</a:t>
            </a:r>
            <a:r>
              <a:rPr lang="fi-FI" dirty="0"/>
              <a:t> </a:t>
            </a:r>
            <a:r>
              <a:rPr lang="fi-FI" dirty="0" err="1"/>
              <a:t>map</a:t>
            </a:r>
            <a:r>
              <a:rPr lang="fi-FI" dirty="0"/>
              <a:t> (std::</a:t>
            </a:r>
            <a:r>
              <a:rPr lang="fi-FI" dirty="0" err="1"/>
              <a:t>multimap</a:t>
            </a:r>
            <a:r>
              <a:rPr lang="fi-FI" dirty="0"/>
              <a:t>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395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5ADF-073A-7205-D69F-7F257DC5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associative containers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FE63-7563-2893-C7D1-6A614F85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E9077-FBEC-DCC7-8363-81E7086A90DA}"/>
              </a:ext>
            </a:extLst>
          </p:cNvPr>
          <p:cNvSpPr txBox="1"/>
          <p:nvPr/>
        </p:nvSpPr>
        <p:spPr>
          <a:xfrm>
            <a:off x="1028667" y="1206416"/>
            <a:ext cx="9021186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a set</a:t>
            </a:r>
            <a:endParaRPr lang="fi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alphabet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insert</a:t>
            </a:r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elements</a:t>
            </a:r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into set</a:t>
            </a:r>
            <a:endParaRPr lang="fi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alphabet.insert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alphabet.insert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'B'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alphabet.insert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({ 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'C'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'D'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 a map with key-value pairs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map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studentGrades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 { {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"Steve"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1}, {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Nieve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3} };</a:t>
            </a: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insert a new element to the map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studentGrades.insert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({ 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"Michael"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0 });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 all elements in the set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letter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alphabet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letter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 some values of the </a:t>
            </a:r>
            <a:r>
              <a:rPr lang="en-GB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studentGrades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map with corresponding keys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studentGrades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Nieve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studentGrades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"Michael"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65E84-6BE7-0198-D2CA-3134EBB9647C}"/>
              </a:ext>
            </a:extLst>
          </p:cNvPr>
          <p:cNvSpPr txBox="1"/>
          <p:nvPr/>
        </p:nvSpPr>
        <p:spPr>
          <a:xfrm>
            <a:off x="1028667" y="5709405"/>
            <a:ext cx="9021185" cy="7386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400" dirty="0"/>
              <a:t>ABCD</a:t>
            </a:r>
          </a:p>
          <a:p>
            <a:r>
              <a:rPr lang="en-FI" sz="1400" dirty="0"/>
              <a:t>3</a:t>
            </a:r>
          </a:p>
          <a:p>
            <a:r>
              <a:rPr lang="en-FI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354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E85E-D2AF-6A63-B579-EB31D255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Unordered</a:t>
            </a:r>
            <a:r>
              <a:rPr lang="fi-FI" dirty="0"/>
              <a:t> </a:t>
            </a:r>
            <a:r>
              <a:rPr lang="fi-FI" dirty="0" err="1"/>
              <a:t>associative</a:t>
            </a:r>
            <a:r>
              <a:rPr lang="fi-FI" dirty="0"/>
              <a:t> </a:t>
            </a:r>
            <a:r>
              <a:rPr lang="fi-FI" dirty="0" err="1"/>
              <a:t>containers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CE60-6B66-5527-4573-B55D8F46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Unordered</a:t>
            </a:r>
            <a:r>
              <a:rPr lang="fi-FI" dirty="0"/>
              <a:t> set (</a:t>
            </a:r>
            <a:r>
              <a:rPr lang="fi-FI" dirty="0" err="1"/>
              <a:t>unordered_set</a:t>
            </a:r>
            <a:r>
              <a:rPr lang="fi-FI" dirty="0"/>
              <a:t>)</a:t>
            </a:r>
          </a:p>
          <a:p>
            <a:r>
              <a:rPr lang="fi-FI" dirty="0" err="1"/>
              <a:t>Unordered</a:t>
            </a:r>
            <a:r>
              <a:rPr lang="fi-FI" dirty="0"/>
              <a:t> </a:t>
            </a:r>
            <a:r>
              <a:rPr lang="fi-FI" dirty="0" err="1"/>
              <a:t>multiple-key</a:t>
            </a:r>
            <a:r>
              <a:rPr lang="fi-FI" dirty="0"/>
              <a:t> set (</a:t>
            </a:r>
            <a:r>
              <a:rPr lang="fi-FI" dirty="0" err="1"/>
              <a:t>unordered_multiset</a:t>
            </a:r>
            <a:r>
              <a:rPr lang="fi-FI" dirty="0"/>
              <a:t>)</a:t>
            </a:r>
          </a:p>
          <a:p>
            <a:r>
              <a:rPr lang="fi-FI" dirty="0" err="1"/>
              <a:t>Unordered</a:t>
            </a:r>
            <a:r>
              <a:rPr lang="fi-FI" dirty="0"/>
              <a:t> </a:t>
            </a:r>
            <a:r>
              <a:rPr lang="fi-FI" dirty="0" err="1"/>
              <a:t>map</a:t>
            </a:r>
            <a:r>
              <a:rPr lang="fi-FI" dirty="0"/>
              <a:t> (</a:t>
            </a:r>
            <a:r>
              <a:rPr lang="fi-FI" dirty="0" err="1"/>
              <a:t>unordered_map</a:t>
            </a:r>
            <a:r>
              <a:rPr lang="fi-FI" dirty="0"/>
              <a:t>)</a:t>
            </a:r>
          </a:p>
          <a:p>
            <a:r>
              <a:rPr lang="fi-FI" dirty="0" err="1"/>
              <a:t>Unordered</a:t>
            </a:r>
            <a:r>
              <a:rPr lang="fi-FI" dirty="0"/>
              <a:t> </a:t>
            </a:r>
            <a:r>
              <a:rPr lang="fi-FI" dirty="0" err="1"/>
              <a:t>multiple-key</a:t>
            </a:r>
            <a:r>
              <a:rPr lang="fi-FI" dirty="0"/>
              <a:t> </a:t>
            </a:r>
            <a:r>
              <a:rPr lang="fi-FI" dirty="0" err="1"/>
              <a:t>map</a:t>
            </a:r>
            <a:r>
              <a:rPr lang="fi-FI" dirty="0"/>
              <a:t> (</a:t>
            </a:r>
            <a:r>
              <a:rPr lang="fi-FI" dirty="0" err="1"/>
              <a:t>unordered_multimap</a:t>
            </a:r>
            <a:r>
              <a:rPr lang="fi-FI" dirty="0"/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5663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p-course-them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-course-theme" id="{BD48971F-BD8C-431C-961B-DFFE918D77A7}" vid="{EF585B74-3D91-4715-8E40-9C9760047D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cpp-course-theme</Template>
  <TotalTime>579</TotalTime>
  <Words>1744</Words>
  <Application>Microsoft Office PowerPoint</Application>
  <PresentationFormat>Widescreen</PresentationFormat>
  <Paragraphs>252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Cascadia Mono</vt:lpstr>
      <vt:lpstr>Century Gothic</vt:lpstr>
      <vt:lpstr>Wingdings 3</vt:lpstr>
      <vt:lpstr>cpp-course-theme</vt:lpstr>
      <vt:lpstr>Scientific Programming with C++</vt:lpstr>
      <vt:lpstr>Learning objectives</vt:lpstr>
      <vt:lpstr>Arrays: C-style array example</vt:lpstr>
      <vt:lpstr>Containers</vt:lpstr>
      <vt:lpstr>Sequence containers</vt:lpstr>
      <vt:lpstr>Example: sequence containers</vt:lpstr>
      <vt:lpstr>Associative containers</vt:lpstr>
      <vt:lpstr>Example: associative containers</vt:lpstr>
      <vt:lpstr>Unordered associative containers</vt:lpstr>
      <vt:lpstr>Container adaptors</vt:lpstr>
      <vt:lpstr>Example: stack container</vt:lpstr>
      <vt:lpstr>Example: queue container</vt:lpstr>
      <vt:lpstr>Iterators</vt:lpstr>
      <vt:lpstr>Example: iterators</vt:lpstr>
      <vt:lpstr>Example: range-for loop</vt:lpstr>
      <vt:lpstr>Iterators: Why bother?</vt:lpstr>
      <vt:lpstr>Iterator categories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Programming with C++</dc:title>
  <dc:creator>Jere Lavikainen</dc:creator>
  <cp:lastModifiedBy>Jere Lavikainen</cp:lastModifiedBy>
  <cp:revision>1</cp:revision>
  <dcterms:created xsi:type="dcterms:W3CDTF">2023-08-14T11:24:13Z</dcterms:created>
  <dcterms:modified xsi:type="dcterms:W3CDTF">2023-09-01T12:07:31Z</dcterms:modified>
</cp:coreProperties>
</file>