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4" r:id="rId9"/>
    <p:sldId id="266" r:id="rId10"/>
    <p:sldId id="267" r:id="rId11"/>
    <p:sldId id="26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C415D-0371-49AC-AD54-21D1ABE4E1D5}" v="68" dt="2023-09-01T12:14:44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 Lavikainen" userId="f49506f4-e534-49c2-9506-e32534788a4e" providerId="ADAL" clId="{7CEDB419-9DFE-4D77-9871-4365D3CBB420}"/>
    <pc:docChg chg="undo custSel addSld delSld modSld">
      <pc:chgData name="Jere Lavikainen" userId="f49506f4-e534-49c2-9506-e32534788a4e" providerId="ADAL" clId="{7CEDB419-9DFE-4D77-9871-4365D3CBB420}" dt="2023-08-21T13:23:12.701" v="3017" actId="20577"/>
      <pc:docMkLst>
        <pc:docMk/>
      </pc:docMkLst>
      <pc:sldChg chg="modSp mod">
        <pc:chgData name="Jere Lavikainen" userId="f49506f4-e534-49c2-9506-e32534788a4e" providerId="ADAL" clId="{7CEDB419-9DFE-4D77-9871-4365D3CBB420}" dt="2023-08-21T09:17:34.679" v="28" actId="20577"/>
        <pc:sldMkLst>
          <pc:docMk/>
          <pc:sldMk cId="1074058286" sldId="256"/>
        </pc:sldMkLst>
        <pc:spChg chg="mod">
          <ac:chgData name="Jere Lavikainen" userId="f49506f4-e534-49c2-9506-e32534788a4e" providerId="ADAL" clId="{7CEDB419-9DFE-4D77-9871-4365D3CBB420}" dt="2023-08-21T09:17:34.679" v="28" actId="20577"/>
          <ac:spMkLst>
            <pc:docMk/>
            <pc:sldMk cId="1074058286" sldId="256"/>
            <ac:spMk id="3" creationId="{A5E0444D-450C-B747-FC53-E7A4C8A7E8DB}"/>
          </ac:spMkLst>
        </pc:spChg>
      </pc:sldChg>
      <pc:sldChg chg="modSp mod">
        <pc:chgData name="Jere Lavikainen" userId="f49506f4-e534-49c2-9506-e32534788a4e" providerId="ADAL" clId="{7CEDB419-9DFE-4D77-9871-4365D3CBB420}" dt="2023-08-21T13:23:12.701" v="3017" actId="20577"/>
        <pc:sldMkLst>
          <pc:docMk/>
          <pc:sldMk cId="3295203463" sldId="258"/>
        </pc:sldMkLst>
        <pc:spChg chg="mod">
          <ac:chgData name="Jere Lavikainen" userId="f49506f4-e534-49c2-9506-e32534788a4e" providerId="ADAL" clId="{7CEDB419-9DFE-4D77-9871-4365D3CBB420}" dt="2023-08-21T13:23:12.701" v="3017" actId="20577"/>
          <ac:spMkLst>
            <pc:docMk/>
            <pc:sldMk cId="3295203463" sldId="258"/>
            <ac:spMk id="3" creationId="{6D7BB66D-152D-EE6A-54DD-4A1F1586A8B1}"/>
          </ac:spMkLst>
        </pc:spChg>
      </pc:sldChg>
      <pc:sldChg chg="modSp new mod">
        <pc:chgData name="Jere Lavikainen" userId="f49506f4-e534-49c2-9506-e32534788a4e" providerId="ADAL" clId="{7CEDB419-9DFE-4D77-9871-4365D3CBB420}" dt="2023-08-21T09:19:47.871" v="345" actId="20577"/>
        <pc:sldMkLst>
          <pc:docMk/>
          <pc:sldMk cId="687031120" sldId="259"/>
        </pc:sldMkLst>
        <pc:spChg chg="mod">
          <ac:chgData name="Jere Lavikainen" userId="f49506f4-e534-49c2-9506-e32534788a4e" providerId="ADAL" clId="{7CEDB419-9DFE-4D77-9871-4365D3CBB420}" dt="2023-08-21T09:19:15.927" v="282" actId="20577"/>
          <ac:spMkLst>
            <pc:docMk/>
            <pc:sldMk cId="687031120" sldId="259"/>
            <ac:spMk id="2" creationId="{0E202AA3-DC87-EB6C-C2D2-43B23DBD4002}"/>
          </ac:spMkLst>
        </pc:spChg>
        <pc:spChg chg="mod">
          <ac:chgData name="Jere Lavikainen" userId="f49506f4-e534-49c2-9506-e32534788a4e" providerId="ADAL" clId="{7CEDB419-9DFE-4D77-9871-4365D3CBB420}" dt="2023-08-21T09:19:47.871" v="345" actId="20577"/>
          <ac:spMkLst>
            <pc:docMk/>
            <pc:sldMk cId="687031120" sldId="259"/>
            <ac:spMk id="3" creationId="{91A711C0-BF68-5231-1986-00471D9770D3}"/>
          </ac:spMkLst>
        </pc:spChg>
      </pc:sldChg>
      <pc:sldChg chg="addSp modSp new mod">
        <pc:chgData name="Jere Lavikainen" userId="f49506f4-e534-49c2-9506-e32534788a4e" providerId="ADAL" clId="{7CEDB419-9DFE-4D77-9871-4365D3CBB420}" dt="2023-08-21T09:24:44.419" v="841" actId="1035"/>
        <pc:sldMkLst>
          <pc:docMk/>
          <pc:sldMk cId="156189160" sldId="260"/>
        </pc:sldMkLst>
        <pc:spChg chg="mod">
          <ac:chgData name="Jere Lavikainen" userId="f49506f4-e534-49c2-9506-e32534788a4e" providerId="ADAL" clId="{7CEDB419-9DFE-4D77-9871-4365D3CBB420}" dt="2023-08-21T09:20:24.926" v="380" actId="20577"/>
          <ac:spMkLst>
            <pc:docMk/>
            <pc:sldMk cId="156189160" sldId="260"/>
            <ac:spMk id="2" creationId="{6A25520A-4E5F-1D72-FD89-20B8E3A1AD46}"/>
          </ac:spMkLst>
        </pc:spChg>
        <pc:spChg chg="mod">
          <ac:chgData name="Jere Lavikainen" userId="f49506f4-e534-49c2-9506-e32534788a4e" providerId="ADAL" clId="{7CEDB419-9DFE-4D77-9871-4365D3CBB420}" dt="2023-08-21T09:24:36.479" v="815" actId="20577"/>
          <ac:spMkLst>
            <pc:docMk/>
            <pc:sldMk cId="156189160" sldId="260"/>
            <ac:spMk id="3" creationId="{A2580ACB-CB21-290A-0EE4-F335BD2CA5FF}"/>
          </ac:spMkLst>
        </pc:spChg>
        <pc:spChg chg="add mod">
          <ac:chgData name="Jere Lavikainen" userId="f49506f4-e534-49c2-9506-e32534788a4e" providerId="ADAL" clId="{7CEDB419-9DFE-4D77-9871-4365D3CBB420}" dt="2023-08-21T09:24:44.419" v="841" actId="1035"/>
          <ac:spMkLst>
            <pc:docMk/>
            <pc:sldMk cId="156189160" sldId="260"/>
            <ac:spMk id="6" creationId="{4B5AC338-428A-26CF-A8ED-621F9097166F}"/>
          </ac:spMkLst>
        </pc:spChg>
        <pc:picChg chg="add mod">
          <ac:chgData name="Jere Lavikainen" userId="f49506f4-e534-49c2-9506-e32534788a4e" providerId="ADAL" clId="{7CEDB419-9DFE-4D77-9871-4365D3CBB420}" dt="2023-08-21T09:24:44.419" v="841" actId="1035"/>
          <ac:picMkLst>
            <pc:docMk/>
            <pc:sldMk cId="156189160" sldId="260"/>
            <ac:picMk id="5" creationId="{93323B0C-67FB-9651-C420-7086ACEF8110}"/>
          </ac:picMkLst>
        </pc:picChg>
      </pc:sldChg>
      <pc:sldChg chg="addSp modSp new mod">
        <pc:chgData name="Jere Lavikainen" userId="f49506f4-e534-49c2-9506-e32534788a4e" providerId="ADAL" clId="{7CEDB419-9DFE-4D77-9871-4365D3CBB420}" dt="2023-08-21T09:45:00.390" v="980" actId="1076"/>
        <pc:sldMkLst>
          <pc:docMk/>
          <pc:sldMk cId="1918977279" sldId="261"/>
        </pc:sldMkLst>
        <pc:spChg chg="mod">
          <ac:chgData name="Jere Lavikainen" userId="f49506f4-e534-49c2-9506-e32534788a4e" providerId="ADAL" clId="{7CEDB419-9DFE-4D77-9871-4365D3CBB420}" dt="2023-08-21T09:42:52.590" v="888" actId="20577"/>
          <ac:spMkLst>
            <pc:docMk/>
            <pc:sldMk cId="1918977279" sldId="261"/>
            <ac:spMk id="2" creationId="{A0CD52D0-A3CA-B66E-85A7-CA154ED74D26}"/>
          </ac:spMkLst>
        </pc:spChg>
        <pc:spChg chg="add mod">
          <ac:chgData name="Jere Lavikainen" userId="f49506f4-e534-49c2-9506-e32534788a4e" providerId="ADAL" clId="{7CEDB419-9DFE-4D77-9871-4365D3CBB420}" dt="2023-08-21T09:44:55.370" v="979" actId="1036"/>
          <ac:spMkLst>
            <pc:docMk/>
            <pc:sldMk cId="1918977279" sldId="261"/>
            <ac:spMk id="5" creationId="{124AAFF1-B451-93C5-3FA2-491964565203}"/>
          </ac:spMkLst>
        </pc:spChg>
        <pc:spChg chg="add mod">
          <ac:chgData name="Jere Lavikainen" userId="f49506f4-e534-49c2-9506-e32534788a4e" providerId="ADAL" clId="{7CEDB419-9DFE-4D77-9871-4365D3CBB420}" dt="2023-08-21T09:44:55.370" v="979" actId="1036"/>
          <ac:spMkLst>
            <pc:docMk/>
            <pc:sldMk cId="1918977279" sldId="261"/>
            <ac:spMk id="7" creationId="{3D1994A8-6945-81BF-C546-8F5E6ED1B288}"/>
          </ac:spMkLst>
        </pc:spChg>
        <pc:spChg chg="add mod">
          <ac:chgData name="Jere Lavikainen" userId="f49506f4-e534-49c2-9506-e32534788a4e" providerId="ADAL" clId="{7CEDB419-9DFE-4D77-9871-4365D3CBB420}" dt="2023-08-21T09:45:00.390" v="980" actId="1076"/>
          <ac:spMkLst>
            <pc:docMk/>
            <pc:sldMk cId="1918977279" sldId="261"/>
            <ac:spMk id="9" creationId="{28C80A4E-E6AA-0C4E-D60C-3A8DC7676B25}"/>
          </ac:spMkLst>
        </pc:spChg>
      </pc:sldChg>
      <pc:sldChg chg="addSp modSp new del mod">
        <pc:chgData name="Jere Lavikainen" userId="f49506f4-e534-49c2-9506-e32534788a4e" providerId="ADAL" clId="{7CEDB419-9DFE-4D77-9871-4365D3CBB420}" dt="2023-08-21T09:45:40.099" v="1019" actId="47"/>
        <pc:sldMkLst>
          <pc:docMk/>
          <pc:sldMk cId="1291773583" sldId="262"/>
        </pc:sldMkLst>
        <pc:spChg chg="mod">
          <ac:chgData name="Jere Lavikainen" userId="f49506f4-e534-49c2-9506-e32534788a4e" providerId="ADAL" clId="{7CEDB419-9DFE-4D77-9871-4365D3CBB420}" dt="2023-08-21T09:45:08.662" v="1013" actId="20577"/>
          <ac:spMkLst>
            <pc:docMk/>
            <pc:sldMk cId="1291773583" sldId="262"/>
            <ac:spMk id="2" creationId="{35B1BEE9-EF97-6466-197B-72F4E511BF23}"/>
          </ac:spMkLst>
        </pc:spChg>
        <pc:spChg chg="add mod">
          <ac:chgData name="Jere Lavikainen" userId="f49506f4-e534-49c2-9506-e32534788a4e" providerId="ADAL" clId="{7CEDB419-9DFE-4D77-9871-4365D3CBB420}" dt="2023-08-21T09:45:34.037" v="1017" actId="1076"/>
          <ac:spMkLst>
            <pc:docMk/>
            <pc:sldMk cId="1291773583" sldId="262"/>
            <ac:spMk id="5" creationId="{91FE512F-82C9-DE6E-2ECD-CBB9B63D78BA}"/>
          </ac:spMkLst>
        </pc:spChg>
      </pc:sldChg>
      <pc:sldChg chg="modSp add mod">
        <pc:chgData name="Jere Lavikainen" userId="f49506f4-e534-49c2-9506-e32534788a4e" providerId="ADAL" clId="{7CEDB419-9DFE-4D77-9871-4365D3CBB420}" dt="2023-08-21T09:46:27.638" v="1077" actId="1076"/>
        <pc:sldMkLst>
          <pc:docMk/>
          <pc:sldMk cId="2621606545" sldId="263"/>
        </pc:sldMkLst>
        <pc:spChg chg="mod">
          <ac:chgData name="Jere Lavikainen" userId="f49506f4-e534-49c2-9506-e32534788a4e" providerId="ADAL" clId="{7CEDB419-9DFE-4D77-9871-4365D3CBB420}" dt="2023-08-21T09:45:42.342" v="1021" actId="20577"/>
          <ac:spMkLst>
            <pc:docMk/>
            <pc:sldMk cId="2621606545" sldId="263"/>
            <ac:spMk id="2" creationId="{A0CD52D0-A3CA-B66E-85A7-CA154ED74D26}"/>
          </ac:spMkLst>
        </pc:spChg>
        <pc:spChg chg="mod">
          <ac:chgData name="Jere Lavikainen" userId="f49506f4-e534-49c2-9506-e32534788a4e" providerId="ADAL" clId="{7CEDB419-9DFE-4D77-9871-4365D3CBB420}" dt="2023-08-21T09:46:12.335" v="1075" actId="20577"/>
          <ac:spMkLst>
            <pc:docMk/>
            <pc:sldMk cId="2621606545" sldId="263"/>
            <ac:spMk id="5" creationId="{124AAFF1-B451-93C5-3FA2-491964565203}"/>
          </ac:spMkLst>
        </pc:spChg>
        <pc:spChg chg="mod">
          <ac:chgData name="Jere Lavikainen" userId="f49506f4-e534-49c2-9506-e32534788a4e" providerId="ADAL" clId="{7CEDB419-9DFE-4D77-9871-4365D3CBB420}" dt="2023-08-21T09:46:27.638" v="1077" actId="1076"/>
          <ac:spMkLst>
            <pc:docMk/>
            <pc:sldMk cId="2621606545" sldId="263"/>
            <ac:spMk id="9" creationId="{28C80A4E-E6AA-0C4E-D60C-3A8DC7676B25}"/>
          </ac:spMkLst>
        </pc:spChg>
      </pc:sldChg>
      <pc:sldChg chg="modSp new mod">
        <pc:chgData name="Jere Lavikainen" userId="f49506f4-e534-49c2-9506-e32534788a4e" providerId="ADAL" clId="{7CEDB419-9DFE-4D77-9871-4365D3CBB420}" dt="2023-08-21T13:08:09.557" v="1600" actId="20577"/>
        <pc:sldMkLst>
          <pc:docMk/>
          <pc:sldMk cId="308876115" sldId="264"/>
        </pc:sldMkLst>
        <pc:spChg chg="mod">
          <ac:chgData name="Jere Lavikainen" userId="f49506f4-e534-49c2-9506-e32534788a4e" providerId="ADAL" clId="{7CEDB419-9DFE-4D77-9871-4365D3CBB420}" dt="2023-08-21T09:54:47.239" v="1145" actId="20577"/>
          <ac:spMkLst>
            <pc:docMk/>
            <pc:sldMk cId="308876115" sldId="264"/>
            <ac:spMk id="2" creationId="{425C15D6-EC2A-C609-275A-F6B31AD90F5B}"/>
          </ac:spMkLst>
        </pc:spChg>
        <pc:spChg chg="mod">
          <ac:chgData name="Jere Lavikainen" userId="f49506f4-e534-49c2-9506-e32534788a4e" providerId="ADAL" clId="{7CEDB419-9DFE-4D77-9871-4365D3CBB420}" dt="2023-08-21T13:08:09.557" v="1600" actId="20577"/>
          <ac:spMkLst>
            <pc:docMk/>
            <pc:sldMk cId="308876115" sldId="264"/>
            <ac:spMk id="3" creationId="{B5E848A2-CE89-E847-C747-51B258DABD8D}"/>
          </ac:spMkLst>
        </pc:spChg>
      </pc:sldChg>
      <pc:sldChg chg="addSp modSp new mod">
        <pc:chgData name="Jere Lavikainen" userId="f49506f4-e534-49c2-9506-e32534788a4e" providerId="ADAL" clId="{7CEDB419-9DFE-4D77-9871-4365D3CBB420}" dt="2023-08-21T11:04:43.142" v="1317" actId="14100"/>
        <pc:sldMkLst>
          <pc:docMk/>
          <pc:sldMk cId="566751359" sldId="265"/>
        </pc:sldMkLst>
        <pc:spChg chg="mod">
          <ac:chgData name="Jere Lavikainen" userId="f49506f4-e534-49c2-9506-e32534788a4e" providerId="ADAL" clId="{7CEDB419-9DFE-4D77-9871-4365D3CBB420}" dt="2023-08-21T11:03:51.510" v="1305" actId="20577"/>
          <ac:spMkLst>
            <pc:docMk/>
            <pc:sldMk cId="566751359" sldId="265"/>
            <ac:spMk id="2" creationId="{DF6FBCEA-D70B-5D6B-6D46-ABD7B92969FF}"/>
          </ac:spMkLst>
        </pc:spChg>
        <pc:spChg chg="add mod">
          <ac:chgData name="Jere Lavikainen" userId="f49506f4-e534-49c2-9506-e32534788a4e" providerId="ADAL" clId="{7CEDB419-9DFE-4D77-9871-4365D3CBB420}" dt="2023-08-21T11:04:43.142" v="1317" actId="14100"/>
          <ac:spMkLst>
            <pc:docMk/>
            <pc:sldMk cId="566751359" sldId="265"/>
            <ac:spMk id="5" creationId="{7E1C9178-B1FF-9AC1-6225-E12C61CDF510}"/>
          </ac:spMkLst>
        </pc:spChg>
        <pc:spChg chg="add mod">
          <ac:chgData name="Jere Lavikainen" userId="f49506f4-e534-49c2-9506-e32534788a4e" providerId="ADAL" clId="{7CEDB419-9DFE-4D77-9871-4365D3CBB420}" dt="2023-08-21T11:04:37.893" v="1315" actId="1076"/>
          <ac:spMkLst>
            <pc:docMk/>
            <pc:sldMk cId="566751359" sldId="265"/>
            <ac:spMk id="7" creationId="{9562345F-41FF-71FF-2FB4-581D21F8390B}"/>
          </ac:spMkLst>
        </pc:spChg>
      </pc:sldChg>
      <pc:sldChg chg="addSp modSp new mod">
        <pc:chgData name="Jere Lavikainen" userId="f49506f4-e534-49c2-9506-e32534788a4e" providerId="ADAL" clId="{7CEDB419-9DFE-4D77-9871-4365D3CBB420}" dt="2023-08-21T13:18:57.765" v="2350" actId="1037"/>
        <pc:sldMkLst>
          <pc:docMk/>
          <pc:sldMk cId="2562350490" sldId="266"/>
        </pc:sldMkLst>
        <pc:spChg chg="mod">
          <ac:chgData name="Jere Lavikainen" userId="f49506f4-e534-49c2-9506-e32534788a4e" providerId="ADAL" clId="{7CEDB419-9DFE-4D77-9871-4365D3CBB420}" dt="2023-08-21T13:18:57.765" v="2350" actId="1037"/>
          <ac:spMkLst>
            <pc:docMk/>
            <pc:sldMk cId="2562350490" sldId="266"/>
            <ac:spMk id="2" creationId="{AFBB96FA-DD58-A7DF-2ACE-34A8C172EF16}"/>
          </ac:spMkLst>
        </pc:spChg>
        <pc:spChg chg="add mod">
          <ac:chgData name="Jere Lavikainen" userId="f49506f4-e534-49c2-9506-e32534788a4e" providerId="ADAL" clId="{7CEDB419-9DFE-4D77-9871-4365D3CBB420}" dt="2023-08-21T13:12:02.397" v="1786" actId="1035"/>
          <ac:spMkLst>
            <pc:docMk/>
            <pc:sldMk cId="2562350490" sldId="266"/>
            <ac:spMk id="5" creationId="{8E5DA90C-894E-97A0-9112-C93F672B4D29}"/>
          </ac:spMkLst>
        </pc:spChg>
        <pc:spChg chg="add mod">
          <ac:chgData name="Jere Lavikainen" userId="f49506f4-e534-49c2-9506-e32534788a4e" providerId="ADAL" clId="{7CEDB419-9DFE-4D77-9871-4365D3CBB420}" dt="2023-08-21T13:12:02.397" v="1786" actId="1035"/>
          <ac:spMkLst>
            <pc:docMk/>
            <pc:sldMk cId="2562350490" sldId="266"/>
            <ac:spMk id="7" creationId="{7A7ACCCD-DB8C-E59B-950B-4190DD674016}"/>
          </ac:spMkLst>
        </pc:spChg>
      </pc:sldChg>
      <pc:sldChg chg="addSp delSp modSp add mod">
        <pc:chgData name="Jere Lavikainen" userId="f49506f4-e534-49c2-9506-e32534788a4e" providerId="ADAL" clId="{7CEDB419-9DFE-4D77-9871-4365D3CBB420}" dt="2023-08-21T13:18:47.701" v="2347" actId="1037"/>
        <pc:sldMkLst>
          <pc:docMk/>
          <pc:sldMk cId="788618805" sldId="267"/>
        </pc:sldMkLst>
        <pc:spChg chg="mod">
          <ac:chgData name="Jere Lavikainen" userId="f49506f4-e534-49c2-9506-e32534788a4e" providerId="ADAL" clId="{7CEDB419-9DFE-4D77-9871-4365D3CBB420}" dt="2023-08-21T13:18:47.701" v="2347" actId="1037"/>
          <ac:spMkLst>
            <pc:docMk/>
            <pc:sldMk cId="788618805" sldId="267"/>
            <ac:spMk id="2" creationId="{AFBB96FA-DD58-A7DF-2ACE-34A8C172EF16}"/>
          </ac:spMkLst>
        </pc:spChg>
        <pc:spChg chg="mod">
          <ac:chgData name="Jere Lavikainen" userId="f49506f4-e534-49c2-9506-e32534788a4e" providerId="ADAL" clId="{7CEDB419-9DFE-4D77-9871-4365D3CBB420}" dt="2023-08-21T13:15:47.469" v="2240" actId="20577"/>
          <ac:spMkLst>
            <pc:docMk/>
            <pc:sldMk cId="788618805" sldId="267"/>
            <ac:spMk id="3" creationId="{E2BFF027-7DBF-EE62-A6EA-CBF6DF8AF8A8}"/>
          </ac:spMkLst>
        </pc:spChg>
        <pc:spChg chg="del">
          <ac:chgData name="Jere Lavikainen" userId="f49506f4-e534-49c2-9506-e32534788a4e" providerId="ADAL" clId="{7CEDB419-9DFE-4D77-9871-4365D3CBB420}" dt="2023-08-21T13:12:28.253" v="1792" actId="478"/>
          <ac:spMkLst>
            <pc:docMk/>
            <pc:sldMk cId="788618805" sldId="267"/>
            <ac:spMk id="5" creationId="{8E5DA90C-894E-97A0-9112-C93F672B4D29}"/>
          </ac:spMkLst>
        </pc:spChg>
        <pc:spChg chg="add mod">
          <ac:chgData name="Jere Lavikainen" userId="f49506f4-e534-49c2-9506-e32534788a4e" providerId="ADAL" clId="{7CEDB419-9DFE-4D77-9871-4365D3CBB420}" dt="2023-08-21T13:13:44.535" v="1876" actId="14100"/>
          <ac:spMkLst>
            <pc:docMk/>
            <pc:sldMk cId="788618805" sldId="267"/>
            <ac:spMk id="6" creationId="{0C9132D8-0AA8-2968-9523-75A75F80DF9C}"/>
          </ac:spMkLst>
        </pc:spChg>
        <pc:spChg chg="del">
          <ac:chgData name="Jere Lavikainen" userId="f49506f4-e534-49c2-9506-e32534788a4e" providerId="ADAL" clId="{7CEDB419-9DFE-4D77-9871-4365D3CBB420}" dt="2023-08-21T13:12:27.494" v="1791" actId="478"/>
          <ac:spMkLst>
            <pc:docMk/>
            <pc:sldMk cId="788618805" sldId="267"/>
            <ac:spMk id="7" creationId="{7A7ACCCD-DB8C-E59B-950B-4190DD674016}"/>
          </ac:spMkLst>
        </pc:spChg>
      </pc:sldChg>
      <pc:sldChg chg="modSp add del mod">
        <pc:chgData name="Jere Lavikainen" userId="f49506f4-e534-49c2-9506-e32534788a4e" providerId="ADAL" clId="{7CEDB419-9DFE-4D77-9871-4365D3CBB420}" dt="2023-08-21T13:15:56.370" v="2244" actId="47"/>
        <pc:sldMkLst>
          <pc:docMk/>
          <pc:sldMk cId="344944955" sldId="268"/>
        </pc:sldMkLst>
        <pc:spChg chg="mod">
          <ac:chgData name="Jere Lavikainen" userId="f49506f4-e534-49c2-9506-e32534788a4e" providerId="ADAL" clId="{7CEDB419-9DFE-4D77-9871-4365D3CBB420}" dt="2023-08-21T13:15:51.390" v="2242" actId="20577"/>
          <ac:spMkLst>
            <pc:docMk/>
            <pc:sldMk cId="344944955" sldId="268"/>
            <ac:spMk id="2" creationId="{AFBB96FA-DD58-A7DF-2ACE-34A8C172EF16}"/>
          </ac:spMkLst>
        </pc:spChg>
      </pc:sldChg>
      <pc:sldChg chg="addSp modSp add mod">
        <pc:chgData name="Jere Lavikainen" userId="f49506f4-e534-49c2-9506-e32534788a4e" providerId="ADAL" clId="{7CEDB419-9DFE-4D77-9871-4365D3CBB420}" dt="2023-08-21T13:21:08.237" v="2664" actId="1076"/>
        <pc:sldMkLst>
          <pc:docMk/>
          <pc:sldMk cId="635965957" sldId="269"/>
        </pc:sldMkLst>
        <pc:spChg chg="mod">
          <ac:chgData name="Jere Lavikainen" userId="f49506f4-e534-49c2-9506-e32534788a4e" providerId="ADAL" clId="{7CEDB419-9DFE-4D77-9871-4365D3CBB420}" dt="2023-08-21T13:18:08.341" v="2340" actId="1076"/>
          <ac:spMkLst>
            <pc:docMk/>
            <pc:sldMk cId="635965957" sldId="269"/>
            <ac:spMk id="2" creationId="{AFBB96FA-DD58-A7DF-2ACE-34A8C172EF16}"/>
          </ac:spMkLst>
        </pc:spChg>
        <pc:spChg chg="mod">
          <ac:chgData name="Jere Lavikainen" userId="f49506f4-e534-49c2-9506-e32534788a4e" providerId="ADAL" clId="{7CEDB419-9DFE-4D77-9871-4365D3CBB420}" dt="2023-08-21T13:20:28.790" v="2645" actId="20577"/>
          <ac:spMkLst>
            <pc:docMk/>
            <pc:sldMk cId="635965957" sldId="269"/>
            <ac:spMk id="3" creationId="{E2BFF027-7DBF-EE62-A6EA-CBF6DF8AF8A8}"/>
          </ac:spMkLst>
        </pc:spChg>
        <pc:spChg chg="add mod">
          <ac:chgData name="Jere Lavikainen" userId="f49506f4-e534-49c2-9506-e32534788a4e" providerId="ADAL" clId="{7CEDB419-9DFE-4D77-9871-4365D3CBB420}" dt="2023-08-21T13:21:08.237" v="2664" actId="1076"/>
          <ac:spMkLst>
            <pc:docMk/>
            <pc:sldMk cId="635965957" sldId="269"/>
            <ac:spMk id="5" creationId="{0B207C65-FF0A-D893-236D-C74B088B1515}"/>
          </ac:spMkLst>
        </pc:spChg>
        <pc:spChg chg="mod">
          <ac:chgData name="Jere Lavikainen" userId="f49506f4-e534-49c2-9506-e32534788a4e" providerId="ADAL" clId="{7CEDB419-9DFE-4D77-9871-4365D3CBB420}" dt="2023-08-21T13:21:06.013" v="2663" actId="1035"/>
          <ac:spMkLst>
            <pc:docMk/>
            <pc:sldMk cId="635965957" sldId="269"/>
            <ac:spMk id="6" creationId="{0C9132D8-0AA8-2968-9523-75A75F80DF9C}"/>
          </ac:spMkLst>
        </pc:spChg>
      </pc:sldChg>
    </pc:docChg>
  </pc:docChgLst>
  <pc:docChgLst>
    <pc:chgData name="Jere Lavikainen" userId="f49506f4-e534-49c2-9506-e32534788a4e" providerId="ADAL" clId="{937C415D-0371-49AC-AD54-21D1ABE4E1D5}"/>
    <pc:docChg chg="custSel modSld">
      <pc:chgData name="Jere Lavikainen" userId="f49506f4-e534-49c2-9506-e32534788a4e" providerId="ADAL" clId="{937C415D-0371-49AC-AD54-21D1ABE4E1D5}" dt="2023-09-01T12:14:44.281" v="1162"/>
      <pc:docMkLst>
        <pc:docMk/>
      </pc:docMkLst>
      <pc:sldChg chg="modSp mod modAnim">
        <pc:chgData name="Jere Lavikainen" userId="f49506f4-e534-49c2-9506-e32534788a4e" providerId="ADAL" clId="{937C415D-0371-49AC-AD54-21D1ABE4E1D5}" dt="2023-09-01T12:10:41.528" v="1098"/>
        <pc:sldMkLst>
          <pc:docMk/>
          <pc:sldMk cId="2091328362" sldId="257"/>
        </pc:sldMkLst>
        <pc:spChg chg="mod">
          <ac:chgData name="Jere Lavikainen" userId="f49506f4-e534-49c2-9506-e32534788a4e" providerId="ADAL" clId="{937C415D-0371-49AC-AD54-21D1ABE4E1D5}" dt="2023-09-01T12:10:30.482" v="1094" actId="20577"/>
          <ac:spMkLst>
            <pc:docMk/>
            <pc:sldMk cId="2091328362" sldId="257"/>
            <ac:spMk id="3" creationId="{ED68F359-4D54-08FF-80CA-837BC58176B5}"/>
          </ac:spMkLst>
        </pc:spChg>
      </pc:sldChg>
      <pc:sldChg chg="modSp mod modAnim">
        <pc:chgData name="Jere Lavikainen" userId="f49506f4-e534-49c2-9506-e32534788a4e" providerId="ADAL" clId="{937C415D-0371-49AC-AD54-21D1ABE4E1D5}" dt="2023-09-01T12:14:44.281" v="1162"/>
        <pc:sldMkLst>
          <pc:docMk/>
          <pc:sldMk cId="3295203463" sldId="258"/>
        </pc:sldMkLst>
        <pc:spChg chg="mod">
          <ac:chgData name="Jere Lavikainen" userId="f49506f4-e534-49c2-9506-e32534788a4e" providerId="ADAL" clId="{937C415D-0371-49AC-AD54-21D1ABE4E1D5}" dt="2023-08-22T06:04:12.501" v="388" actId="20577"/>
          <ac:spMkLst>
            <pc:docMk/>
            <pc:sldMk cId="3295203463" sldId="258"/>
            <ac:spMk id="3" creationId="{6D7BB66D-152D-EE6A-54DD-4A1F1586A8B1}"/>
          </ac:spMkLst>
        </pc:spChg>
      </pc:sldChg>
      <pc:sldChg chg="modAnim">
        <pc:chgData name="Jere Lavikainen" userId="f49506f4-e534-49c2-9506-e32534788a4e" providerId="ADAL" clId="{937C415D-0371-49AC-AD54-21D1ABE4E1D5}" dt="2023-09-01T12:11:08.703" v="1106"/>
        <pc:sldMkLst>
          <pc:docMk/>
          <pc:sldMk cId="687031120" sldId="259"/>
        </pc:sldMkLst>
      </pc:sldChg>
      <pc:sldChg chg="modAnim">
        <pc:chgData name="Jere Lavikainen" userId="f49506f4-e534-49c2-9506-e32534788a4e" providerId="ADAL" clId="{937C415D-0371-49AC-AD54-21D1ABE4E1D5}" dt="2023-09-01T12:11:43.036" v="1114"/>
        <pc:sldMkLst>
          <pc:docMk/>
          <pc:sldMk cId="156189160" sldId="260"/>
        </pc:sldMkLst>
      </pc:sldChg>
      <pc:sldChg chg="modAnim">
        <pc:chgData name="Jere Lavikainen" userId="f49506f4-e534-49c2-9506-e32534788a4e" providerId="ADAL" clId="{937C415D-0371-49AC-AD54-21D1ABE4E1D5}" dt="2023-09-01T12:12:18.700" v="1120"/>
        <pc:sldMkLst>
          <pc:docMk/>
          <pc:sldMk cId="1918977279" sldId="261"/>
        </pc:sldMkLst>
      </pc:sldChg>
      <pc:sldChg chg="modSp mod modAnim">
        <pc:chgData name="Jere Lavikainen" userId="f49506f4-e534-49c2-9506-e32534788a4e" providerId="ADAL" clId="{937C415D-0371-49AC-AD54-21D1ABE4E1D5}" dt="2023-09-01T12:13:00.904" v="1147"/>
        <pc:sldMkLst>
          <pc:docMk/>
          <pc:sldMk cId="308876115" sldId="264"/>
        </pc:sldMkLst>
        <pc:spChg chg="mod">
          <ac:chgData name="Jere Lavikainen" userId="f49506f4-e534-49c2-9506-e32534788a4e" providerId="ADAL" clId="{937C415D-0371-49AC-AD54-21D1ABE4E1D5}" dt="2023-09-01T12:12:41.040" v="1140" actId="20577"/>
          <ac:spMkLst>
            <pc:docMk/>
            <pc:sldMk cId="308876115" sldId="264"/>
            <ac:spMk id="3" creationId="{B5E848A2-CE89-E847-C747-51B258DABD8D}"/>
          </ac:spMkLst>
        </pc:spChg>
      </pc:sldChg>
      <pc:sldChg chg="modAnim">
        <pc:chgData name="Jere Lavikainen" userId="f49506f4-e534-49c2-9506-e32534788a4e" providerId="ADAL" clId="{937C415D-0371-49AC-AD54-21D1ABE4E1D5}" dt="2023-09-01T12:12:29.408" v="1122"/>
        <pc:sldMkLst>
          <pc:docMk/>
          <pc:sldMk cId="566751359" sldId="265"/>
        </pc:sldMkLst>
      </pc:sldChg>
      <pc:sldChg chg="modSp mod">
        <pc:chgData name="Jere Lavikainen" userId="f49506f4-e534-49c2-9506-e32534788a4e" providerId="ADAL" clId="{937C415D-0371-49AC-AD54-21D1ABE4E1D5}" dt="2023-08-22T06:16:23.909" v="770" actId="20577"/>
        <pc:sldMkLst>
          <pc:docMk/>
          <pc:sldMk cId="2562350490" sldId="266"/>
        </pc:sldMkLst>
        <pc:spChg chg="mod">
          <ac:chgData name="Jere Lavikainen" userId="f49506f4-e534-49c2-9506-e32534788a4e" providerId="ADAL" clId="{937C415D-0371-49AC-AD54-21D1ABE4E1D5}" dt="2023-08-22T06:16:23.909" v="770" actId="20577"/>
          <ac:spMkLst>
            <pc:docMk/>
            <pc:sldMk cId="2562350490" sldId="266"/>
            <ac:spMk id="2" creationId="{AFBB96FA-DD58-A7DF-2ACE-34A8C172EF16}"/>
          </ac:spMkLst>
        </pc:spChg>
        <pc:spChg chg="mod">
          <ac:chgData name="Jere Lavikainen" userId="f49506f4-e534-49c2-9506-e32534788a4e" providerId="ADAL" clId="{937C415D-0371-49AC-AD54-21D1ABE4E1D5}" dt="2023-08-22T06:10:46.502" v="622" actId="14100"/>
          <ac:spMkLst>
            <pc:docMk/>
            <pc:sldMk cId="2562350490" sldId="266"/>
            <ac:spMk id="5" creationId="{8E5DA90C-894E-97A0-9112-C93F672B4D29}"/>
          </ac:spMkLst>
        </pc:spChg>
        <pc:spChg chg="mod">
          <ac:chgData name="Jere Lavikainen" userId="f49506f4-e534-49c2-9506-e32534788a4e" providerId="ADAL" clId="{937C415D-0371-49AC-AD54-21D1ABE4E1D5}" dt="2023-08-22T06:10:43.421" v="621" actId="14100"/>
          <ac:spMkLst>
            <pc:docMk/>
            <pc:sldMk cId="2562350490" sldId="266"/>
            <ac:spMk id="7" creationId="{7A7ACCCD-DB8C-E59B-950B-4190DD674016}"/>
          </ac:spMkLst>
        </pc:spChg>
      </pc:sldChg>
      <pc:sldChg chg="modSp mod modAnim">
        <pc:chgData name="Jere Lavikainen" userId="f49506f4-e534-49c2-9506-e32534788a4e" providerId="ADAL" clId="{937C415D-0371-49AC-AD54-21D1ABE4E1D5}" dt="2023-09-01T12:13:48.656" v="1152"/>
        <pc:sldMkLst>
          <pc:docMk/>
          <pc:sldMk cId="788618805" sldId="267"/>
        </pc:sldMkLst>
        <pc:spChg chg="mod">
          <ac:chgData name="Jere Lavikainen" userId="f49506f4-e534-49c2-9506-e32534788a4e" providerId="ADAL" clId="{937C415D-0371-49AC-AD54-21D1ABE4E1D5}" dt="2023-08-22T06:16:35.716" v="844" actId="20577"/>
          <ac:spMkLst>
            <pc:docMk/>
            <pc:sldMk cId="788618805" sldId="267"/>
            <ac:spMk id="2" creationId="{AFBB96FA-DD58-A7DF-2ACE-34A8C172EF16}"/>
          </ac:spMkLst>
        </pc:spChg>
        <pc:spChg chg="mod">
          <ac:chgData name="Jere Lavikainen" userId="f49506f4-e534-49c2-9506-e32534788a4e" providerId="ADAL" clId="{937C415D-0371-49AC-AD54-21D1ABE4E1D5}" dt="2023-08-22T06:14:52.309" v="663" actId="20577"/>
          <ac:spMkLst>
            <pc:docMk/>
            <pc:sldMk cId="788618805" sldId="267"/>
            <ac:spMk id="3" creationId="{E2BFF027-7DBF-EE62-A6EA-CBF6DF8AF8A8}"/>
          </ac:spMkLst>
        </pc:spChg>
      </pc:sldChg>
      <pc:sldChg chg="modSp mod modAnim">
        <pc:chgData name="Jere Lavikainen" userId="f49506f4-e534-49c2-9506-e32534788a4e" providerId="ADAL" clId="{937C415D-0371-49AC-AD54-21D1ABE4E1D5}" dt="2023-09-01T12:14:01.817" v="1156"/>
        <pc:sldMkLst>
          <pc:docMk/>
          <pc:sldMk cId="635965957" sldId="269"/>
        </pc:sldMkLst>
        <pc:spChg chg="mod">
          <ac:chgData name="Jere Lavikainen" userId="f49506f4-e534-49c2-9506-e32534788a4e" providerId="ADAL" clId="{937C415D-0371-49AC-AD54-21D1ABE4E1D5}" dt="2023-08-22T06:17:47.276" v="970" actId="20577"/>
          <ac:spMkLst>
            <pc:docMk/>
            <pc:sldMk cId="635965957" sldId="269"/>
            <ac:spMk id="2" creationId="{AFBB96FA-DD58-A7DF-2ACE-34A8C172EF16}"/>
          </ac:spMkLst>
        </pc:spChg>
        <pc:spChg chg="mod">
          <ac:chgData name="Jere Lavikainen" userId="f49506f4-e534-49c2-9506-e32534788a4e" providerId="ADAL" clId="{937C415D-0371-49AC-AD54-21D1ABE4E1D5}" dt="2023-08-22T06:15:49.757" v="735" actId="20577"/>
          <ac:spMkLst>
            <pc:docMk/>
            <pc:sldMk cId="635965957" sldId="269"/>
            <ac:spMk id="3" creationId="{E2BFF027-7DBF-EE62-A6EA-CBF6DF8AF8A8}"/>
          </ac:spMkLst>
        </pc:spChg>
      </pc:sldChg>
    </pc:docChg>
  </pc:docChgLst>
  <pc:docChgLst>
    <pc:chgData name="Jere Lavikainen" userId="f49506f4-e534-49c2-9506-e32534788a4e" providerId="ADAL" clId="{4C3EC5DB-3FB8-4BBF-A333-01A1BC505AFC}"/>
    <pc:docChg chg="custSel addSld modSld">
      <pc:chgData name="Jere Lavikainen" userId="f49506f4-e534-49c2-9506-e32534788a4e" providerId="ADAL" clId="{4C3EC5DB-3FB8-4BBF-A333-01A1BC505AFC}" dt="2023-08-14T11:25:49.455" v="153" actId="20577"/>
      <pc:docMkLst>
        <pc:docMk/>
      </pc:docMkLst>
      <pc:sldChg chg="modSp new mod">
        <pc:chgData name="Jere Lavikainen" userId="f49506f4-e534-49c2-9506-e32534788a4e" providerId="ADAL" clId="{4C3EC5DB-3FB8-4BBF-A333-01A1BC505AFC}" dt="2023-08-14T11:25:12.240" v="56" actId="20577"/>
        <pc:sldMkLst>
          <pc:docMk/>
          <pc:sldMk cId="1074058286" sldId="256"/>
        </pc:sldMkLst>
        <pc:spChg chg="mod">
          <ac:chgData name="Jere Lavikainen" userId="f49506f4-e534-49c2-9506-e32534788a4e" providerId="ADAL" clId="{4C3EC5DB-3FB8-4BBF-A333-01A1BC505AFC}" dt="2023-08-14T11:25:05.127" v="43" actId="20577"/>
          <ac:spMkLst>
            <pc:docMk/>
            <pc:sldMk cId="1074058286" sldId="256"/>
            <ac:spMk id="2" creationId="{C82F0327-C024-6339-6834-B809A6AF518C}"/>
          </ac:spMkLst>
        </pc:spChg>
        <pc:spChg chg="mod">
          <ac:chgData name="Jere Lavikainen" userId="f49506f4-e534-49c2-9506-e32534788a4e" providerId="ADAL" clId="{4C3EC5DB-3FB8-4BBF-A333-01A1BC505AFC}" dt="2023-08-14T11:25:12.240" v="56" actId="20577"/>
          <ac:spMkLst>
            <pc:docMk/>
            <pc:sldMk cId="1074058286" sldId="256"/>
            <ac:spMk id="3" creationId="{A5E0444D-450C-B747-FC53-E7A4C8A7E8DB}"/>
          </ac:spMkLst>
        </pc:spChg>
      </pc:sldChg>
      <pc:sldChg chg="modSp new mod">
        <pc:chgData name="Jere Lavikainen" userId="f49506f4-e534-49c2-9506-e32534788a4e" providerId="ADAL" clId="{4C3EC5DB-3FB8-4BBF-A333-01A1BC505AFC}" dt="2023-08-14T11:25:49.455" v="153" actId="20577"/>
        <pc:sldMkLst>
          <pc:docMk/>
          <pc:sldMk cId="2091328362" sldId="257"/>
        </pc:sldMkLst>
        <pc:spChg chg="mod">
          <ac:chgData name="Jere Lavikainen" userId="f49506f4-e534-49c2-9506-e32534788a4e" providerId="ADAL" clId="{4C3EC5DB-3FB8-4BBF-A333-01A1BC505AFC}" dt="2023-08-14T11:25:20.999" v="77" actId="20577"/>
          <ac:spMkLst>
            <pc:docMk/>
            <pc:sldMk cId="2091328362" sldId="257"/>
            <ac:spMk id="2" creationId="{46141459-EB5F-6F2B-F845-DA4C3B58EE73}"/>
          </ac:spMkLst>
        </pc:spChg>
        <pc:spChg chg="mod">
          <ac:chgData name="Jere Lavikainen" userId="f49506f4-e534-49c2-9506-e32534788a4e" providerId="ADAL" clId="{4C3EC5DB-3FB8-4BBF-A333-01A1BC505AFC}" dt="2023-08-14T11:25:49.455" v="153" actId="20577"/>
          <ac:spMkLst>
            <pc:docMk/>
            <pc:sldMk cId="2091328362" sldId="257"/>
            <ac:spMk id="3" creationId="{ED68F359-4D54-08FF-80CA-837BC58176B5}"/>
          </ac:spMkLst>
        </pc:spChg>
      </pc:sldChg>
      <pc:sldChg chg="modSp new mod">
        <pc:chgData name="Jere Lavikainen" userId="f49506f4-e534-49c2-9506-e32534788a4e" providerId="ADAL" clId="{4C3EC5DB-3FB8-4BBF-A333-01A1BC505AFC}" dt="2023-08-14T11:25:23.160" v="84" actId="20577"/>
        <pc:sldMkLst>
          <pc:docMk/>
          <pc:sldMk cId="3295203463" sldId="258"/>
        </pc:sldMkLst>
        <pc:spChg chg="mod">
          <ac:chgData name="Jere Lavikainen" userId="f49506f4-e534-49c2-9506-e32534788a4e" providerId="ADAL" clId="{4C3EC5DB-3FB8-4BBF-A333-01A1BC505AFC}" dt="2023-08-14T11:25:23.160" v="84" actId="20577"/>
          <ac:spMkLst>
            <pc:docMk/>
            <pc:sldMk cId="3295203463" sldId="258"/>
            <ac:spMk id="2" creationId="{0C0D0D47-8B22-1FA6-F40E-E4D8C1B35D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0228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564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3652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5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611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6134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364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35192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2786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057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314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6508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524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4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4379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4764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47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146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0327-C024-6339-6834-B809A6AF5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Scientific Programming with C++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444D-450C-B747-FC53-E7A4C8A7E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Reading and writing data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7405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96FA-DD58-A7DF-2ACE-34A8C172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71" y="0"/>
            <a:ext cx="9404723" cy="1400530"/>
          </a:xfrm>
        </p:spPr>
        <p:txBody>
          <a:bodyPr/>
          <a:lstStyle/>
          <a:p>
            <a:r>
              <a:rPr lang="en-GB" dirty="0"/>
              <a:t>Example: serializing a book object (2/3): converting to byte array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FF027-7DBF-EE62-A6EA-CBF6DF8A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467" y="1908749"/>
            <a:ext cx="4339545" cy="4339650"/>
          </a:xfrm>
        </p:spPr>
        <p:txBody>
          <a:bodyPr/>
          <a:lstStyle/>
          <a:p>
            <a:r>
              <a:rPr lang="en-GB" dirty="0"/>
              <a:t>Conversion of Book to byte array</a:t>
            </a:r>
          </a:p>
          <a:p>
            <a:r>
              <a:rPr lang="en-GB" dirty="0"/>
              <a:t>Works on my computer, for now</a:t>
            </a:r>
          </a:p>
          <a:p>
            <a:r>
              <a:rPr lang="en-GB" dirty="0"/>
              <a:t>If sizes of the data types in the struct change, we lose backwards compatibility</a:t>
            </a:r>
          </a:p>
          <a:p>
            <a:pPr lvl="1"/>
            <a:r>
              <a:rPr lang="en-GB" dirty="0"/>
              <a:t>Saved data cannot be read</a:t>
            </a:r>
          </a:p>
          <a:p>
            <a:pPr lvl="1"/>
            <a:r>
              <a:rPr lang="en-GB" dirty="0"/>
              <a:t>For example, if we add attribute “</a:t>
            </a:r>
            <a:r>
              <a:rPr lang="en-GB" dirty="0" err="1"/>
              <a:t>publicationYear</a:t>
            </a:r>
            <a:r>
              <a:rPr lang="en-GB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132D8-0AA8-2968-9523-75A75F80DF9C}"/>
              </a:ext>
            </a:extLst>
          </p:cNvPr>
          <p:cNvSpPr txBox="1"/>
          <p:nvPr/>
        </p:nvSpPr>
        <p:spPr>
          <a:xfrm>
            <a:off x="694711" y="1908749"/>
            <a:ext cx="6552065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ofstream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out;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out.open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"books_bytes.dat"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en-GB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::out | std::</a:t>
            </a:r>
            <a:r>
              <a:rPr lang="en-GB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trunc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i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out.write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*)&amp;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musketeers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musketeers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out.write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*)&amp;heights, </a:t>
            </a:r>
            <a:r>
              <a:rPr lang="en-GB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(heights));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out.write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*)&amp;ward, </a:t>
            </a:r>
            <a:r>
              <a:rPr lang="en-GB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(ward));</a:t>
            </a:r>
          </a:p>
          <a:p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out.close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Book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in;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in.open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"books_bytes.dat"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en-GB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::in);</a:t>
            </a:r>
          </a:p>
          <a:p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in.seekg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in.read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*)&amp;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Book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readMusketeers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in.seekg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in.read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*)&amp;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Book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readHeights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in.seekg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)+</a:t>
            </a:r>
            <a:r>
              <a:rPr lang="en-GB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in.read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*)&amp;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Book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readWard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in.close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FI" sz="1200" dirty="0"/>
          </a:p>
        </p:txBody>
      </p:sp>
    </p:spTree>
    <p:extLst>
      <p:ext uri="{BB962C8B-B14F-4D97-AF65-F5344CB8AC3E}">
        <p14:creationId xmlns:p14="http://schemas.microsoft.com/office/powerpoint/2010/main" val="78861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96FA-DD58-A7DF-2ACE-34A8C172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11" y="0"/>
            <a:ext cx="9404723" cy="1400530"/>
          </a:xfrm>
        </p:spPr>
        <p:txBody>
          <a:bodyPr/>
          <a:lstStyle/>
          <a:p>
            <a:r>
              <a:rPr lang="en-GB" dirty="0"/>
              <a:t>Example: serializing a book object (3/3): converting to text format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FF027-7DBF-EE62-A6EA-CBF6DF8A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467" y="3898431"/>
            <a:ext cx="4339545" cy="2862322"/>
          </a:xfrm>
        </p:spPr>
        <p:txBody>
          <a:bodyPr/>
          <a:lstStyle/>
          <a:p>
            <a:r>
              <a:rPr lang="en-GB" dirty="0"/>
              <a:t>Code is cleaner</a:t>
            </a:r>
          </a:p>
          <a:p>
            <a:r>
              <a:rPr lang="en-GB" dirty="0"/>
              <a:t>Produces a text file that is readable by humans</a:t>
            </a:r>
          </a:p>
          <a:p>
            <a:r>
              <a:rPr lang="en-GB" dirty="0"/>
              <a:t>Still terrible with objects that have many attributes</a:t>
            </a:r>
          </a:p>
          <a:p>
            <a:pPr lvl="1"/>
            <a:r>
              <a:rPr lang="en-GB" dirty="0"/>
              <a:t>Prefer 3</a:t>
            </a:r>
            <a:r>
              <a:rPr lang="en-GB" baseline="30000" dirty="0"/>
              <a:t>rd</a:t>
            </a:r>
            <a:r>
              <a:rPr lang="en-GB" dirty="0"/>
              <a:t> party libraries!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132D8-0AA8-2968-9523-75A75F80DF9C}"/>
              </a:ext>
            </a:extLst>
          </p:cNvPr>
          <p:cNvSpPr txBox="1"/>
          <p:nvPr/>
        </p:nvSpPr>
        <p:spPr>
          <a:xfrm>
            <a:off x="694711" y="3935756"/>
            <a:ext cx="6552065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out;</a:t>
            </a:r>
          </a:p>
          <a:p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out.open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"books.dat"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::out | std::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trunc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out </a:t>
            </a:r>
            <a:r>
              <a:rPr lang="fi-FI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musketeers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heights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ward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out.close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Book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in;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in.open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"books.dat"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en-GB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::in);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 </a:t>
            </a:r>
            <a:r>
              <a:rPr lang="fi-FI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Book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readMusketeers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 </a:t>
            </a:r>
            <a:r>
              <a:rPr lang="fi-FI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Book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readHeights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 </a:t>
            </a:r>
            <a:r>
              <a:rPr lang="fi-FI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Book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readWard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savedBook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in.close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FI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07C65-FF0A-D893-236D-C74B088B1515}"/>
              </a:ext>
            </a:extLst>
          </p:cNvPr>
          <p:cNvSpPr txBox="1"/>
          <p:nvPr/>
        </p:nvSpPr>
        <p:spPr>
          <a:xfrm>
            <a:off x="694711" y="1348341"/>
            <a:ext cx="7787951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overload &lt;&lt; operator of </a:t>
            </a:r>
            <a:r>
              <a:rPr lang="en-GB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ostream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to write Book data in string format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ostream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(std::</a:t>
            </a:r>
            <a:r>
              <a:rPr lang="en-GB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ostream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os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Book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book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os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book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.title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"\t"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book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.author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"\t"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book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.pageCount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"\t"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overload &gt;&gt; operator of </a:t>
            </a:r>
            <a:r>
              <a:rPr lang="en-GB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ifstream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to read Book data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operator&gt;&gt;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(std::</a:t>
            </a:r>
            <a:r>
              <a:rPr lang="en-GB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ifs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Book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book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newString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[256];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ifs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.getline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newString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256, </a:t>
            </a:r>
            <a:r>
              <a:rPr lang="en-GB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'\t'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book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.title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newString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ifs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.getline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newString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256, </a:t>
            </a:r>
            <a:r>
              <a:rPr lang="en-GB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'\t'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book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.author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newString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ifs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.getline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newString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256, </a:t>
            </a:r>
            <a:r>
              <a:rPr lang="en-GB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'\t'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book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.pageCount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stoi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((std::</a:t>
            </a:r>
            <a:r>
              <a:rPr lang="en-GB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newString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ifs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i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0D47-8B22-1FA6-F40E-E4D8C1B3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B66D-152D-EE6A-54DD-4A1F1586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can be written to file and read from file</a:t>
            </a:r>
          </a:p>
          <a:p>
            <a:pPr lvl="1"/>
            <a:r>
              <a:rPr lang="en-GB" dirty="0"/>
              <a:t>Simple data types are easier to handle</a:t>
            </a:r>
          </a:p>
          <a:p>
            <a:pPr lvl="1"/>
            <a:r>
              <a:rPr lang="en-GB" dirty="0"/>
              <a:t>Working with text files can help</a:t>
            </a:r>
          </a:p>
          <a:p>
            <a:r>
              <a:rPr lang="en-GB" dirty="0"/>
              <a:t>Serialization</a:t>
            </a:r>
          </a:p>
          <a:p>
            <a:pPr lvl="1"/>
            <a:r>
              <a:rPr lang="en-GB" dirty="0"/>
              <a:t>Concept is good to know</a:t>
            </a:r>
          </a:p>
          <a:p>
            <a:pPr lvl="1"/>
            <a:r>
              <a:rPr lang="en-GB" dirty="0"/>
              <a:t>For implementation, prefer external libraries</a:t>
            </a:r>
          </a:p>
        </p:txBody>
      </p:sp>
    </p:spTree>
    <p:extLst>
      <p:ext uri="{BB962C8B-B14F-4D97-AF65-F5344CB8AC3E}">
        <p14:creationId xmlns:p14="http://schemas.microsoft.com/office/powerpoint/2010/main" val="32952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1459-EB5F-6F2B-F845-DA4C3B5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F359-4D54-08FF-80CA-837BC581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this lecture and related assignments, you will…</a:t>
            </a:r>
          </a:p>
          <a:p>
            <a:pPr lvl="1"/>
            <a:r>
              <a:rPr lang="en-GB" dirty="0"/>
              <a:t>know how to read data from files</a:t>
            </a:r>
          </a:p>
          <a:p>
            <a:pPr lvl="1"/>
            <a:r>
              <a:rPr lang="en-GB" dirty="0"/>
              <a:t>know how to write data to files</a:t>
            </a:r>
          </a:p>
          <a:p>
            <a:pPr lvl="1"/>
            <a:r>
              <a:rPr lang="en-GB" dirty="0"/>
              <a:t>be introduced to serialization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913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2AA3-DC87-EB6C-C2D2-43B23DBD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streams: data types for reading and writing data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11C0-BF68-5231-1986-00471D977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ofstream</a:t>
            </a:r>
            <a:endParaRPr lang="en-GB" dirty="0"/>
          </a:p>
          <a:p>
            <a:pPr lvl="1"/>
            <a:r>
              <a:rPr lang="en-GB" dirty="0"/>
              <a:t>Write files</a:t>
            </a:r>
          </a:p>
          <a:p>
            <a:r>
              <a:rPr lang="en-GB" dirty="0" err="1"/>
              <a:t>ifstream</a:t>
            </a:r>
            <a:endParaRPr lang="en-GB" dirty="0"/>
          </a:p>
          <a:p>
            <a:pPr lvl="1"/>
            <a:r>
              <a:rPr lang="en-GB" dirty="0"/>
              <a:t>Read files</a:t>
            </a:r>
          </a:p>
          <a:p>
            <a:r>
              <a:rPr lang="en-GB" dirty="0" err="1"/>
              <a:t>fstream</a:t>
            </a:r>
            <a:endParaRPr lang="en-GB" dirty="0"/>
          </a:p>
          <a:p>
            <a:pPr lvl="1"/>
            <a:r>
              <a:rPr lang="en-GB" dirty="0"/>
              <a:t>Both of the above combined in one</a:t>
            </a:r>
          </a:p>
          <a:p>
            <a:r>
              <a:rPr lang="en-GB" dirty="0"/>
              <a:t>Remember headers:</a:t>
            </a:r>
          </a:p>
          <a:p>
            <a:pPr lvl="1"/>
            <a:r>
              <a:rPr lang="en-GB" dirty="0"/>
              <a:t>iostream</a:t>
            </a:r>
          </a:p>
          <a:p>
            <a:pPr lvl="1"/>
            <a:r>
              <a:rPr lang="en-GB" dirty="0" err="1"/>
              <a:t>fstream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8703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520A-4E5F-1D72-FD89-20B8E3A1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files on the computer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0ACB-CB21-290A-0EE4-F335BD2C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accessing, files must be opened</a:t>
            </a:r>
          </a:p>
          <a:p>
            <a:pPr lvl="1"/>
            <a:r>
              <a:rPr lang="en-GB" dirty="0"/>
              <a:t>Using the function std::</a:t>
            </a:r>
            <a:r>
              <a:rPr lang="en-GB" dirty="0" err="1"/>
              <a:t>fstream</a:t>
            </a:r>
            <a:r>
              <a:rPr lang="en-GB" dirty="0"/>
              <a:t>::open(filename, mode)</a:t>
            </a:r>
          </a:p>
          <a:p>
            <a:pPr lvl="2"/>
            <a:r>
              <a:rPr lang="en-GB" dirty="0"/>
              <a:t>Filename is a string containing the name of the file</a:t>
            </a:r>
          </a:p>
          <a:p>
            <a:pPr lvl="2"/>
            <a:r>
              <a:rPr lang="en-GB" dirty="0"/>
              <a:t>Mode describes what can be done with the file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It is good practice to explicitly close the file after use</a:t>
            </a:r>
            <a:endParaRPr lang="en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23B0C-67FB-9651-C420-7086ACEF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736421"/>
            <a:ext cx="7734300" cy="172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5AC338-428A-26CF-A8ED-621F9097166F}"/>
              </a:ext>
            </a:extLst>
          </p:cNvPr>
          <p:cNvSpPr txBox="1"/>
          <p:nvPr/>
        </p:nvSpPr>
        <p:spPr>
          <a:xfrm>
            <a:off x="1103311" y="5460446"/>
            <a:ext cx="7734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https://cplusplus.com/reference/fstream/fstream/open/</a:t>
            </a:r>
            <a:endParaRPr lang="en-FI" sz="1000" dirty="0"/>
          </a:p>
        </p:txBody>
      </p:sp>
    </p:spTree>
    <p:extLst>
      <p:ext uri="{BB962C8B-B14F-4D97-AF65-F5344CB8AC3E}">
        <p14:creationId xmlns:p14="http://schemas.microsoft.com/office/powerpoint/2010/main" val="15618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52D0-A3CA-B66E-85A7-CA154ED7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reading files (1/2)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F26E-BCCC-0BBC-2919-66DDD85F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AAFF1-B451-93C5-3FA2-491964565203}"/>
              </a:ext>
            </a:extLst>
          </p:cNvPr>
          <p:cNvSpPr txBox="1"/>
          <p:nvPr/>
        </p:nvSpPr>
        <p:spPr>
          <a:xfrm>
            <a:off x="795400" y="1572493"/>
            <a:ext cx="6096000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fs.open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"dummyfile.txt"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::in);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fileContents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fs.is_open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fs.eof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newString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newString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fileContents.push_back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newString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fs.close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fi-FI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it :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fileContents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it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994A8-6945-81BF-C546-8F5E6ED1B288}"/>
              </a:ext>
            </a:extLst>
          </p:cNvPr>
          <p:cNvSpPr txBox="1"/>
          <p:nvPr/>
        </p:nvSpPr>
        <p:spPr>
          <a:xfrm>
            <a:off x="7001879" y="1572493"/>
            <a:ext cx="4105469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dirty="0"/>
              <a:t>Hello world</a:t>
            </a:r>
          </a:p>
          <a:p>
            <a:r>
              <a:rPr lang="en-FI" dirty="0"/>
              <a:t>I am the second line of this text file</a:t>
            </a:r>
          </a:p>
          <a:p>
            <a:r>
              <a:rPr lang="en-FI" dirty="0"/>
              <a:t>Goodbye!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80A4E-E6AA-0C4E-D60C-3A8DC7676B25}"/>
              </a:ext>
            </a:extLst>
          </p:cNvPr>
          <p:cNvSpPr txBox="1"/>
          <p:nvPr/>
        </p:nvSpPr>
        <p:spPr>
          <a:xfrm>
            <a:off x="7001878" y="3080598"/>
            <a:ext cx="4105469" cy="2677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400" dirty="0"/>
              <a:t>Hello</a:t>
            </a:r>
          </a:p>
          <a:p>
            <a:r>
              <a:rPr lang="en-FI" sz="1400" dirty="0"/>
              <a:t>world</a:t>
            </a:r>
          </a:p>
          <a:p>
            <a:r>
              <a:rPr lang="en-FI" sz="1400" dirty="0"/>
              <a:t>I</a:t>
            </a:r>
          </a:p>
          <a:p>
            <a:r>
              <a:rPr lang="en-FI" sz="1400" dirty="0"/>
              <a:t>am</a:t>
            </a:r>
          </a:p>
          <a:p>
            <a:r>
              <a:rPr lang="en-FI" sz="1400" dirty="0"/>
              <a:t>the</a:t>
            </a:r>
          </a:p>
          <a:p>
            <a:r>
              <a:rPr lang="en-FI" sz="1400" dirty="0"/>
              <a:t>second</a:t>
            </a:r>
          </a:p>
          <a:p>
            <a:r>
              <a:rPr lang="en-FI" sz="1400" dirty="0"/>
              <a:t>line</a:t>
            </a:r>
          </a:p>
          <a:p>
            <a:r>
              <a:rPr lang="en-FI" sz="1400" dirty="0"/>
              <a:t>of</a:t>
            </a:r>
          </a:p>
          <a:p>
            <a:r>
              <a:rPr lang="en-FI" sz="1400" dirty="0"/>
              <a:t>this</a:t>
            </a:r>
          </a:p>
          <a:p>
            <a:r>
              <a:rPr lang="en-FI" sz="1400" dirty="0"/>
              <a:t>text</a:t>
            </a:r>
          </a:p>
          <a:p>
            <a:r>
              <a:rPr lang="en-FI" sz="1400" dirty="0"/>
              <a:t>file</a:t>
            </a:r>
          </a:p>
          <a:p>
            <a:r>
              <a:rPr lang="en-FI" sz="1400" dirty="0"/>
              <a:t>Goodbye!</a:t>
            </a:r>
          </a:p>
        </p:txBody>
      </p:sp>
    </p:spTree>
    <p:extLst>
      <p:ext uri="{BB962C8B-B14F-4D97-AF65-F5344CB8AC3E}">
        <p14:creationId xmlns:p14="http://schemas.microsoft.com/office/powerpoint/2010/main" val="191897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52D0-A3CA-B66E-85A7-CA154ED7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reading files (2/2)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F26E-BCCC-0BBC-2919-66DDD85F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AAFF1-B451-93C5-3FA2-491964565203}"/>
              </a:ext>
            </a:extLst>
          </p:cNvPr>
          <p:cNvSpPr txBox="1"/>
          <p:nvPr/>
        </p:nvSpPr>
        <p:spPr>
          <a:xfrm>
            <a:off x="795400" y="1572493"/>
            <a:ext cx="6096000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fs.open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"dummyfile.txt"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::in);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fileContents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fs.is_open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fs.eof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newString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[256];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fs.getline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(newString,256,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'\n'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fileContents.push_back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newString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fs.close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it :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fileContents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it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994A8-6945-81BF-C546-8F5E6ED1B288}"/>
              </a:ext>
            </a:extLst>
          </p:cNvPr>
          <p:cNvSpPr txBox="1"/>
          <p:nvPr/>
        </p:nvSpPr>
        <p:spPr>
          <a:xfrm>
            <a:off x="7001879" y="1572493"/>
            <a:ext cx="4105469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dirty="0"/>
              <a:t>Hello world</a:t>
            </a:r>
          </a:p>
          <a:p>
            <a:r>
              <a:rPr lang="en-FI" dirty="0"/>
              <a:t>I am the second line of this text file</a:t>
            </a:r>
          </a:p>
          <a:p>
            <a:r>
              <a:rPr lang="en-FI" dirty="0"/>
              <a:t>Goodbye!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80A4E-E6AA-0C4E-D60C-3A8DC7676B25}"/>
              </a:ext>
            </a:extLst>
          </p:cNvPr>
          <p:cNvSpPr txBox="1"/>
          <p:nvPr/>
        </p:nvSpPr>
        <p:spPr>
          <a:xfrm>
            <a:off x="7001879" y="5019590"/>
            <a:ext cx="4105469" cy="7386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Hello world</a:t>
            </a:r>
          </a:p>
          <a:p>
            <a:r>
              <a:rPr lang="en-GB" sz="1400" dirty="0"/>
              <a:t>I am the second line of this text file</a:t>
            </a:r>
          </a:p>
          <a:p>
            <a:r>
              <a:rPr lang="en-GB" sz="1400" dirty="0"/>
              <a:t>Goodbye!</a:t>
            </a:r>
            <a:endParaRPr lang="en-FI" sz="1400" dirty="0"/>
          </a:p>
        </p:txBody>
      </p:sp>
    </p:spTree>
    <p:extLst>
      <p:ext uri="{BB962C8B-B14F-4D97-AF65-F5344CB8AC3E}">
        <p14:creationId xmlns:p14="http://schemas.microsoft.com/office/powerpoint/2010/main" val="262160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BCEA-D70B-5D6B-6D46-ABD7B929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writing files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F30B-F068-A3CF-8434-6798FB2E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C9178-B1FF-9AC1-6225-E12C61CDF510}"/>
              </a:ext>
            </a:extLst>
          </p:cNvPr>
          <p:cNvSpPr txBox="1"/>
          <p:nvPr/>
        </p:nvSpPr>
        <p:spPr>
          <a:xfrm>
            <a:off x="1103312" y="4768612"/>
            <a:ext cx="8243120" cy="120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dirty="0"/>
              <a:t>2</a:t>
            </a:r>
          </a:p>
          <a:p>
            <a:r>
              <a:rPr lang="en-FI" dirty="0"/>
              <a:t>4.2</a:t>
            </a:r>
          </a:p>
          <a:p>
            <a:r>
              <a:rPr lang="en-FI" dirty="0"/>
              <a:t>0.5</a:t>
            </a:r>
          </a:p>
          <a:p>
            <a:r>
              <a:rPr lang="en-FI" dirty="0"/>
              <a:t>-3.5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2345F-41FF-71FF-2FB4-581D21F8390B}"/>
              </a:ext>
            </a:extLst>
          </p:cNvPr>
          <p:cNvSpPr txBox="1"/>
          <p:nvPr/>
        </p:nvSpPr>
        <p:spPr>
          <a:xfrm>
            <a:off x="1103312" y="1429621"/>
            <a:ext cx="824312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open file for writing a new file, truncate if one exists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fs.open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"coefficients.dat"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::out | std::</a:t>
            </a:r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fstream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trunc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data = { 2, 4.2, 0.5, -3.5 };</a:t>
            </a:r>
          </a:p>
          <a:p>
            <a:endParaRPr lang="en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dataPoint : data)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dataPoint </a:t>
            </a:r>
            <a:r>
              <a:rPr lang="fi-FI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'\n'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fs.close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5667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15D6-EC2A-C609-275A-F6B31AD9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Serialization and deserialization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848A2-CE89-E847-C747-51B258DA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Serialization: writing objects to files (or converting to bytes)</a:t>
            </a:r>
          </a:p>
          <a:p>
            <a:r>
              <a:rPr lang="en-GB" dirty="0"/>
              <a:t>Deserialization: reading objects from files (or byte stream)</a:t>
            </a:r>
          </a:p>
          <a:p>
            <a:r>
              <a:rPr lang="en-GB" dirty="0"/>
              <a:t>Useful when objects and their modified state must be stored</a:t>
            </a:r>
          </a:p>
          <a:p>
            <a:pPr lvl="1"/>
            <a:r>
              <a:rPr lang="en-GB" dirty="0"/>
              <a:t>Saving to file</a:t>
            </a:r>
          </a:p>
          <a:p>
            <a:pPr lvl="1"/>
            <a:r>
              <a:rPr lang="en-GB" dirty="0"/>
              <a:t>Communicating between programs over the network</a:t>
            </a:r>
          </a:p>
          <a:p>
            <a:r>
              <a:rPr lang="en-GB" dirty="0"/>
              <a:t>Tricky for many objects</a:t>
            </a:r>
          </a:p>
          <a:p>
            <a:pPr lvl="1"/>
            <a:r>
              <a:rPr lang="en-GB" dirty="0"/>
              <a:t>Issues with ordering of bytes (big-endian vs little-endian), data types with dynamic size (std::string, many containers)</a:t>
            </a:r>
          </a:p>
          <a:p>
            <a:pPr lvl="1"/>
            <a:r>
              <a:rPr lang="en-GB" dirty="0"/>
              <a:t>External libraries are helpful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088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96FA-DD58-A7DF-2ACE-34A8C172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05" y="0"/>
            <a:ext cx="9404723" cy="1400530"/>
          </a:xfrm>
        </p:spPr>
        <p:txBody>
          <a:bodyPr/>
          <a:lstStyle/>
          <a:p>
            <a:r>
              <a:rPr lang="en-GB" dirty="0"/>
              <a:t>Example: serializing a book object (1/3): introducing the objects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FF027-7DBF-EE62-A6EA-CBF6DF8AF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DA90C-894E-97A0-9112-C93F672B4D29}"/>
              </a:ext>
            </a:extLst>
          </p:cNvPr>
          <p:cNvSpPr txBox="1"/>
          <p:nvPr/>
        </p:nvSpPr>
        <p:spPr>
          <a:xfrm>
            <a:off x="746448" y="2006977"/>
            <a:ext cx="9404723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Book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Book(std::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title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author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pageCount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title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title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author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author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pageCount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pageCount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{};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title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"TITLE MISSING"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author =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"AUTHOR MISSING"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pageCount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ACCCD-DB8C-E59B-950B-4190DD674016}"/>
              </a:ext>
            </a:extLst>
          </p:cNvPr>
          <p:cNvSpPr txBox="1"/>
          <p:nvPr/>
        </p:nvSpPr>
        <p:spPr>
          <a:xfrm>
            <a:off x="746449" y="5333078"/>
            <a:ext cx="940472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Book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musketeers(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"The Three Musketeers"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"Alexandre Dumas"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560);</a:t>
            </a:r>
          </a:p>
          <a:p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Book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heights(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"Wuthering Heights"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"Emily Brontë"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416);</a:t>
            </a:r>
          </a:p>
          <a:p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Book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ward(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"The Case of Charles Dexter Ward"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"H. P. Lovecraft"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176);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562350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p-course-them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p-course-theme" id="{BD48971F-BD8C-431C-961B-DFFE918D77A7}" vid="{EF585B74-3D91-4715-8E40-9C9760047D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cpp-course-theme</Template>
  <TotalTime>264</TotalTime>
  <Words>1243</Words>
  <Application>Microsoft Office PowerPoint</Application>
  <PresentationFormat>Widescreen</PresentationFormat>
  <Paragraphs>204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Cascadia Mono</vt:lpstr>
      <vt:lpstr>Century Gothic</vt:lpstr>
      <vt:lpstr>Wingdings 3</vt:lpstr>
      <vt:lpstr>cpp-course-theme</vt:lpstr>
      <vt:lpstr>Scientific Programming with C++</vt:lpstr>
      <vt:lpstr>Learning objectives</vt:lpstr>
      <vt:lpstr>File streams: data types for reading and writing data</vt:lpstr>
      <vt:lpstr>Working with files on the computer</vt:lpstr>
      <vt:lpstr>Example: reading files (1/2)</vt:lpstr>
      <vt:lpstr>Example: reading files (2/2)</vt:lpstr>
      <vt:lpstr>Example: writing files</vt:lpstr>
      <vt:lpstr>Serialization and deserialization</vt:lpstr>
      <vt:lpstr>Example: serializing a book object (1/3): introducing the objects</vt:lpstr>
      <vt:lpstr>Example: serializing a book object (2/3): converting to byte array</vt:lpstr>
      <vt:lpstr>Example: serializing a book object (3/3): converting to text format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Programming with C++</dc:title>
  <dc:creator>Jere Lavikainen</dc:creator>
  <cp:lastModifiedBy>Jere Lavikainen</cp:lastModifiedBy>
  <cp:revision>1</cp:revision>
  <dcterms:created xsi:type="dcterms:W3CDTF">2023-08-14T11:24:13Z</dcterms:created>
  <dcterms:modified xsi:type="dcterms:W3CDTF">2023-09-01T12:14:44Z</dcterms:modified>
</cp:coreProperties>
</file>