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6" r:id="rId7"/>
    <p:sldId id="263" r:id="rId8"/>
    <p:sldId id="267" r:id="rId9"/>
    <p:sldId id="268" r:id="rId10"/>
    <p:sldId id="260" r:id="rId11"/>
    <p:sldId id="269" r:id="rId12"/>
    <p:sldId id="264" r:id="rId13"/>
    <p:sldId id="265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068D4-9A8D-423C-AD8A-3088288A2B9C}" v="167" dt="2023-09-08T08:01:1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C94068D4-9A8D-423C-AD8A-3088288A2B9C}"/>
    <pc:docChg chg="undo redo custSel addSld delSld modSld">
      <pc:chgData name="Jere Lavikainen" userId="f49506f4-e534-49c2-9506-e32534788a4e" providerId="ADAL" clId="{C94068D4-9A8D-423C-AD8A-3088288A2B9C}" dt="2023-09-08T08:01:10.514" v="7481" actId="20577"/>
      <pc:docMkLst>
        <pc:docMk/>
      </pc:docMkLst>
      <pc:sldChg chg="modSp mod">
        <pc:chgData name="Jere Lavikainen" userId="f49506f4-e534-49c2-9506-e32534788a4e" providerId="ADAL" clId="{C94068D4-9A8D-423C-AD8A-3088288A2B9C}" dt="2023-08-22T07:06:40.375" v="52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C94068D4-9A8D-423C-AD8A-3088288A2B9C}" dt="2023-08-22T07:06:40.375" v="52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 modAnim">
        <pc:chgData name="Jere Lavikainen" userId="f49506f4-e534-49c2-9506-e32534788a4e" providerId="ADAL" clId="{C94068D4-9A8D-423C-AD8A-3088288A2B9C}" dt="2023-09-08T07:50:47.066" v="7153"/>
        <pc:sldMkLst>
          <pc:docMk/>
          <pc:sldMk cId="2091328362" sldId="257"/>
        </pc:sldMkLst>
        <pc:spChg chg="mod">
          <ac:chgData name="Jere Lavikainen" userId="f49506f4-e534-49c2-9506-e32534788a4e" providerId="ADAL" clId="{C94068D4-9A8D-423C-AD8A-3088288A2B9C}" dt="2023-08-22T08:10:30.906" v="4092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 modAnim">
        <pc:chgData name="Jere Lavikainen" userId="f49506f4-e534-49c2-9506-e32534788a4e" providerId="ADAL" clId="{C94068D4-9A8D-423C-AD8A-3088288A2B9C}" dt="2023-09-08T08:01:10.514" v="7481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C94068D4-9A8D-423C-AD8A-3088288A2B9C}" dt="2023-09-08T08:01:10.514" v="7481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addSp modSp new mod modAnim">
        <pc:chgData name="Jere Lavikainen" userId="f49506f4-e534-49c2-9506-e32534788a4e" providerId="ADAL" clId="{C94068D4-9A8D-423C-AD8A-3088288A2B9C}" dt="2023-09-08T07:55:15.681" v="7365" actId="20577"/>
        <pc:sldMkLst>
          <pc:docMk/>
          <pc:sldMk cId="772307241" sldId="259"/>
        </pc:sldMkLst>
        <pc:spChg chg="mod">
          <ac:chgData name="Jere Lavikainen" userId="f49506f4-e534-49c2-9506-e32534788a4e" providerId="ADAL" clId="{C94068D4-9A8D-423C-AD8A-3088288A2B9C}" dt="2023-08-22T07:06:51.407" v="77" actId="20577"/>
          <ac:spMkLst>
            <pc:docMk/>
            <pc:sldMk cId="772307241" sldId="259"/>
            <ac:spMk id="2" creationId="{B3E90F6E-0BDD-6841-5F13-54AA27AC05DE}"/>
          </ac:spMkLst>
        </pc:spChg>
        <pc:spChg chg="mod">
          <ac:chgData name="Jere Lavikainen" userId="f49506f4-e534-49c2-9506-e32534788a4e" providerId="ADAL" clId="{C94068D4-9A8D-423C-AD8A-3088288A2B9C}" dt="2023-09-08T07:55:15.681" v="7365" actId="20577"/>
          <ac:spMkLst>
            <pc:docMk/>
            <pc:sldMk cId="772307241" sldId="259"/>
            <ac:spMk id="3" creationId="{3FA63007-D9F0-289E-88AE-DC8506D4BD8C}"/>
          </ac:spMkLst>
        </pc:spChg>
        <pc:spChg chg="add mod">
          <ac:chgData name="Jere Lavikainen" userId="f49506f4-e534-49c2-9506-e32534788a4e" providerId="ADAL" clId="{C94068D4-9A8D-423C-AD8A-3088288A2B9C}" dt="2023-08-22T11:19:35.716" v="5336" actId="1076"/>
          <ac:spMkLst>
            <pc:docMk/>
            <pc:sldMk cId="772307241" sldId="259"/>
            <ac:spMk id="5" creationId="{634DB3B8-B240-8A10-92A9-80993B150F71}"/>
          </ac:spMkLst>
        </pc:spChg>
        <pc:spChg chg="add mod">
          <ac:chgData name="Jere Lavikainen" userId="f49506f4-e534-49c2-9506-e32534788a4e" providerId="ADAL" clId="{C94068D4-9A8D-423C-AD8A-3088288A2B9C}" dt="2023-08-22T11:21:07.997" v="5394" actId="20577"/>
          <ac:spMkLst>
            <pc:docMk/>
            <pc:sldMk cId="772307241" sldId="259"/>
            <ac:spMk id="7" creationId="{A377E507-3721-91E7-C1BD-EA6498EF860E}"/>
          </ac:spMkLst>
        </pc:spChg>
        <pc:spChg chg="add mod">
          <ac:chgData name="Jere Lavikainen" userId="f49506f4-e534-49c2-9506-e32534788a4e" providerId="ADAL" clId="{C94068D4-9A8D-423C-AD8A-3088288A2B9C}" dt="2023-08-22T11:20:39.060" v="5386" actId="20577"/>
          <ac:spMkLst>
            <pc:docMk/>
            <pc:sldMk cId="772307241" sldId="259"/>
            <ac:spMk id="9" creationId="{3ADD4E8A-1188-3A5D-01E4-83B2EBB60B1E}"/>
          </ac:spMkLst>
        </pc:spChg>
      </pc:sldChg>
      <pc:sldChg chg="modSp new mod modAnim">
        <pc:chgData name="Jere Lavikainen" userId="f49506f4-e534-49c2-9506-e32534788a4e" providerId="ADAL" clId="{C94068D4-9A8D-423C-AD8A-3088288A2B9C}" dt="2023-09-08T07:58:06.601" v="7395"/>
        <pc:sldMkLst>
          <pc:docMk/>
          <pc:sldMk cId="991021525" sldId="260"/>
        </pc:sldMkLst>
        <pc:spChg chg="mod">
          <ac:chgData name="Jere Lavikainen" userId="f49506f4-e534-49c2-9506-e32534788a4e" providerId="ADAL" clId="{C94068D4-9A8D-423C-AD8A-3088288A2B9C}" dt="2023-08-22T07:15:31.207" v="760" actId="20577"/>
          <ac:spMkLst>
            <pc:docMk/>
            <pc:sldMk cId="991021525" sldId="260"/>
            <ac:spMk id="2" creationId="{555A7DB0-1ABC-992D-466F-B85D509E0F66}"/>
          </ac:spMkLst>
        </pc:spChg>
        <pc:spChg chg="mod">
          <ac:chgData name="Jere Lavikainen" userId="f49506f4-e534-49c2-9506-e32534788a4e" providerId="ADAL" clId="{C94068D4-9A8D-423C-AD8A-3088288A2B9C}" dt="2023-09-08T07:57:34.227" v="7389" actId="20577"/>
          <ac:spMkLst>
            <pc:docMk/>
            <pc:sldMk cId="991021525" sldId="260"/>
            <ac:spMk id="3" creationId="{87655741-4132-CC3B-69E7-DB93FF01641D}"/>
          </ac:spMkLst>
        </pc:spChg>
      </pc:sldChg>
      <pc:sldChg chg="modSp new mod modAnim">
        <pc:chgData name="Jere Lavikainen" userId="f49506f4-e534-49c2-9506-e32534788a4e" providerId="ADAL" clId="{C94068D4-9A8D-423C-AD8A-3088288A2B9C}" dt="2023-09-08T07:55:34.985" v="7370"/>
        <pc:sldMkLst>
          <pc:docMk/>
          <pc:sldMk cId="1678381077" sldId="261"/>
        </pc:sldMkLst>
        <pc:spChg chg="mod">
          <ac:chgData name="Jere Lavikainen" userId="f49506f4-e534-49c2-9506-e32534788a4e" providerId="ADAL" clId="{C94068D4-9A8D-423C-AD8A-3088288A2B9C}" dt="2023-08-22T07:51:56.441" v="2939" actId="20577"/>
          <ac:spMkLst>
            <pc:docMk/>
            <pc:sldMk cId="1678381077" sldId="261"/>
            <ac:spMk id="2" creationId="{99943EE9-1328-316B-FA2A-72EA0ADBF797}"/>
          </ac:spMkLst>
        </pc:spChg>
        <pc:spChg chg="mod">
          <ac:chgData name="Jere Lavikainen" userId="f49506f4-e534-49c2-9506-e32534788a4e" providerId="ADAL" clId="{C94068D4-9A8D-423C-AD8A-3088288A2B9C}" dt="2023-08-29T06:34:34.093" v="7108" actId="20577"/>
          <ac:spMkLst>
            <pc:docMk/>
            <pc:sldMk cId="1678381077" sldId="261"/>
            <ac:spMk id="3" creationId="{1C9E4EE1-F5C0-FE99-DC5D-45FC8FF516B7}"/>
          </ac:spMkLst>
        </pc:spChg>
      </pc:sldChg>
      <pc:sldChg chg="addSp modSp new mod modAnim">
        <pc:chgData name="Jere Lavikainen" userId="f49506f4-e534-49c2-9506-e32534788a4e" providerId="ADAL" clId="{C94068D4-9A8D-423C-AD8A-3088288A2B9C}" dt="2023-09-08T07:55:10.041" v="7350"/>
        <pc:sldMkLst>
          <pc:docMk/>
          <pc:sldMk cId="4274844518" sldId="262"/>
        </pc:sldMkLst>
        <pc:spChg chg="mod">
          <ac:chgData name="Jere Lavikainen" userId="f49506f4-e534-49c2-9506-e32534788a4e" providerId="ADAL" clId="{C94068D4-9A8D-423C-AD8A-3088288A2B9C}" dt="2023-08-22T07:23:49.552" v="1345" actId="20577"/>
          <ac:spMkLst>
            <pc:docMk/>
            <pc:sldMk cId="4274844518" sldId="262"/>
            <ac:spMk id="2" creationId="{B71543F5-4F88-B412-1704-45ED72ABA000}"/>
          </ac:spMkLst>
        </pc:spChg>
        <pc:spChg chg="mod">
          <ac:chgData name="Jere Lavikainen" userId="f49506f4-e534-49c2-9506-e32534788a4e" providerId="ADAL" clId="{C94068D4-9A8D-423C-AD8A-3088288A2B9C}" dt="2023-08-22T11:25:01.037" v="5438" actId="5793"/>
          <ac:spMkLst>
            <pc:docMk/>
            <pc:sldMk cId="4274844518" sldId="262"/>
            <ac:spMk id="3" creationId="{9D4449CF-2F63-719B-F2F0-C249EE840822}"/>
          </ac:spMkLst>
        </pc:spChg>
        <pc:spChg chg="add mod">
          <ac:chgData name="Jere Lavikainen" userId="f49506f4-e534-49c2-9506-e32534788a4e" providerId="ADAL" clId="{C94068D4-9A8D-423C-AD8A-3088288A2B9C}" dt="2023-08-22T11:22:07.964" v="5425" actId="1076"/>
          <ac:spMkLst>
            <pc:docMk/>
            <pc:sldMk cId="4274844518" sldId="262"/>
            <ac:spMk id="5" creationId="{E2A11C20-C6D3-1EF3-E6FD-6CE26A1D6A15}"/>
          </ac:spMkLst>
        </pc:spChg>
        <pc:spChg chg="add mod">
          <ac:chgData name="Jere Lavikainen" userId="f49506f4-e534-49c2-9506-e32534788a4e" providerId="ADAL" clId="{C94068D4-9A8D-423C-AD8A-3088288A2B9C}" dt="2023-08-22T11:23:52.765" v="5436" actId="14100"/>
          <ac:spMkLst>
            <pc:docMk/>
            <pc:sldMk cId="4274844518" sldId="262"/>
            <ac:spMk id="7" creationId="{BDC3C3B1-D5CB-B04A-83B8-D068D0469D1A}"/>
          </ac:spMkLst>
        </pc:spChg>
        <pc:spChg chg="add mod">
          <ac:chgData name="Jere Lavikainen" userId="f49506f4-e534-49c2-9506-e32534788a4e" providerId="ADAL" clId="{C94068D4-9A8D-423C-AD8A-3088288A2B9C}" dt="2023-08-22T11:25:20.957" v="5448" actId="1076"/>
          <ac:spMkLst>
            <pc:docMk/>
            <pc:sldMk cId="4274844518" sldId="262"/>
            <ac:spMk id="9" creationId="{9D1C4D17-EC3F-BB7E-6F89-BE39C746BE92}"/>
          </ac:spMkLst>
        </pc:spChg>
      </pc:sldChg>
      <pc:sldChg chg="modSp new mod modAnim">
        <pc:chgData name="Jere Lavikainen" userId="f49506f4-e534-49c2-9506-e32534788a4e" providerId="ADAL" clId="{C94068D4-9A8D-423C-AD8A-3088288A2B9C}" dt="2023-09-08T07:56:34.314" v="7385"/>
        <pc:sldMkLst>
          <pc:docMk/>
          <pc:sldMk cId="3487749537" sldId="263"/>
        </pc:sldMkLst>
        <pc:spChg chg="mod">
          <ac:chgData name="Jere Lavikainen" userId="f49506f4-e534-49c2-9506-e32534788a4e" providerId="ADAL" clId="{C94068D4-9A8D-423C-AD8A-3088288A2B9C}" dt="2023-08-22T07:27:03.191" v="1426" actId="20577"/>
          <ac:spMkLst>
            <pc:docMk/>
            <pc:sldMk cId="3487749537" sldId="263"/>
            <ac:spMk id="2" creationId="{A5BA96BC-EB87-41C4-11E8-3E14DCE80ED2}"/>
          </ac:spMkLst>
        </pc:spChg>
        <pc:spChg chg="mod">
          <ac:chgData name="Jere Lavikainen" userId="f49506f4-e534-49c2-9506-e32534788a4e" providerId="ADAL" clId="{C94068D4-9A8D-423C-AD8A-3088288A2B9C}" dt="2023-09-08T07:56:01.227" v="7375" actId="20577"/>
          <ac:spMkLst>
            <pc:docMk/>
            <pc:sldMk cId="3487749537" sldId="263"/>
            <ac:spMk id="3" creationId="{C3395E92-3A6B-CCA6-0382-65F24442B0FC}"/>
          </ac:spMkLst>
        </pc:spChg>
      </pc:sldChg>
      <pc:sldChg chg="modSp new mod modAnim">
        <pc:chgData name="Jere Lavikainen" userId="f49506f4-e534-49c2-9506-e32534788a4e" providerId="ADAL" clId="{C94068D4-9A8D-423C-AD8A-3088288A2B9C}" dt="2023-09-08T07:59:11.752" v="7402"/>
        <pc:sldMkLst>
          <pc:docMk/>
          <pc:sldMk cId="436806399" sldId="264"/>
        </pc:sldMkLst>
        <pc:spChg chg="mod">
          <ac:chgData name="Jere Lavikainen" userId="f49506f4-e534-49c2-9506-e32534788a4e" providerId="ADAL" clId="{C94068D4-9A8D-423C-AD8A-3088288A2B9C}" dt="2023-08-22T07:27:09.057" v="1445" actId="20577"/>
          <ac:spMkLst>
            <pc:docMk/>
            <pc:sldMk cId="436806399" sldId="264"/>
            <ac:spMk id="2" creationId="{745335FF-F422-65C4-4679-6D42C22965E8}"/>
          </ac:spMkLst>
        </pc:spChg>
        <pc:spChg chg="mod">
          <ac:chgData name="Jere Lavikainen" userId="f49506f4-e534-49c2-9506-e32534788a4e" providerId="ADAL" clId="{C94068D4-9A8D-423C-AD8A-3088288A2B9C}" dt="2023-09-08T07:49:09.164" v="7148" actId="20577"/>
          <ac:spMkLst>
            <pc:docMk/>
            <pc:sldMk cId="436806399" sldId="264"/>
            <ac:spMk id="3" creationId="{C6D8034E-1BE0-9EEE-55E3-4562A6B7B32F}"/>
          </ac:spMkLst>
        </pc:spChg>
      </pc:sldChg>
      <pc:sldChg chg="addSp delSp modSp new mod modAnim">
        <pc:chgData name="Jere Lavikainen" userId="f49506f4-e534-49c2-9506-e32534788a4e" providerId="ADAL" clId="{C94068D4-9A8D-423C-AD8A-3088288A2B9C}" dt="2023-09-08T07:59:37.161" v="7409"/>
        <pc:sldMkLst>
          <pc:docMk/>
          <pc:sldMk cId="2951116431" sldId="265"/>
        </pc:sldMkLst>
        <pc:spChg chg="mod">
          <ac:chgData name="Jere Lavikainen" userId="f49506f4-e534-49c2-9506-e32534788a4e" providerId="ADAL" clId="{C94068D4-9A8D-423C-AD8A-3088288A2B9C}" dt="2023-08-22T14:10:49.109" v="6345" actId="20577"/>
          <ac:spMkLst>
            <pc:docMk/>
            <pc:sldMk cId="2951116431" sldId="265"/>
            <ac:spMk id="2" creationId="{A27F9A68-4CC0-3DD0-CE3C-AD843E8C155C}"/>
          </ac:spMkLst>
        </pc:spChg>
        <pc:spChg chg="mod">
          <ac:chgData name="Jere Lavikainen" userId="f49506f4-e534-49c2-9506-e32534788a4e" providerId="ADAL" clId="{C94068D4-9A8D-423C-AD8A-3088288A2B9C}" dt="2023-08-22T14:16:18.125" v="6970" actId="20577"/>
          <ac:spMkLst>
            <pc:docMk/>
            <pc:sldMk cId="2951116431" sldId="265"/>
            <ac:spMk id="3" creationId="{B63D05E1-D5C8-E675-C54D-FB1011FE2637}"/>
          </ac:spMkLst>
        </pc:spChg>
        <pc:spChg chg="add del mod">
          <ac:chgData name="Jere Lavikainen" userId="f49506f4-e534-49c2-9506-e32534788a4e" providerId="ADAL" clId="{C94068D4-9A8D-423C-AD8A-3088288A2B9C}" dt="2023-08-22T14:15:55.746" v="6921" actId="22"/>
          <ac:spMkLst>
            <pc:docMk/>
            <pc:sldMk cId="2951116431" sldId="265"/>
            <ac:spMk id="5" creationId="{064D96DA-AA42-B035-F1AC-FACCFE4FE8C4}"/>
          </ac:spMkLst>
        </pc:spChg>
        <pc:spChg chg="add mod">
          <ac:chgData name="Jere Lavikainen" userId="f49506f4-e534-49c2-9506-e32534788a4e" providerId="ADAL" clId="{C94068D4-9A8D-423C-AD8A-3088288A2B9C}" dt="2023-08-22T14:17:48.166" v="6990" actId="14100"/>
          <ac:spMkLst>
            <pc:docMk/>
            <pc:sldMk cId="2951116431" sldId="265"/>
            <ac:spMk id="7" creationId="{37BB9021-61B2-3967-7847-B9CFE3644930}"/>
          </ac:spMkLst>
        </pc:spChg>
      </pc:sldChg>
      <pc:sldChg chg="new del">
        <pc:chgData name="Jere Lavikainen" userId="f49506f4-e534-49c2-9506-e32534788a4e" providerId="ADAL" clId="{C94068D4-9A8D-423C-AD8A-3088288A2B9C}" dt="2023-08-22T08:09:56.962" v="3951" actId="680"/>
        <pc:sldMkLst>
          <pc:docMk/>
          <pc:sldMk cId="758577084" sldId="266"/>
        </pc:sldMkLst>
      </pc:sldChg>
      <pc:sldChg chg="new del">
        <pc:chgData name="Jere Lavikainen" userId="f49506f4-e534-49c2-9506-e32534788a4e" providerId="ADAL" clId="{C94068D4-9A8D-423C-AD8A-3088288A2B9C}" dt="2023-08-22T08:09:54.691" v="3949" actId="680"/>
        <pc:sldMkLst>
          <pc:docMk/>
          <pc:sldMk cId="2508315226" sldId="266"/>
        </pc:sldMkLst>
      </pc:sldChg>
      <pc:sldChg chg="addSp modSp add mod">
        <pc:chgData name="Jere Lavikainen" userId="f49506f4-e534-49c2-9506-e32534788a4e" providerId="ADAL" clId="{C94068D4-9A8D-423C-AD8A-3088288A2B9C}" dt="2023-08-22T12:12:58.438" v="6117" actId="1036"/>
        <pc:sldMkLst>
          <pc:docMk/>
          <pc:sldMk cId="2667237323" sldId="266"/>
        </pc:sldMkLst>
        <pc:spChg chg="mod">
          <ac:chgData name="Jere Lavikainen" userId="f49506f4-e534-49c2-9506-e32534788a4e" providerId="ADAL" clId="{C94068D4-9A8D-423C-AD8A-3088288A2B9C}" dt="2023-08-22T08:17:57.691" v="4159" actId="20577"/>
          <ac:spMkLst>
            <pc:docMk/>
            <pc:sldMk cId="2667237323" sldId="266"/>
            <ac:spMk id="2" creationId="{99943EE9-1328-316B-FA2A-72EA0ADBF797}"/>
          </ac:spMkLst>
        </pc:spChg>
        <pc:spChg chg="mod">
          <ac:chgData name="Jere Lavikainen" userId="f49506f4-e534-49c2-9506-e32534788a4e" providerId="ADAL" clId="{C94068D4-9A8D-423C-AD8A-3088288A2B9C}" dt="2023-08-22T08:17:49.779" v="4096" actId="20577"/>
          <ac:spMkLst>
            <pc:docMk/>
            <pc:sldMk cId="2667237323" sldId="266"/>
            <ac:spMk id="3" creationId="{1C9E4EE1-F5C0-FE99-DC5D-45FC8FF516B7}"/>
          </ac:spMkLst>
        </pc:spChg>
        <pc:spChg chg="add mod">
          <ac:chgData name="Jere Lavikainen" userId="f49506f4-e534-49c2-9506-e32534788a4e" providerId="ADAL" clId="{C94068D4-9A8D-423C-AD8A-3088288A2B9C}" dt="2023-08-22T12:12:38.135" v="6062" actId="1035"/>
          <ac:spMkLst>
            <pc:docMk/>
            <pc:sldMk cId="2667237323" sldId="266"/>
            <ac:spMk id="5" creationId="{456D527E-BE0C-C8A8-FCF6-5D8EC0E5A2B0}"/>
          </ac:spMkLst>
        </pc:spChg>
        <pc:spChg chg="add mod">
          <ac:chgData name="Jere Lavikainen" userId="f49506f4-e534-49c2-9506-e32534788a4e" providerId="ADAL" clId="{C94068D4-9A8D-423C-AD8A-3088288A2B9C}" dt="2023-08-22T12:12:58.438" v="6117" actId="1036"/>
          <ac:spMkLst>
            <pc:docMk/>
            <pc:sldMk cId="2667237323" sldId="266"/>
            <ac:spMk id="7" creationId="{D684E202-A82D-AC64-A867-32D7DA98C863}"/>
          </ac:spMkLst>
        </pc:spChg>
      </pc:sldChg>
      <pc:sldChg chg="addSp delSp modSp new mod">
        <pc:chgData name="Jere Lavikainen" userId="f49506f4-e534-49c2-9506-e32534788a4e" providerId="ADAL" clId="{C94068D4-9A8D-423C-AD8A-3088288A2B9C}" dt="2023-09-08T07:56:41.151" v="7386" actId="478"/>
        <pc:sldMkLst>
          <pc:docMk/>
          <pc:sldMk cId="2986714607" sldId="267"/>
        </pc:sldMkLst>
        <pc:spChg chg="mod">
          <ac:chgData name="Jere Lavikainen" userId="f49506f4-e534-49c2-9506-e32534788a4e" providerId="ADAL" clId="{C94068D4-9A8D-423C-AD8A-3088288A2B9C}" dt="2023-08-22T08:18:12.931" v="4179" actId="20577"/>
          <ac:spMkLst>
            <pc:docMk/>
            <pc:sldMk cId="2986714607" sldId="267"/>
            <ac:spMk id="2" creationId="{5A2FB172-8325-B901-6201-994A75E7E596}"/>
          </ac:spMkLst>
        </pc:spChg>
        <pc:spChg chg="del">
          <ac:chgData name="Jere Lavikainen" userId="f49506f4-e534-49c2-9506-e32534788a4e" providerId="ADAL" clId="{C94068D4-9A8D-423C-AD8A-3088288A2B9C}" dt="2023-09-08T07:56:41.151" v="7386" actId="478"/>
          <ac:spMkLst>
            <pc:docMk/>
            <pc:sldMk cId="2986714607" sldId="267"/>
            <ac:spMk id="3" creationId="{BA90A6D6-EFEB-476F-FD65-325DFE6EB7C5}"/>
          </ac:spMkLst>
        </pc:spChg>
        <pc:spChg chg="add mod">
          <ac:chgData name="Jere Lavikainen" userId="f49506f4-e534-49c2-9506-e32534788a4e" providerId="ADAL" clId="{C94068D4-9A8D-423C-AD8A-3088288A2B9C}" dt="2023-08-22T13:50:09.107" v="6243" actId="1076"/>
          <ac:spMkLst>
            <pc:docMk/>
            <pc:sldMk cId="2986714607" sldId="267"/>
            <ac:spMk id="5" creationId="{849714B2-A246-342D-EFCE-10C3ED060D0B}"/>
          </ac:spMkLst>
        </pc:spChg>
      </pc:sldChg>
      <pc:sldChg chg="addSp modSp new mod">
        <pc:chgData name="Jere Lavikainen" userId="f49506f4-e534-49c2-9506-e32534788a4e" providerId="ADAL" clId="{C94068D4-9A8D-423C-AD8A-3088288A2B9C}" dt="2023-08-22T13:50:57.468" v="6255" actId="14100"/>
        <pc:sldMkLst>
          <pc:docMk/>
          <pc:sldMk cId="2639439778" sldId="268"/>
        </pc:sldMkLst>
        <pc:spChg chg="mod">
          <ac:chgData name="Jere Lavikainen" userId="f49506f4-e534-49c2-9506-e32534788a4e" providerId="ADAL" clId="{C94068D4-9A8D-423C-AD8A-3088288A2B9C}" dt="2023-08-22T08:18:17.107" v="4199" actId="20577"/>
          <ac:spMkLst>
            <pc:docMk/>
            <pc:sldMk cId="2639439778" sldId="268"/>
            <ac:spMk id="2" creationId="{D6526963-8048-D04E-E413-C1AD3595751E}"/>
          </ac:spMkLst>
        </pc:spChg>
        <pc:spChg chg="add mod">
          <ac:chgData name="Jere Lavikainen" userId="f49506f4-e534-49c2-9506-e32534788a4e" providerId="ADAL" clId="{C94068D4-9A8D-423C-AD8A-3088288A2B9C}" dt="2023-08-22T13:50:49.895" v="6251"/>
          <ac:spMkLst>
            <pc:docMk/>
            <pc:sldMk cId="2639439778" sldId="268"/>
            <ac:spMk id="5" creationId="{DF842AA0-6B5A-124E-52AD-3EC943D816D1}"/>
          </ac:spMkLst>
        </pc:spChg>
        <pc:spChg chg="add mod">
          <ac:chgData name="Jere Lavikainen" userId="f49506f4-e534-49c2-9506-e32534788a4e" providerId="ADAL" clId="{C94068D4-9A8D-423C-AD8A-3088288A2B9C}" dt="2023-08-22T13:50:57.468" v="6255" actId="14100"/>
          <ac:spMkLst>
            <pc:docMk/>
            <pc:sldMk cId="2639439778" sldId="268"/>
            <ac:spMk id="7" creationId="{6AF82BE4-F48C-284C-3662-5DBE1896BB75}"/>
          </ac:spMkLst>
        </pc:spChg>
      </pc:sldChg>
      <pc:sldChg chg="addSp modSp new mod">
        <pc:chgData name="Jere Lavikainen" userId="f49506f4-e534-49c2-9506-e32534788a4e" providerId="ADAL" clId="{C94068D4-9A8D-423C-AD8A-3088288A2B9C}" dt="2023-08-22T12:28:31.072" v="6220" actId="1035"/>
        <pc:sldMkLst>
          <pc:docMk/>
          <pc:sldMk cId="2264226355" sldId="269"/>
        </pc:sldMkLst>
        <pc:spChg chg="mod">
          <ac:chgData name="Jere Lavikainen" userId="f49506f4-e534-49c2-9506-e32534788a4e" providerId="ADAL" clId="{C94068D4-9A8D-423C-AD8A-3088288A2B9C}" dt="2023-08-22T08:18:24.746" v="4222" actId="20577"/>
          <ac:spMkLst>
            <pc:docMk/>
            <pc:sldMk cId="2264226355" sldId="269"/>
            <ac:spMk id="2" creationId="{F88896EE-E9E7-2180-435F-6D88F661DA77}"/>
          </ac:spMkLst>
        </pc:spChg>
        <pc:spChg chg="add mod">
          <ac:chgData name="Jere Lavikainen" userId="f49506f4-e534-49c2-9506-e32534788a4e" providerId="ADAL" clId="{C94068D4-9A8D-423C-AD8A-3088288A2B9C}" dt="2023-08-22T12:28:10.023" v="6208" actId="1076"/>
          <ac:spMkLst>
            <pc:docMk/>
            <pc:sldMk cId="2264226355" sldId="269"/>
            <ac:spMk id="5" creationId="{4D8CE65A-7FD0-96DA-77B5-A3D861FC30DC}"/>
          </ac:spMkLst>
        </pc:spChg>
        <pc:spChg chg="add mod">
          <ac:chgData name="Jere Lavikainen" userId="f49506f4-e534-49c2-9506-e32534788a4e" providerId="ADAL" clId="{C94068D4-9A8D-423C-AD8A-3088288A2B9C}" dt="2023-08-22T12:28:31.072" v="6220" actId="1035"/>
          <ac:spMkLst>
            <pc:docMk/>
            <pc:sldMk cId="2264226355" sldId="269"/>
            <ac:spMk id="7" creationId="{D7EE8EC6-08D5-1F41-8343-D761C166409A}"/>
          </ac:spMkLst>
        </pc:spChg>
      </pc:sldChg>
      <pc:sldChg chg="addSp modSp new mod">
        <pc:chgData name="Jere Lavikainen" userId="f49506f4-e534-49c2-9506-e32534788a4e" providerId="ADAL" clId="{C94068D4-9A8D-423C-AD8A-3088288A2B9C}" dt="2023-08-22T14:16:10.551" v="6943" actId="20577"/>
        <pc:sldMkLst>
          <pc:docMk/>
          <pc:sldMk cId="651054986" sldId="270"/>
        </pc:sldMkLst>
        <pc:spChg chg="mod">
          <ac:chgData name="Jere Lavikainen" userId="f49506f4-e534-49c2-9506-e32534788a4e" providerId="ADAL" clId="{C94068D4-9A8D-423C-AD8A-3088288A2B9C}" dt="2023-08-22T14:16:10.551" v="6943" actId="20577"/>
          <ac:spMkLst>
            <pc:docMk/>
            <pc:sldMk cId="651054986" sldId="270"/>
            <ac:spMk id="2" creationId="{2ABAD561-6C40-BE12-8E71-288C6F11A814}"/>
          </ac:spMkLst>
        </pc:spChg>
        <pc:spChg chg="add mod">
          <ac:chgData name="Jere Lavikainen" userId="f49506f4-e534-49c2-9506-e32534788a4e" providerId="ADAL" clId="{C94068D4-9A8D-423C-AD8A-3088288A2B9C}" dt="2023-08-22T14:09:45.373" v="6310" actId="20577"/>
          <ac:spMkLst>
            <pc:docMk/>
            <pc:sldMk cId="651054986" sldId="270"/>
            <ac:spMk id="5" creationId="{FD979A62-9871-F241-6D1E-14FEF8B81590}"/>
          </ac:spMkLst>
        </pc:spChg>
        <pc:spChg chg="add mod">
          <ac:chgData name="Jere Lavikainen" userId="f49506f4-e534-49c2-9506-e32534788a4e" providerId="ADAL" clId="{C94068D4-9A8D-423C-AD8A-3088288A2B9C}" dt="2023-08-22T14:09:48.502" v="6311" actId="14100"/>
          <ac:spMkLst>
            <pc:docMk/>
            <pc:sldMk cId="651054986" sldId="270"/>
            <ac:spMk id="7" creationId="{63658B57-E41B-674D-A183-A8771A55362B}"/>
          </ac:spMkLst>
        </pc:spChg>
      </pc:sldChg>
      <pc:sldChg chg="modSp new del mod">
        <pc:chgData name="Jere Lavikainen" userId="f49506f4-e534-49c2-9506-e32534788a4e" providerId="ADAL" clId="{C94068D4-9A8D-423C-AD8A-3088288A2B9C}" dt="2023-08-22T14:10:32.828" v="6322" actId="2696"/>
        <pc:sldMkLst>
          <pc:docMk/>
          <pc:sldMk cId="1566457967" sldId="271"/>
        </pc:sldMkLst>
        <pc:spChg chg="mod">
          <ac:chgData name="Jere Lavikainen" userId="f49506f4-e534-49c2-9506-e32534788a4e" providerId="ADAL" clId="{C94068D4-9A8D-423C-AD8A-3088288A2B9C}" dt="2023-08-22T08:21:02.171" v="4506" actId="20577"/>
          <ac:spMkLst>
            <pc:docMk/>
            <pc:sldMk cId="1566457967" sldId="271"/>
            <ac:spMk id="2" creationId="{5C6780A7-63F5-B611-4687-B34B2A13F90E}"/>
          </ac:spMkLst>
        </pc:spChg>
      </pc:sldChg>
    </pc:docChg>
  </pc:docChgLst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Dynamic memory management and exception handling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DB0-1ABC-992D-466F-B85D50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memory leaks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5741-4132-CC3B-69E7-DB93FF01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using raw pointers for dynamic allocation</a:t>
            </a:r>
          </a:p>
          <a:p>
            <a:pPr lvl="1"/>
            <a:r>
              <a:rPr lang="en-GB" dirty="0"/>
              <a:t>Use smart pointers instead</a:t>
            </a:r>
          </a:p>
          <a:p>
            <a:r>
              <a:rPr lang="en-GB" dirty="0"/>
              <a:t>Modern C++ functionalities are typically safer than classic C</a:t>
            </a:r>
          </a:p>
          <a:p>
            <a:pPr lvl="1"/>
            <a:r>
              <a:rPr lang="en-GB" dirty="0"/>
              <a:t>std::string versus char*</a:t>
            </a:r>
          </a:p>
          <a:p>
            <a:r>
              <a:rPr lang="en-GB" dirty="0"/>
              <a:t>For every “new”, there must be a “delete”</a:t>
            </a:r>
          </a:p>
          <a:p>
            <a:pPr lvl="1"/>
            <a:r>
              <a:rPr lang="en-GB" dirty="0"/>
              <a:t>And the program must always be able to reach that delete</a:t>
            </a:r>
          </a:p>
          <a:p>
            <a:r>
              <a:rPr lang="en-GB" dirty="0"/>
              <a:t>Remember these also in class definitions</a:t>
            </a:r>
          </a:p>
          <a:p>
            <a:pPr lvl="1"/>
            <a:r>
              <a:rPr lang="en-GB" dirty="0"/>
              <a:t>Any dynamically allocated attributes must be deleted</a:t>
            </a:r>
          </a:p>
        </p:txBody>
      </p:sp>
    </p:spTree>
    <p:extLst>
      <p:ext uri="{BB962C8B-B14F-4D97-AF65-F5344CB8AC3E}">
        <p14:creationId xmlns:p14="http://schemas.microsoft.com/office/powerpoint/2010/main" val="9910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6EE-E9E7-2180-435F-6D88F661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memory leak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84A4-8A07-A600-1F44-D53CA5C3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CE65A-7FD0-96DA-77B5-A3D861FC30DC}"/>
              </a:ext>
            </a:extLst>
          </p:cNvPr>
          <p:cNvSpPr txBox="1"/>
          <p:nvPr/>
        </p:nvSpPr>
        <p:spPr>
          <a:xfrm>
            <a:off x="753035" y="1152983"/>
            <a:ext cx="1068593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return a pointer to a heap-allocated double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allocateValueOnHeap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value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value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demonstrate how memory leak can occur even if you use delete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pointer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different values on the heap and point to them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allocateValueOnHeap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(5.5);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a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allocateValueOnHeap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(-2.1);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b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allocateValueOnHeap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(0.3);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c =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deallocate the latest value, BUT this will still leave all the others floating in heap space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*a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*b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*c;</a:t>
            </a:r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E8EC6-08D5-1F41-8343-D761C166409A}"/>
              </a:ext>
            </a:extLst>
          </p:cNvPr>
          <p:cNvSpPr txBox="1"/>
          <p:nvPr/>
        </p:nvSpPr>
        <p:spPr>
          <a:xfrm>
            <a:off x="753034" y="6259680"/>
            <a:ext cx="10685929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5.5, -2.1, -1.45682e+144</a:t>
            </a:r>
          </a:p>
        </p:txBody>
      </p:sp>
    </p:spTree>
    <p:extLst>
      <p:ext uri="{BB962C8B-B14F-4D97-AF65-F5344CB8AC3E}">
        <p14:creationId xmlns:p14="http://schemas.microsoft.com/office/powerpoint/2010/main" val="22642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35FF-F422-65C4-4679-6D42C22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034E-1BE0-9EEE-55E3-4562A6B7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 is an error that occurs during execution</a:t>
            </a:r>
          </a:p>
          <a:p>
            <a:pPr lvl="1"/>
            <a:r>
              <a:rPr lang="en-GB" dirty="0"/>
              <a:t>Program (usually) stops functioning</a:t>
            </a:r>
          </a:p>
          <a:p>
            <a:r>
              <a:rPr lang="en-GB" dirty="0"/>
              <a:t>Keywords of exception handling: try, catch, throw</a:t>
            </a:r>
          </a:p>
          <a:p>
            <a:r>
              <a:rPr lang="en-GB" dirty="0"/>
              <a:t>Exceptions can be “caught” to define what the program should do when one occurs</a:t>
            </a:r>
          </a:p>
          <a:p>
            <a:pPr lvl="1"/>
            <a:r>
              <a:rPr lang="en-GB" dirty="0"/>
              <a:t>Allows the program to recover and continue execution</a:t>
            </a:r>
          </a:p>
          <a:p>
            <a:r>
              <a:rPr lang="en-GB" dirty="0"/>
              <a:t>You can also tell the program to “throw” an exception when a condition is met</a:t>
            </a:r>
          </a:p>
          <a:p>
            <a:pPr lvl="1"/>
            <a:r>
              <a:rPr lang="en-GB" dirty="0"/>
              <a:t>Ensures that the program stops running unless the exception is handled or at least informs the user</a:t>
            </a:r>
          </a:p>
        </p:txBody>
      </p:sp>
    </p:spTree>
    <p:extLst>
      <p:ext uri="{BB962C8B-B14F-4D97-AF65-F5344CB8AC3E}">
        <p14:creationId xmlns:p14="http://schemas.microsoft.com/office/powerpoint/2010/main" val="4368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9A68-4CC0-3DD0-CE3C-AD843E8C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and throwing exceptions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05E1-D5C8-E675-C54D-FB1011FE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Enclose the code you want to evaluate for exceptions with “try”</a:t>
            </a:r>
          </a:p>
          <a:p>
            <a:pPr lvl="1"/>
            <a:r>
              <a:rPr lang="en-GB" dirty="0"/>
              <a:t>Must be followed by catch() and an enclosing block</a:t>
            </a:r>
          </a:p>
          <a:p>
            <a:pPr lvl="2"/>
            <a:r>
              <a:rPr lang="en-GB" dirty="0"/>
              <a:t>Defines what happens if the code enclosed with “try” throws an exception</a:t>
            </a:r>
          </a:p>
          <a:p>
            <a:pPr lvl="2"/>
            <a:r>
              <a:rPr lang="en-GB" dirty="0"/>
              <a:t>Catch has a parameter of type std::exception that can be used to print an explanatory string with what()</a:t>
            </a:r>
          </a:p>
          <a:p>
            <a:r>
              <a:rPr lang="en-GB" dirty="0"/>
              <a:t>Throw exceptions with throw()</a:t>
            </a:r>
          </a:p>
          <a:p>
            <a:pPr lvl="1"/>
            <a:r>
              <a:rPr lang="en-GB" dirty="0"/>
              <a:t>“throw” can also be used to rethrow exceptions that are being caught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B9021-61B2-3967-7847-B9CFE3644930}"/>
              </a:ext>
            </a:extLst>
          </p:cNvPr>
          <p:cNvSpPr txBox="1"/>
          <p:nvPr/>
        </p:nvSpPr>
        <p:spPr>
          <a:xfrm>
            <a:off x="1278294" y="4752306"/>
            <a:ext cx="920309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0)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vec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invalid_argument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"index given was negative, index cannot be negative"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29511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D561-6C40-BE12-8E71-288C6F11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throw and try … catch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608F-B37B-BD83-23EC-87943BC5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79A62-9871-F241-6D1E-14FEF8B81590}"/>
              </a:ext>
            </a:extLst>
          </p:cNvPr>
          <p:cNvSpPr txBox="1"/>
          <p:nvPr/>
        </p:nvSpPr>
        <p:spPr>
          <a:xfrm>
            <a:off x="594034" y="1152983"/>
            <a:ext cx="9965095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if index is negative, throw exception; otherwise, return value from vector by index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getByIndex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0)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vec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idx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invalid_argument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"index given was negative, index cannot be negative"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numbers = { 2,6,14 };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try encloses the statements we are checking for exceptions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getByIndex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(numbers, -3);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catch defines what we do if we encounter an exception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e) {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 this case, we print what the exception said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"Exception occurred, message: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e.what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now let’s try the same with a valid index (no exception will occur)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getByIndex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(numbers, 2);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e)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"Exception occurred, message: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e.what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8B57-E41B-674D-A183-A8771A55362B}"/>
              </a:ext>
            </a:extLst>
          </p:cNvPr>
          <p:cNvSpPr txBox="1"/>
          <p:nvPr/>
        </p:nvSpPr>
        <p:spPr>
          <a:xfrm>
            <a:off x="594034" y="5932723"/>
            <a:ext cx="9965094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Exception occurred, message: index given was negative, index cannot be negative</a:t>
            </a:r>
          </a:p>
          <a:p>
            <a:r>
              <a:rPr lang="en-FI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5105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stack for data that is not needed outside the current scope</a:t>
            </a:r>
          </a:p>
          <a:p>
            <a:r>
              <a:rPr lang="en-GB" dirty="0"/>
              <a:t>Use heap for data that is needed beyond the current scope</a:t>
            </a:r>
          </a:p>
          <a:p>
            <a:r>
              <a:rPr lang="en-GB" dirty="0"/>
              <a:t>Data on stack is deallocated when it goes out of scope</a:t>
            </a:r>
          </a:p>
          <a:p>
            <a:r>
              <a:rPr lang="en-GB"/>
              <a:t>Data </a:t>
            </a:r>
            <a:r>
              <a:rPr lang="en-GB" dirty="0"/>
              <a:t>on heap persists if you manually allocated it</a:t>
            </a:r>
          </a:p>
          <a:p>
            <a:r>
              <a:rPr lang="en-GB" dirty="0"/>
              <a:t>Use pointers only when necessary (polymorphism, working with other libraries)</a:t>
            </a:r>
          </a:p>
          <a:p>
            <a:pPr lvl="1"/>
            <a:r>
              <a:rPr lang="en-GB" dirty="0"/>
              <a:t>Prefer smart pointers whenever possible</a:t>
            </a:r>
          </a:p>
          <a:p>
            <a:r>
              <a:rPr lang="en-GB" b="1" dirty="0"/>
              <a:t>Always</a:t>
            </a:r>
            <a:r>
              <a:rPr lang="en-GB" dirty="0"/>
              <a:t> follow “new” with “delete”</a:t>
            </a:r>
          </a:p>
          <a:p>
            <a:r>
              <a:rPr lang="en-GB" dirty="0"/>
              <a:t>Try to fix the cause of the exception before using exception handling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have an idea of how C++ uses memory storage</a:t>
            </a:r>
          </a:p>
          <a:p>
            <a:pPr lvl="1"/>
            <a:r>
              <a:rPr lang="en-GB" dirty="0"/>
              <a:t>know when and how to to dynamically allocate memory</a:t>
            </a:r>
          </a:p>
          <a:p>
            <a:pPr lvl="1"/>
            <a:r>
              <a:rPr lang="en-GB" dirty="0"/>
              <a:t>know how to safely allocate memory</a:t>
            </a:r>
          </a:p>
          <a:p>
            <a:pPr lvl="1"/>
            <a:r>
              <a:rPr lang="en-GB" dirty="0"/>
              <a:t>be able to prevent some exceptions from crashing the program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0F6E-0BDD-6841-5F13-54AA27AC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allocation in C++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3007-D9F0-289E-88AE-DC8506D4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Most variables are allocated to either stack or heap</a:t>
            </a:r>
          </a:p>
          <a:p>
            <a:r>
              <a:rPr lang="en-GB" dirty="0"/>
              <a:t>Stack</a:t>
            </a:r>
          </a:p>
          <a:p>
            <a:pPr lvl="1"/>
            <a:r>
              <a:rPr lang="en-GB" dirty="0"/>
              <a:t>Temporary memory storage</a:t>
            </a:r>
          </a:p>
          <a:p>
            <a:pPr lvl="1"/>
            <a:r>
              <a:rPr lang="en-GB" dirty="0"/>
              <a:t>Memory is deallocated (released) automatically</a:t>
            </a:r>
          </a:p>
          <a:p>
            <a:pPr lvl="1"/>
            <a:r>
              <a:rPr lang="en-GB" dirty="0"/>
              <a:t>Faster for memory allocation than heap</a:t>
            </a:r>
          </a:p>
          <a:p>
            <a:pPr lvl="1"/>
            <a:r>
              <a:rPr lang="en-GB" dirty="0"/>
              <a:t>Less storage space than heap</a:t>
            </a:r>
          </a:p>
          <a:p>
            <a:r>
              <a:rPr lang="en-GB" dirty="0"/>
              <a:t>Heap</a:t>
            </a:r>
          </a:p>
          <a:p>
            <a:pPr lvl="1"/>
            <a:r>
              <a:rPr lang="en-GB" dirty="0"/>
              <a:t>Permanent memory storage</a:t>
            </a:r>
          </a:p>
          <a:p>
            <a:pPr lvl="1"/>
            <a:r>
              <a:rPr lang="en-GB" dirty="0"/>
              <a:t>Memory is allocated manually</a:t>
            </a:r>
          </a:p>
          <a:p>
            <a:pPr lvl="2"/>
            <a:r>
              <a:rPr lang="en-GB" dirty="0"/>
              <a:t>Dynamic allocation</a:t>
            </a:r>
          </a:p>
          <a:p>
            <a:pPr lvl="2"/>
            <a:r>
              <a:rPr lang="en-GB" dirty="0"/>
              <a:t>Data must also be deallocated manually</a:t>
            </a:r>
          </a:p>
          <a:p>
            <a:pPr lvl="2"/>
            <a:r>
              <a:rPr lang="en-GB" dirty="0"/>
              <a:t>Unsafe</a:t>
            </a:r>
          </a:p>
          <a:p>
            <a:pPr lvl="1"/>
            <a:r>
              <a:rPr lang="en-GB" dirty="0"/>
              <a:t>Used (safely) by some std functionalities like std::vector</a:t>
            </a:r>
          </a:p>
          <a:p>
            <a:pPr lvl="1"/>
            <a:r>
              <a:rPr lang="en-GB" dirty="0"/>
              <a:t>Memory leaks possible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B3B8-B240-8A10-92A9-80993B150F71}"/>
              </a:ext>
            </a:extLst>
          </p:cNvPr>
          <p:cNvSpPr txBox="1"/>
          <p:nvPr/>
        </p:nvSpPr>
        <p:spPr>
          <a:xfrm>
            <a:off x="7184571" y="2415665"/>
            <a:ext cx="27680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stack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allocation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54;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7E507-3721-91E7-C1BD-EA6498EF860E}"/>
              </a:ext>
            </a:extLst>
          </p:cNvPr>
          <p:cNvSpPr txBox="1"/>
          <p:nvPr/>
        </p:nvSpPr>
        <p:spPr>
          <a:xfrm>
            <a:off x="5641910" y="3533106"/>
            <a:ext cx="582852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allocation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- the pointer itself is on the stack (variable that holds a memory address)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- the value 54 is on the heap (the integer that is pointed to) */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age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(54);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4E8A-1188-3A5D-01E4-83B2EBB60B1E}"/>
              </a:ext>
            </a:extLst>
          </p:cNvPr>
          <p:cNvSpPr txBox="1"/>
          <p:nvPr/>
        </p:nvSpPr>
        <p:spPr>
          <a:xfrm>
            <a:off x="5299788" y="5854982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the container itself is on the stack, but its elements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are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on the heap */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ages = { 54 };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72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43F5-4F88-B412-1704-45ED72A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dynamic allocation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49CF-2F63-719B-F2F0-C249EE84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Operators: new, delete, delete[]</a:t>
            </a:r>
          </a:p>
          <a:p>
            <a:r>
              <a:rPr lang="en-GB" dirty="0"/>
              <a:t>Allocate memory on the heap with “new”</a:t>
            </a:r>
          </a:p>
          <a:p>
            <a:pPr lvl="1"/>
            <a:r>
              <a:rPr lang="en-GB" dirty="0"/>
              <a:t>Returns the address of the allocated memory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also be used to allocate an array of memory</a:t>
            </a:r>
          </a:p>
          <a:p>
            <a:pPr lvl="1"/>
            <a:endParaRPr lang="en-GB" dirty="0"/>
          </a:p>
          <a:p>
            <a:r>
              <a:rPr lang="en-GB" dirty="0"/>
              <a:t>Deallocate (release) memory on the heap with “delete”</a:t>
            </a:r>
          </a:p>
          <a:p>
            <a:pPr lvl="1"/>
            <a:r>
              <a:rPr lang="en-GB" dirty="0"/>
              <a:t>Use “delete[]” to deallocate an array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11C20-C6D3-1EF3-E6FD-6CE26A1D6A15}"/>
              </a:ext>
            </a:extLst>
          </p:cNvPr>
          <p:cNvSpPr txBox="1"/>
          <p:nvPr/>
        </p:nvSpPr>
        <p:spPr>
          <a:xfrm>
            <a:off x="1897225" y="3298762"/>
            <a:ext cx="3321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age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(54);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3C3B1-D5CB-B04A-83B8-D068D0469D1A}"/>
              </a:ext>
            </a:extLst>
          </p:cNvPr>
          <p:cNvSpPr txBox="1"/>
          <p:nvPr/>
        </p:nvSpPr>
        <p:spPr>
          <a:xfrm>
            <a:off x="1897225" y="4088754"/>
            <a:ext cx="3265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ages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[3];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4D17-EC3F-BB7E-6F89-BE39C746BE92}"/>
              </a:ext>
            </a:extLst>
          </p:cNvPr>
          <p:cNvSpPr txBox="1"/>
          <p:nvPr/>
        </p:nvSpPr>
        <p:spPr>
          <a:xfrm>
            <a:off x="1897225" y="5339943"/>
            <a:ext cx="20589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fi-F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[]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484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3EE9-1328-316B-FA2A-72EA0AD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(manually) use the heap?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4EE1-F5C0-FE99-DC5D-45FC8FF5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a lot of memory (large objects)</a:t>
            </a:r>
          </a:p>
          <a:p>
            <a:pPr lvl="1"/>
            <a:r>
              <a:rPr lang="en-GB" dirty="0"/>
              <a:t>Heap has more storage space than stack</a:t>
            </a:r>
          </a:p>
          <a:p>
            <a:r>
              <a:rPr lang="en-GB" dirty="0"/>
              <a:t>You want the data to be accessible outside the current scope</a:t>
            </a:r>
          </a:p>
          <a:p>
            <a:pPr lvl="1"/>
            <a:r>
              <a:rPr lang="en-GB" dirty="0"/>
              <a:t>Otherwise, the pointer will point to a deallocated part of stack</a:t>
            </a:r>
          </a:p>
          <a:p>
            <a:r>
              <a:rPr lang="en-GB" dirty="0"/>
              <a:t>If there is no need to allocate on the heap, don’t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783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3EE9-1328-316B-FA2A-72EA0AD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data is accessible outside the current scope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4EE1-F5C0-FE99-DC5D-45FC8FF5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D527E-BE0C-C8A8-FCF6-5D8EC0E5A2B0}"/>
              </a:ext>
            </a:extLst>
          </p:cNvPr>
          <p:cNvSpPr txBox="1"/>
          <p:nvPr/>
        </p:nvSpPr>
        <p:spPr>
          <a:xfrm>
            <a:off x="217715" y="1778612"/>
            <a:ext cx="1175657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note that this function passes pointers by reference; this allows us to modify the original pointers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stackAndHeap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*&amp; </a:t>
            </a:r>
            <a:r>
              <a:rPr lang="sv-SE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*&amp; </a:t>
            </a:r>
            <a:r>
              <a:rPr lang="sv-SE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integer 28 on the heap and have a point to it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(28);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integer 26 on the stack and have b point to it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26;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&amp;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anotherAge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stackAndHeap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anotherAge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*age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valid, because the value pointed to is on the heap; accessible anywhere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anotherAge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 behaviour, because the value pointed to is deallocated</a:t>
            </a: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anotherAge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is a called dangling pointer and the memory address may now contain something else</a:t>
            </a: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delete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always remember to deallocate dynamically allocated memory!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anotherAge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this will "neutralize" the dangling pointer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4E202-A82D-AC64-A867-32D7DA98C863}"/>
              </a:ext>
            </a:extLst>
          </p:cNvPr>
          <p:cNvSpPr txBox="1"/>
          <p:nvPr/>
        </p:nvSpPr>
        <p:spPr>
          <a:xfrm>
            <a:off x="217714" y="6321820"/>
            <a:ext cx="11756569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28</a:t>
            </a:r>
          </a:p>
          <a:p>
            <a:r>
              <a:rPr lang="en-FI" sz="1400" dirty="0"/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266723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6BC-EB87-41C4-11E8-3E14DCE8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pointers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5E92-3A6B-CCA6-0382-65F24442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Stack-allocated objects that wrap pointers</a:t>
            </a:r>
          </a:p>
          <a:p>
            <a:pPr lvl="1"/>
            <a:r>
              <a:rPr lang="en-GB" dirty="0"/>
              <a:t>Deallocated automatically when it goes out of scope</a:t>
            </a:r>
          </a:p>
          <a:p>
            <a:r>
              <a:rPr lang="en-GB" dirty="0"/>
              <a:t>You can write your own or use existing ones</a:t>
            </a:r>
          </a:p>
          <a:p>
            <a:pPr lvl="1"/>
            <a:r>
              <a:rPr lang="en-GB" dirty="0" err="1"/>
              <a:t>auto_ptr</a:t>
            </a:r>
            <a:endParaRPr lang="en-GB" dirty="0"/>
          </a:p>
          <a:p>
            <a:pPr lvl="2"/>
            <a:r>
              <a:rPr lang="en-GB" dirty="0"/>
              <a:t>Only one pointer can point to the same entity</a:t>
            </a:r>
          </a:p>
          <a:p>
            <a:pPr lvl="2"/>
            <a:r>
              <a:rPr lang="en-GB" dirty="0"/>
              <a:t>Old version of </a:t>
            </a:r>
            <a:r>
              <a:rPr lang="en-GB" dirty="0" err="1"/>
              <a:t>unique_ptr</a:t>
            </a:r>
            <a:endParaRPr lang="en-GB" dirty="0"/>
          </a:p>
          <a:p>
            <a:pPr lvl="1"/>
            <a:r>
              <a:rPr lang="en-GB" dirty="0" err="1"/>
              <a:t>unique_ptr</a:t>
            </a:r>
            <a:endParaRPr lang="en-GB" dirty="0"/>
          </a:p>
          <a:p>
            <a:pPr lvl="2"/>
            <a:r>
              <a:rPr lang="en-GB" dirty="0"/>
              <a:t>Only one pointer can point to the same entity</a:t>
            </a:r>
          </a:p>
          <a:p>
            <a:pPr lvl="2"/>
            <a:r>
              <a:rPr lang="en-GB" dirty="0"/>
              <a:t>New version of </a:t>
            </a:r>
            <a:r>
              <a:rPr lang="en-GB" dirty="0" err="1"/>
              <a:t>auto_ptr</a:t>
            </a:r>
            <a:endParaRPr lang="en-GB" dirty="0"/>
          </a:p>
          <a:p>
            <a:pPr lvl="1"/>
            <a:r>
              <a:rPr lang="en-GB" dirty="0" err="1"/>
              <a:t>shared_ptr</a:t>
            </a:r>
            <a:endParaRPr lang="en-GB" dirty="0"/>
          </a:p>
          <a:p>
            <a:pPr lvl="2"/>
            <a:r>
              <a:rPr lang="en-GB" dirty="0"/>
              <a:t>More than one pointer can point to the same entity</a:t>
            </a:r>
          </a:p>
          <a:p>
            <a:pPr lvl="2"/>
            <a:r>
              <a:rPr lang="en-GB" dirty="0"/>
              <a:t>Counts how many pointers point to the same object with a reference counter</a:t>
            </a:r>
          </a:p>
          <a:p>
            <a:pPr lvl="1"/>
            <a:r>
              <a:rPr lang="en-GB" dirty="0" err="1"/>
              <a:t>weak_ptr</a:t>
            </a:r>
            <a:endParaRPr lang="en-GB" dirty="0"/>
          </a:p>
          <a:p>
            <a:pPr lvl="2"/>
            <a:r>
              <a:rPr lang="en-GB" dirty="0"/>
              <a:t>Like </a:t>
            </a:r>
            <a:r>
              <a:rPr lang="en-GB" dirty="0" err="1"/>
              <a:t>shared_ptr</a:t>
            </a:r>
            <a:r>
              <a:rPr lang="en-GB" dirty="0"/>
              <a:t>, but doesn’t participate in reference counting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7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B172-8325-B901-6201-994A75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unique_ptr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714B2-A246-342D-EFCE-10C3ED060D0B}"/>
              </a:ext>
            </a:extLst>
          </p:cNvPr>
          <p:cNvSpPr txBox="1"/>
          <p:nvPr/>
        </p:nvSpPr>
        <p:spPr>
          <a:xfrm>
            <a:off x="146180" y="2767280"/>
            <a:ext cx="1189964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two unique pointers, one pointing to a </a:t>
            </a:r>
            <a:r>
              <a:rPr lang="en-GB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boolean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and one null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booleanPtr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anotherPtr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booleanPtr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; // not allowed, because unique pointers cannot share an object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std::move(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booleanPtr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we can instead change "ownership" of the object with move()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98671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6963-8048-D04E-E413-C1AD3595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shared_ptr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BAAC-1637-8E42-AAB8-B9ABDAC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42AA0-6B5A-124E-52AD-3EC943D816D1}"/>
              </a:ext>
            </a:extLst>
          </p:cNvPr>
          <p:cNvSpPr txBox="1"/>
          <p:nvPr/>
        </p:nvSpPr>
        <p:spPr>
          <a:xfrm>
            <a:off x="1145705" y="1585938"/>
            <a:ext cx="99005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>
                <a:solidFill>
                  <a:srgbClr val="008000"/>
                </a:solidFill>
                <a:latin typeface="Cascadia Mono" panose="020B0609020000020004" pitchFamily="49" charset="0"/>
              </a:rPr>
              <a:t>// create two shared pointers, one pointing to a boolean and one null</a:t>
            </a:r>
            <a:endParaRPr lang="en-GB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>
                <a:solidFill>
                  <a:srgbClr val="2B91AF"/>
                </a:solidFill>
                <a:latin typeface="Cascadia Mono" panose="020B0609020000020004" pitchFamily="49" charset="0"/>
              </a:rPr>
              <a:t>shared_ptr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&gt; booleanPtr(</a:t>
            </a:r>
            <a:r>
              <a:rPr lang="en-GB" sz="16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600">
                <a:solidFill>
                  <a:srgbClr val="2B91AF"/>
                </a:solidFill>
                <a:latin typeface="Cascadia Mono" panose="020B0609020000020004" pitchFamily="49" charset="0"/>
              </a:rPr>
              <a:t>shared_ptr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&gt; anotherPtr;</a:t>
            </a:r>
          </a:p>
          <a:p>
            <a:r>
              <a:rPr lang="en-FI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GB" sz="1600">
                <a:solidFill>
                  <a:srgbClr val="008000"/>
                </a:solidFill>
                <a:latin typeface="Cascadia Mono" panose="020B0609020000020004" pitchFamily="49" charset="0"/>
              </a:rPr>
              <a:t>// count how many pointers share the object pointed to by each pointer</a:t>
            </a:r>
            <a:endParaRPr lang="en-GB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booleanPtr.use_count()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anotherPtr.use_count()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endParaRPr lang="en-FI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anotherPtr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booleanPtr; </a:t>
            </a:r>
            <a:r>
              <a:rPr lang="en-GB" sz="1600">
                <a:solidFill>
                  <a:srgbClr val="008000"/>
                </a:solidFill>
                <a:latin typeface="Cascadia Mono" panose="020B0609020000020004" pitchFamily="49" charset="0"/>
              </a:rPr>
              <a:t>// allowed, because shared pointers can share an object</a:t>
            </a:r>
            <a:endParaRPr lang="en-GB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600">
                <a:solidFill>
                  <a:srgbClr val="008000"/>
                </a:solidFill>
                <a:latin typeface="Cascadia Mono" panose="020B0609020000020004" pitchFamily="49" charset="0"/>
              </a:rPr>
              <a:t>// count again</a:t>
            </a:r>
            <a:endParaRPr lang="fi-FI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booleanPtr.use_count()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anotherPtr.use_count() </a:t>
            </a:r>
            <a:r>
              <a:rPr lang="en-GB" sz="16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60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  <a:endParaRPr lang="en-FI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82BE4-F48C-284C-3662-5DBE1896BB75}"/>
              </a:ext>
            </a:extLst>
          </p:cNvPr>
          <p:cNvSpPr txBox="1"/>
          <p:nvPr/>
        </p:nvSpPr>
        <p:spPr>
          <a:xfrm>
            <a:off x="1145705" y="4832596"/>
            <a:ext cx="9900590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1</a:t>
            </a:r>
          </a:p>
          <a:p>
            <a:r>
              <a:rPr lang="en-FI" dirty="0"/>
              <a:t>0</a:t>
            </a:r>
          </a:p>
          <a:p>
            <a:r>
              <a:rPr lang="en-FI" dirty="0"/>
              <a:t>2</a:t>
            </a:r>
          </a:p>
          <a:p>
            <a:r>
              <a:rPr lang="en-FI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943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448</TotalTime>
  <Words>1647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Memory allocation in C++</vt:lpstr>
      <vt:lpstr>How to use dynamic allocation</vt:lpstr>
      <vt:lpstr>When to (manually) use the heap?</vt:lpstr>
      <vt:lpstr>Example: data is accessible outside the current scope</vt:lpstr>
      <vt:lpstr>Smart pointers</vt:lpstr>
      <vt:lpstr>Example: unique_ptr</vt:lpstr>
      <vt:lpstr>Example: shared_ptr</vt:lpstr>
      <vt:lpstr>Avoiding memory leaks</vt:lpstr>
      <vt:lpstr>Example: memory leak</vt:lpstr>
      <vt:lpstr>Exception handling</vt:lpstr>
      <vt:lpstr>Catching and throwing exceptions</vt:lpstr>
      <vt:lpstr>Example: throw and try … catch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2023-09-08T08:01:18Z</dcterms:modified>
</cp:coreProperties>
</file>