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2" r:id="rId17"/>
    <p:sldId id="271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24B1D-33BE-4B6F-8B4F-CE7C4C469755}" v="488" dt="2023-09-08T09:11:58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 Lavikainen" userId="f49506f4-e534-49c2-9506-e32534788a4e" providerId="ADAL" clId="{4C3EC5DB-3FB8-4BBF-A333-01A1BC505AFC}"/>
    <pc:docChg chg="custSel addSld modSld">
      <pc:chgData name="Jere Lavikainen" userId="f49506f4-e534-49c2-9506-e32534788a4e" providerId="ADAL" clId="{4C3EC5DB-3FB8-4BBF-A333-01A1BC505AFC}" dt="2023-08-14T11:25:49.455" v="153" actId="20577"/>
      <pc:docMkLst>
        <pc:docMk/>
      </pc:docMkLst>
      <pc:sldChg chg="modSp new mod">
        <pc:chgData name="Jere Lavikainen" userId="f49506f4-e534-49c2-9506-e32534788a4e" providerId="ADAL" clId="{4C3EC5DB-3FB8-4BBF-A333-01A1BC505AFC}" dt="2023-08-14T11:25:12.240" v="56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4C3EC5DB-3FB8-4BBF-A333-01A1BC505AFC}" dt="2023-08-14T11:25:05.127" v="43" actId="20577"/>
          <ac:spMkLst>
            <pc:docMk/>
            <pc:sldMk cId="1074058286" sldId="256"/>
            <ac:spMk id="2" creationId="{C82F0327-C024-6339-6834-B809A6AF518C}"/>
          </ac:spMkLst>
        </pc:spChg>
        <pc:spChg chg="mod">
          <ac:chgData name="Jere Lavikainen" userId="f49506f4-e534-49c2-9506-e32534788a4e" providerId="ADAL" clId="{4C3EC5DB-3FB8-4BBF-A333-01A1BC505AFC}" dt="2023-08-14T11:25:12.240" v="56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49.455" v="153" actId="20577"/>
        <pc:sldMkLst>
          <pc:docMk/>
          <pc:sldMk cId="2091328362" sldId="257"/>
        </pc:sldMkLst>
        <pc:spChg chg="mod">
          <ac:chgData name="Jere Lavikainen" userId="f49506f4-e534-49c2-9506-e32534788a4e" providerId="ADAL" clId="{4C3EC5DB-3FB8-4BBF-A333-01A1BC505AFC}" dt="2023-08-14T11:25:20.999" v="77" actId="20577"/>
          <ac:spMkLst>
            <pc:docMk/>
            <pc:sldMk cId="2091328362" sldId="257"/>
            <ac:spMk id="2" creationId="{46141459-EB5F-6F2B-F845-DA4C3B58EE73}"/>
          </ac:spMkLst>
        </pc:spChg>
        <pc:spChg chg="mod">
          <ac:chgData name="Jere Lavikainen" userId="f49506f4-e534-49c2-9506-e32534788a4e" providerId="ADAL" clId="{4C3EC5DB-3FB8-4BBF-A333-01A1BC505AFC}" dt="2023-08-14T11:25:49.455" v="153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23.160" v="84" actId="20577"/>
        <pc:sldMkLst>
          <pc:docMk/>
          <pc:sldMk cId="3295203463" sldId="258"/>
        </pc:sldMkLst>
        <pc:spChg chg="mod">
          <ac:chgData name="Jere Lavikainen" userId="f49506f4-e534-49c2-9506-e32534788a4e" providerId="ADAL" clId="{4C3EC5DB-3FB8-4BBF-A333-01A1BC505AFC}" dt="2023-08-14T11:25:23.160" v="84" actId="20577"/>
          <ac:spMkLst>
            <pc:docMk/>
            <pc:sldMk cId="3295203463" sldId="258"/>
            <ac:spMk id="2" creationId="{0C0D0D47-8B22-1FA6-F40E-E4D8C1B35DA9}"/>
          </ac:spMkLst>
        </pc:spChg>
      </pc:sldChg>
    </pc:docChg>
  </pc:docChgLst>
  <pc:docChgLst>
    <pc:chgData name="Jere Lavikainen" userId="f49506f4-e534-49c2-9506-e32534788a4e" providerId="ADAL" clId="{29B24B1D-33BE-4B6F-8B4F-CE7C4C469755}"/>
    <pc:docChg chg="undo redo custSel addSld delSld modSld sldOrd">
      <pc:chgData name="Jere Lavikainen" userId="f49506f4-e534-49c2-9506-e32534788a4e" providerId="ADAL" clId="{29B24B1D-33BE-4B6F-8B4F-CE7C4C469755}" dt="2023-09-08T13:44:59.881" v="8720"/>
      <pc:docMkLst>
        <pc:docMk/>
      </pc:docMkLst>
      <pc:sldChg chg="modSp mod">
        <pc:chgData name="Jere Lavikainen" userId="f49506f4-e534-49c2-9506-e32534788a4e" providerId="ADAL" clId="{29B24B1D-33BE-4B6F-8B4F-CE7C4C469755}" dt="2023-08-23T06:57:42.643" v="1061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29B24B1D-33BE-4B6F-8B4F-CE7C4C469755}" dt="2023-08-23T06:57:42.643" v="1061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mod modAnim">
        <pc:chgData name="Jere Lavikainen" userId="f49506f4-e534-49c2-9506-e32534788a4e" providerId="ADAL" clId="{29B24B1D-33BE-4B6F-8B4F-CE7C4C469755}" dt="2023-09-08T08:36:59.797" v="7250"/>
        <pc:sldMkLst>
          <pc:docMk/>
          <pc:sldMk cId="2091328362" sldId="257"/>
        </pc:sldMkLst>
        <pc:spChg chg="mod">
          <ac:chgData name="Jere Lavikainen" userId="f49506f4-e534-49c2-9506-e32534788a4e" providerId="ADAL" clId="{29B24B1D-33BE-4B6F-8B4F-CE7C4C469755}" dt="2023-09-08T08:36:40.974" v="7246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mod modAnim">
        <pc:chgData name="Jere Lavikainen" userId="f49506f4-e534-49c2-9506-e32534788a4e" providerId="ADAL" clId="{29B24B1D-33BE-4B6F-8B4F-CE7C4C469755}" dt="2023-09-08T08:42:37.373" v="7331"/>
        <pc:sldMkLst>
          <pc:docMk/>
          <pc:sldMk cId="3295203463" sldId="258"/>
        </pc:sldMkLst>
        <pc:spChg chg="mod">
          <ac:chgData name="Jere Lavikainen" userId="f49506f4-e534-49c2-9506-e32534788a4e" providerId="ADAL" clId="{29B24B1D-33BE-4B6F-8B4F-CE7C4C469755}" dt="2023-08-23T10:26:23.562" v="7196" actId="20577"/>
          <ac:spMkLst>
            <pc:docMk/>
            <pc:sldMk cId="3295203463" sldId="258"/>
            <ac:spMk id="3" creationId="{6D7BB66D-152D-EE6A-54DD-4A1F1586A8B1}"/>
          </ac:spMkLst>
        </pc:spChg>
      </pc:sldChg>
      <pc:sldChg chg="modSp new mod modAnim">
        <pc:chgData name="Jere Lavikainen" userId="f49506f4-e534-49c2-9506-e32534788a4e" providerId="ADAL" clId="{29B24B1D-33BE-4B6F-8B4F-CE7C4C469755}" dt="2023-09-08T08:37:51.769" v="7283" actId="20577"/>
        <pc:sldMkLst>
          <pc:docMk/>
          <pc:sldMk cId="659269932" sldId="259"/>
        </pc:sldMkLst>
        <pc:spChg chg="mod">
          <ac:chgData name="Jere Lavikainen" userId="f49506f4-e534-49c2-9506-e32534788a4e" providerId="ADAL" clId="{29B24B1D-33BE-4B6F-8B4F-CE7C4C469755}" dt="2023-08-23T06:50:25.338" v="90" actId="20577"/>
          <ac:spMkLst>
            <pc:docMk/>
            <pc:sldMk cId="659269932" sldId="259"/>
            <ac:spMk id="2" creationId="{9EB21569-E6B0-92F1-DC40-F201A5BE7323}"/>
          </ac:spMkLst>
        </pc:spChg>
        <pc:spChg chg="mod">
          <ac:chgData name="Jere Lavikainen" userId="f49506f4-e534-49c2-9506-e32534788a4e" providerId="ADAL" clId="{29B24B1D-33BE-4B6F-8B4F-CE7C4C469755}" dt="2023-09-08T08:37:51.769" v="7283" actId="20577"/>
          <ac:spMkLst>
            <pc:docMk/>
            <pc:sldMk cId="659269932" sldId="259"/>
            <ac:spMk id="3" creationId="{57B1D0CF-5EE8-D66A-4F11-D23DD75C545B}"/>
          </ac:spMkLst>
        </pc:spChg>
      </pc:sldChg>
      <pc:sldChg chg="modSp new mod modAnim">
        <pc:chgData name="Jere Lavikainen" userId="f49506f4-e534-49c2-9506-e32534788a4e" providerId="ADAL" clId="{29B24B1D-33BE-4B6F-8B4F-CE7C4C469755}" dt="2023-09-08T08:38:34.043" v="7289"/>
        <pc:sldMkLst>
          <pc:docMk/>
          <pc:sldMk cId="1216970344" sldId="260"/>
        </pc:sldMkLst>
        <pc:spChg chg="mod">
          <ac:chgData name="Jere Lavikainen" userId="f49506f4-e534-49c2-9506-e32534788a4e" providerId="ADAL" clId="{29B24B1D-33BE-4B6F-8B4F-CE7C4C469755}" dt="2023-08-23T06:54:19.994" v="844" actId="20577"/>
          <ac:spMkLst>
            <pc:docMk/>
            <pc:sldMk cId="1216970344" sldId="260"/>
            <ac:spMk id="2" creationId="{9E280703-12ED-8663-1BA3-43B682236F4A}"/>
          </ac:spMkLst>
        </pc:spChg>
        <pc:spChg chg="mod">
          <ac:chgData name="Jere Lavikainen" userId="f49506f4-e534-49c2-9506-e32534788a4e" providerId="ADAL" clId="{29B24B1D-33BE-4B6F-8B4F-CE7C4C469755}" dt="2023-09-08T08:32:26.583" v="7218" actId="20577"/>
          <ac:spMkLst>
            <pc:docMk/>
            <pc:sldMk cId="1216970344" sldId="260"/>
            <ac:spMk id="3" creationId="{0ECEE12E-68A7-7D25-8540-B30C13AEBB99}"/>
          </ac:spMkLst>
        </pc:spChg>
      </pc:sldChg>
      <pc:sldChg chg="addSp delSp modSp new mod">
        <pc:chgData name="Jere Lavikainen" userId="f49506f4-e534-49c2-9506-e32534788a4e" providerId="ADAL" clId="{29B24B1D-33BE-4B6F-8B4F-CE7C4C469755}" dt="2023-08-23T07:35:43.793" v="1863" actId="1076"/>
        <pc:sldMkLst>
          <pc:docMk/>
          <pc:sldMk cId="2416930313" sldId="261"/>
        </pc:sldMkLst>
        <pc:spChg chg="mod">
          <ac:chgData name="Jere Lavikainen" userId="f49506f4-e534-49c2-9506-e32534788a4e" providerId="ADAL" clId="{29B24B1D-33BE-4B6F-8B4F-CE7C4C469755}" dt="2023-08-23T07:35:24.785" v="1859" actId="20577"/>
          <ac:spMkLst>
            <pc:docMk/>
            <pc:sldMk cId="2416930313" sldId="261"/>
            <ac:spMk id="2" creationId="{F08565BD-B4F4-8499-CC07-2738E70E3BAA}"/>
          </ac:spMkLst>
        </pc:spChg>
        <pc:spChg chg="add mod">
          <ac:chgData name="Jere Lavikainen" userId="f49506f4-e534-49c2-9506-e32534788a4e" providerId="ADAL" clId="{29B24B1D-33BE-4B6F-8B4F-CE7C4C469755}" dt="2023-08-23T07:35:43.793" v="1863" actId="1076"/>
          <ac:spMkLst>
            <pc:docMk/>
            <pc:sldMk cId="2416930313" sldId="261"/>
            <ac:spMk id="5" creationId="{F5437DF6-96B1-3272-3C8F-D50441394DCA}"/>
          </ac:spMkLst>
        </pc:spChg>
        <pc:spChg chg="add del mod">
          <ac:chgData name="Jere Lavikainen" userId="f49506f4-e534-49c2-9506-e32534788a4e" providerId="ADAL" clId="{29B24B1D-33BE-4B6F-8B4F-CE7C4C469755}" dt="2023-08-23T07:35:21.706" v="1853" actId="478"/>
          <ac:spMkLst>
            <pc:docMk/>
            <pc:sldMk cId="2416930313" sldId="261"/>
            <ac:spMk id="7" creationId="{FE047D28-881B-92D8-4FEB-2E5D162E0570}"/>
          </ac:spMkLst>
        </pc:spChg>
      </pc:sldChg>
      <pc:sldChg chg="addSp delSp modSp add mod">
        <pc:chgData name="Jere Lavikainen" userId="f49506f4-e534-49c2-9506-e32534788a4e" providerId="ADAL" clId="{29B24B1D-33BE-4B6F-8B4F-CE7C4C469755}" dt="2023-09-08T08:38:46.251" v="7290" actId="478"/>
        <pc:sldMkLst>
          <pc:docMk/>
          <pc:sldMk cId="878529708" sldId="262"/>
        </pc:sldMkLst>
        <pc:spChg chg="mod">
          <ac:chgData name="Jere Lavikainen" userId="f49506f4-e534-49c2-9506-e32534788a4e" providerId="ADAL" clId="{29B24B1D-33BE-4B6F-8B4F-CE7C4C469755}" dt="2023-08-23T07:38:19.931" v="1895" actId="20577"/>
          <ac:spMkLst>
            <pc:docMk/>
            <pc:sldMk cId="878529708" sldId="262"/>
            <ac:spMk id="2" creationId="{F08565BD-B4F4-8499-CC07-2738E70E3BAA}"/>
          </ac:spMkLst>
        </pc:spChg>
        <pc:spChg chg="del">
          <ac:chgData name="Jere Lavikainen" userId="f49506f4-e534-49c2-9506-e32534788a4e" providerId="ADAL" clId="{29B24B1D-33BE-4B6F-8B4F-CE7C4C469755}" dt="2023-09-08T08:38:46.251" v="7290" actId="478"/>
          <ac:spMkLst>
            <pc:docMk/>
            <pc:sldMk cId="878529708" sldId="262"/>
            <ac:spMk id="3" creationId="{5428C264-22EC-E196-9B4D-6A3452DEF190}"/>
          </ac:spMkLst>
        </pc:spChg>
        <pc:spChg chg="add del mod">
          <ac:chgData name="Jere Lavikainen" userId="f49506f4-e534-49c2-9506-e32534788a4e" providerId="ADAL" clId="{29B24B1D-33BE-4B6F-8B4F-CE7C4C469755}" dt="2023-08-23T07:37:52.658" v="1892" actId="1076"/>
          <ac:spMkLst>
            <pc:docMk/>
            <pc:sldMk cId="878529708" sldId="262"/>
            <ac:spMk id="5" creationId="{F5437DF6-96B1-3272-3C8F-D50441394DCA}"/>
          </ac:spMkLst>
        </pc:spChg>
        <pc:spChg chg="add del mod">
          <ac:chgData name="Jere Lavikainen" userId="f49506f4-e534-49c2-9506-e32534788a4e" providerId="ADAL" clId="{29B24B1D-33BE-4B6F-8B4F-CE7C4C469755}" dt="2023-08-23T07:36:44.955" v="1875" actId="22"/>
          <ac:spMkLst>
            <pc:docMk/>
            <pc:sldMk cId="878529708" sldId="262"/>
            <ac:spMk id="6" creationId="{E4DEEA0B-45D3-D7EE-EAE8-C2EDBE11485E}"/>
          </ac:spMkLst>
        </pc:spChg>
        <pc:spChg chg="add mod">
          <ac:chgData name="Jere Lavikainen" userId="f49506f4-e534-49c2-9506-e32534788a4e" providerId="ADAL" clId="{29B24B1D-33BE-4B6F-8B4F-CE7C4C469755}" dt="2023-08-23T07:37:48.649" v="1891" actId="1076"/>
          <ac:spMkLst>
            <pc:docMk/>
            <pc:sldMk cId="878529708" sldId="262"/>
            <ac:spMk id="8" creationId="{3B086324-19A9-F771-C3D6-F04A69311797}"/>
          </ac:spMkLst>
        </pc:spChg>
        <pc:spChg chg="add mod">
          <ac:chgData name="Jere Lavikainen" userId="f49506f4-e534-49c2-9506-e32534788a4e" providerId="ADAL" clId="{29B24B1D-33BE-4B6F-8B4F-CE7C4C469755}" dt="2023-08-23T07:37:55.129" v="1893" actId="1076"/>
          <ac:spMkLst>
            <pc:docMk/>
            <pc:sldMk cId="878529708" sldId="262"/>
            <ac:spMk id="10" creationId="{FE05829A-4D63-8777-8B74-1B7739AB85D7}"/>
          </ac:spMkLst>
        </pc:spChg>
      </pc:sldChg>
      <pc:sldChg chg="modSp new add del mod modAnim">
        <pc:chgData name="Jere Lavikainen" userId="f49506f4-e534-49c2-9506-e32534788a4e" providerId="ADAL" clId="{29B24B1D-33BE-4B6F-8B4F-CE7C4C469755}" dt="2023-09-08T08:40:00.350" v="7295"/>
        <pc:sldMkLst>
          <pc:docMk/>
          <pc:sldMk cId="246333310" sldId="263"/>
        </pc:sldMkLst>
        <pc:spChg chg="mod">
          <ac:chgData name="Jere Lavikainen" userId="f49506f4-e534-49c2-9506-e32534788a4e" providerId="ADAL" clId="{29B24B1D-33BE-4B6F-8B4F-CE7C4C469755}" dt="2023-08-23T07:39:03.003" v="1933" actId="20577"/>
          <ac:spMkLst>
            <pc:docMk/>
            <pc:sldMk cId="246333310" sldId="263"/>
            <ac:spMk id="2" creationId="{06B5F01F-B315-90B9-D16F-F6C2F4F1D59B}"/>
          </ac:spMkLst>
        </pc:spChg>
        <pc:spChg chg="mod">
          <ac:chgData name="Jere Lavikainen" userId="f49506f4-e534-49c2-9506-e32534788a4e" providerId="ADAL" clId="{29B24B1D-33BE-4B6F-8B4F-CE7C4C469755}" dt="2023-09-08T08:33:05.383" v="7238" actId="20577"/>
          <ac:spMkLst>
            <pc:docMk/>
            <pc:sldMk cId="246333310" sldId="263"/>
            <ac:spMk id="3" creationId="{138B7E99-6BF9-62B3-88DC-84257CC825A0}"/>
          </ac:spMkLst>
        </pc:spChg>
      </pc:sldChg>
      <pc:sldChg chg="addSp modSp new mod">
        <pc:chgData name="Jere Lavikainen" userId="f49506f4-e534-49c2-9506-e32534788a4e" providerId="ADAL" clId="{29B24B1D-33BE-4B6F-8B4F-CE7C4C469755}" dt="2023-08-23T07:48:35.962" v="2477" actId="20577"/>
        <pc:sldMkLst>
          <pc:docMk/>
          <pc:sldMk cId="3943764560" sldId="264"/>
        </pc:sldMkLst>
        <pc:spChg chg="mod">
          <ac:chgData name="Jere Lavikainen" userId="f49506f4-e534-49c2-9506-e32534788a4e" providerId="ADAL" clId="{29B24B1D-33BE-4B6F-8B4F-CE7C4C469755}" dt="2023-08-23T07:45:01.426" v="2333" actId="20577"/>
          <ac:spMkLst>
            <pc:docMk/>
            <pc:sldMk cId="3943764560" sldId="264"/>
            <ac:spMk id="2" creationId="{715FDAC0-C7D2-EEE9-2ACB-34A8E7AC2D69}"/>
          </ac:spMkLst>
        </pc:spChg>
        <pc:spChg chg="add mod">
          <ac:chgData name="Jere Lavikainen" userId="f49506f4-e534-49c2-9506-e32534788a4e" providerId="ADAL" clId="{29B24B1D-33BE-4B6F-8B4F-CE7C4C469755}" dt="2023-08-23T07:48:35.962" v="2477" actId="20577"/>
          <ac:spMkLst>
            <pc:docMk/>
            <pc:sldMk cId="3943764560" sldId="264"/>
            <ac:spMk id="5" creationId="{E9A0D133-0AEF-49F3-1FBD-217349E35E21}"/>
          </ac:spMkLst>
        </pc:spChg>
      </pc:sldChg>
      <pc:sldChg chg="modSp add mod">
        <pc:chgData name="Jere Lavikainen" userId="f49506f4-e534-49c2-9506-e32534788a4e" providerId="ADAL" clId="{29B24B1D-33BE-4B6F-8B4F-CE7C4C469755}" dt="2023-08-23T07:48:52.322" v="2500" actId="20577"/>
        <pc:sldMkLst>
          <pc:docMk/>
          <pc:sldMk cId="1656773834" sldId="265"/>
        </pc:sldMkLst>
        <pc:spChg chg="mod">
          <ac:chgData name="Jere Lavikainen" userId="f49506f4-e534-49c2-9506-e32534788a4e" providerId="ADAL" clId="{29B24B1D-33BE-4B6F-8B4F-CE7C4C469755}" dt="2023-08-23T07:45:05.523" v="2339" actId="20577"/>
          <ac:spMkLst>
            <pc:docMk/>
            <pc:sldMk cId="1656773834" sldId="265"/>
            <ac:spMk id="2" creationId="{715FDAC0-C7D2-EEE9-2ACB-34A8E7AC2D69}"/>
          </ac:spMkLst>
        </pc:spChg>
        <pc:spChg chg="mod">
          <ac:chgData name="Jere Lavikainen" userId="f49506f4-e534-49c2-9506-e32534788a4e" providerId="ADAL" clId="{29B24B1D-33BE-4B6F-8B4F-CE7C4C469755}" dt="2023-08-23T07:48:52.322" v="2500" actId="20577"/>
          <ac:spMkLst>
            <pc:docMk/>
            <pc:sldMk cId="1656773834" sldId="265"/>
            <ac:spMk id="5" creationId="{E9A0D133-0AEF-49F3-1FBD-217349E35E21}"/>
          </ac:spMkLst>
        </pc:spChg>
      </pc:sldChg>
      <pc:sldChg chg="addSp delSp modSp new mod">
        <pc:chgData name="Jere Lavikainen" userId="f49506f4-e534-49c2-9506-e32534788a4e" providerId="ADAL" clId="{29B24B1D-33BE-4B6F-8B4F-CE7C4C469755}" dt="2023-09-08T08:40:12.606" v="7296" actId="478"/>
        <pc:sldMkLst>
          <pc:docMk/>
          <pc:sldMk cId="3381245474" sldId="266"/>
        </pc:sldMkLst>
        <pc:spChg chg="mod">
          <ac:chgData name="Jere Lavikainen" userId="f49506f4-e534-49c2-9506-e32534788a4e" providerId="ADAL" clId="{29B24B1D-33BE-4B6F-8B4F-CE7C4C469755}" dt="2023-08-23T07:44:58.130" v="2331" actId="20577"/>
          <ac:spMkLst>
            <pc:docMk/>
            <pc:sldMk cId="3381245474" sldId="266"/>
            <ac:spMk id="2" creationId="{8C342DDF-AC0A-D75F-DEEA-D4BF599298B2}"/>
          </ac:spMkLst>
        </pc:spChg>
        <pc:spChg chg="del">
          <ac:chgData name="Jere Lavikainen" userId="f49506f4-e534-49c2-9506-e32534788a4e" providerId="ADAL" clId="{29B24B1D-33BE-4B6F-8B4F-CE7C4C469755}" dt="2023-09-08T08:40:12.606" v="7296" actId="478"/>
          <ac:spMkLst>
            <pc:docMk/>
            <pc:sldMk cId="3381245474" sldId="266"/>
            <ac:spMk id="3" creationId="{2547C647-BE0E-7855-6D50-69ACD3ED7396}"/>
          </ac:spMkLst>
        </pc:spChg>
        <pc:spChg chg="add mod">
          <ac:chgData name="Jere Lavikainen" userId="f49506f4-e534-49c2-9506-e32534788a4e" providerId="ADAL" clId="{29B24B1D-33BE-4B6F-8B4F-CE7C4C469755}" dt="2023-08-23T07:44:48.721" v="2305" actId="1076"/>
          <ac:spMkLst>
            <pc:docMk/>
            <pc:sldMk cId="3381245474" sldId="266"/>
            <ac:spMk id="5" creationId="{E193EC54-9961-D9BE-23F4-3A7A6A95C468}"/>
          </ac:spMkLst>
        </pc:spChg>
      </pc:sldChg>
      <pc:sldChg chg="addSp modSp new mod">
        <pc:chgData name="Jere Lavikainen" userId="f49506f4-e534-49c2-9506-e32534788a4e" providerId="ADAL" clId="{29B24B1D-33BE-4B6F-8B4F-CE7C4C469755}" dt="2023-08-23T07:47:41.531" v="2447" actId="20577"/>
        <pc:sldMkLst>
          <pc:docMk/>
          <pc:sldMk cId="2842109731" sldId="267"/>
        </pc:sldMkLst>
        <pc:spChg chg="mod">
          <ac:chgData name="Jere Lavikainen" userId="f49506f4-e534-49c2-9506-e32534788a4e" providerId="ADAL" clId="{29B24B1D-33BE-4B6F-8B4F-CE7C4C469755}" dt="2023-08-23T07:45:11.274" v="2364" actId="20577"/>
          <ac:spMkLst>
            <pc:docMk/>
            <pc:sldMk cId="2842109731" sldId="267"/>
            <ac:spMk id="2" creationId="{AA0EEE81-BCF8-FE44-A165-CEB42FE5BAB9}"/>
          </ac:spMkLst>
        </pc:spChg>
        <pc:spChg chg="add mod">
          <ac:chgData name="Jere Lavikainen" userId="f49506f4-e534-49c2-9506-e32534788a4e" providerId="ADAL" clId="{29B24B1D-33BE-4B6F-8B4F-CE7C4C469755}" dt="2023-08-23T07:47:41.531" v="2447" actId="20577"/>
          <ac:spMkLst>
            <pc:docMk/>
            <pc:sldMk cId="2842109731" sldId="267"/>
            <ac:spMk id="5" creationId="{4AA0E990-4E21-241D-B66C-456B95EBE1EE}"/>
          </ac:spMkLst>
        </pc:spChg>
        <pc:spChg chg="add mod">
          <ac:chgData name="Jere Lavikainen" userId="f49506f4-e534-49c2-9506-e32534788a4e" providerId="ADAL" clId="{29B24B1D-33BE-4B6F-8B4F-CE7C4C469755}" dt="2023-08-23T07:45:51.394" v="2378" actId="14100"/>
          <ac:spMkLst>
            <pc:docMk/>
            <pc:sldMk cId="2842109731" sldId="267"/>
            <ac:spMk id="7" creationId="{4E385F06-ED6F-8D68-F5CB-B81F3BEDF7B8}"/>
          </ac:spMkLst>
        </pc:spChg>
      </pc:sldChg>
      <pc:sldChg chg="modSp new mod modAnim">
        <pc:chgData name="Jere Lavikainen" userId="f49506f4-e534-49c2-9506-e32534788a4e" providerId="ADAL" clId="{29B24B1D-33BE-4B6F-8B4F-CE7C4C469755}" dt="2023-09-08T08:40:53.661" v="7304"/>
        <pc:sldMkLst>
          <pc:docMk/>
          <pc:sldMk cId="3870930625" sldId="268"/>
        </pc:sldMkLst>
        <pc:spChg chg="mod">
          <ac:chgData name="Jere Lavikainen" userId="f49506f4-e534-49c2-9506-e32534788a4e" providerId="ADAL" clId="{29B24B1D-33BE-4B6F-8B4F-CE7C4C469755}" dt="2023-08-23T08:06:02.098" v="2511" actId="20577"/>
          <ac:spMkLst>
            <pc:docMk/>
            <pc:sldMk cId="3870930625" sldId="268"/>
            <ac:spMk id="2" creationId="{3874D9E3-0938-E414-9376-63FEEF6BAA3F}"/>
          </ac:spMkLst>
        </pc:spChg>
        <pc:spChg chg="mod">
          <ac:chgData name="Jere Lavikainen" userId="f49506f4-e534-49c2-9506-e32534788a4e" providerId="ADAL" clId="{29B24B1D-33BE-4B6F-8B4F-CE7C4C469755}" dt="2023-08-23T08:33:13.199" v="3629" actId="20577"/>
          <ac:spMkLst>
            <pc:docMk/>
            <pc:sldMk cId="3870930625" sldId="268"/>
            <ac:spMk id="3" creationId="{312EAD67-718A-AA66-9B86-CAA8F405517C}"/>
          </ac:spMkLst>
        </pc:spChg>
      </pc:sldChg>
      <pc:sldChg chg="addSp modSp new mod">
        <pc:chgData name="Jere Lavikainen" userId="f49506f4-e534-49c2-9506-e32534788a4e" providerId="ADAL" clId="{29B24B1D-33BE-4B6F-8B4F-CE7C4C469755}" dt="2023-08-23T09:24:25.082" v="3713" actId="14100"/>
        <pc:sldMkLst>
          <pc:docMk/>
          <pc:sldMk cId="1178643896" sldId="269"/>
        </pc:sldMkLst>
        <pc:spChg chg="mod">
          <ac:chgData name="Jere Lavikainen" userId="f49506f4-e534-49c2-9506-e32534788a4e" providerId="ADAL" clId="{29B24B1D-33BE-4B6F-8B4F-CE7C4C469755}" dt="2023-08-23T09:22:07.481" v="3660" actId="20577"/>
          <ac:spMkLst>
            <pc:docMk/>
            <pc:sldMk cId="1178643896" sldId="269"/>
            <ac:spMk id="2" creationId="{15D8C24A-A5DC-21AD-B4DA-79296583DF39}"/>
          </ac:spMkLst>
        </pc:spChg>
        <pc:spChg chg="add mod">
          <ac:chgData name="Jere Lavikainen" userId="f49506f4-e534-49c2-9506-e32534788a4e" providerId="ADAL" clId="{29B24B1D-33BE-4B6F-8B4F-CE7C4C469755}" dt="2023-08-23T09:24:19.698" v="3711" actId="1076"/>
          <ac:spMkLst>
            <pc:docMk/>
            <pc:sldMk cId="1178643896" sldId="269"/>
            <ac:spMk id="5" creationId="{C32833D6-C951-5F4F-8A53-02495AE283AC}"/>
          </ac:spMkLst>
        </pc:spChg>
        <pc:spChg chg="add mod">
          <ac:chgData name="Jere Lavikainen" userId="f49506f4-e534-49c2-9506-e32534788a4e" providerId="ADAL" clId="{29B24B1D-33BE-4B6F-8B4F-CE7C4C469755}" dt="2023-08-23T09:24:25.082" v="3713" actId="14100"/>
          <ac:spMkLst>
            <pc:docMk/>
            <pc:sldMk cId="1178643896" sldId="269"/>
            <ac:spMk id="7" creationId="{75D80588-384C-318A-6188-C93373BFEA5B}"/>
          </ac:spMkLst>
        </pc:spChg>
      </pc:sldChg>
      <pc:sldChg chg="modSp new mod modAnim">
        <pc:chgData name="Jere Lavikainen" userId="f49506f4-e534-49c2-9506-e32534788a4e" providerId="ADAL" clId="{29B24B1D-33BE-4B6F-8B4F-CE7C4C469755}" dt="2023-09-08T08:41:15.484" v="7308"/>
        <pc:sldMkLst>
          <pc:docMk/>
          <pc:sldMk cId="518722213" sldId="270"/>
        </pc:sldMkLst>
        <pc:spChg chg="mod">
          <ac:chgData name="Jere Lavikainen" userId="f49506f4-e534-49c2-9506-e32534788a4e" providerId="ADAL" clId="{29B24B1D-33BE-4B6F-8B4F-CE7C4C469755}" dt="2023-08-23T10:10:35.514" v="5461" actId="20577"/>
          <ac:spMkLst>
            <pc:docMk/>
            <pc:sldMk cId="518722213" sldId="270"/>
            <ac:spMk id="2" creationId="{E10E5B54-BE52-A6D8-4DAF-2DE6B10E340D}"/>
          </ac:spMkLst>
        </pc:spChg>
        <pc:spChg chg="mod">
          <ac:chgData name="Jere Lavikainen" userId="f49506f4-e534-49c2-9506-e32534788a4e" providerId="ADAL" clId="{29B24B1D-33BE-4B6F-8B4F-CE7C4C469755}" dt="2023-08-23T10:24:25.890" v="7176" actId="20577"/>
          <ac:spMkLst>
            <pc:docMk/>
            <pc:sldMk cId="518722213" sldId="270"/>
            <ac:spMk id="3" creationId="{AE9DBDFB-F83A-F6E8-3874-411DDA1CDD5E}"/>
          </ac:spMkLst>
        </pc:spChg>
      </pc:sldChg>
      <pc:sldChg chg="modSp new mod modAnim">
        <pc:chgData name="Jere Lavikainen" userId="f49506f4-e534-49c2-9506-e32534788a4e" providerId="ADAL" clId="{29B24B1D-33BE-4B6F-8B4F-CE7C4C469755}" dt="2023-09-08T08:42:15.684" v="7324"/>
        <pc:sldMkLst>
          <pc:docMk/>
          <pc:sldMk cId="1455761428" sldId="271"/>
        </pc:sldMkLst>
        <pc:spChg chg="mod">
          <ac:chgData name="Jere Lavikainen" userId="f49506f4-e534-49c2-9506-e32534788a4e" providerId="ADAL" clId="{29B24B1D-33BE-4B6F-8B4F-CE7C4C469755}" dt="2023-08-23T10:02:03.395" v="4046" actId="20577"/>
          <ac:spMkLst>
            <pc:docMk/>
            <pc:sldMk cId="1455761428" sldId="271"/>
            <ac:spMk id="2" creationId="{8C904E80-D19E-620F-A28B-4A4E8770E534}"/>
          </ac:spMkLst>
        </pc:spChg>
        <pc:spChg chg="mod">
          <ac:chgData name="Jere Lavikainen" userId="f49506f4-e534-49c2-9506-e32534788a4e" providerId="ADAL" clId="{29B24B1D-33BE-4B6F-8B4F-CE7C4C469755}" dt="2023-08-23T10:16:47.874" v="6253" actId="20577"/>
          <ac:spMkLst>
            <pc:docMk/>
            <pc:sldMk cId="1455761428" sldId="271"/>
            <ac:spMk id="3" creationId="{1D72C7FC-9C42-821C-8CD8-71C56293CAA0}"/>
          </ac:spMkLst>
        </pc:spChg>
      </pc:sldChg>
      <pc:sldChg chg="modSp new mod ord modAnim">
        <pc:chgData name="Jere Lavikainen" userId="f49506f4-e534-49c2-9506-e32534788a4e" providerId="ADAL" clId="{29B24B1D-33BE-4B6F-8B4F-CE7C4C469755}" dt="2023-09-08T08:41:47.252" v="7317"/>
        <pc:sldMkLst>
          <pc:docMk/>
          <pc:sldMk cId="2814922728" sldId="272"/>
        </pc:sldMkLst>
        <pc:spChg chg="mod">
          <ac:chgData name="Jere Lavikainen" userId="f49506f4-e534-49c2-9506-e32534788a4e" providerId="ADAL" clId="{29B24B1D-33BE-4B6F-8B4F-CE7C4C469755}" dt="2023-08-23T10:11:53.131" v="5596" actId="20577"/>
          <ac:spMkLst>
            <pc:docMk/>
            <pc:sldMk cId="2814922728" sldId="272"/>
            <ac:spMk id="2" creationId="{9FDB600D-FCDC-E80F-D500-CC97C9AEF4EE}"/>
          </ac:spMkLst>
        </pc:spChg>
        <pc:spChg chg="mod">
          <ac:chgData name="Jere Lavikainen" userId="f49506f4-e534-49c2-9506-e32534788a4e" providerId="ADAL" clId="{29B24B1D-33BE-4B6F-8B4F-CE7C4C469755}" dt="2023-08-23T10:13:40.939" v="5955" actId="15"/>
          <ac:spMkLst>
            <pc:docMk/>
            <pc:sldMk cId="2814922728" sldId="272"/>
            <ac:spMk id="3" creationId="{2C9B7949-43DF-72B0-D316-77C86F7E75D1}"/>
          </ac:spMkLst>
        </pc:spChg>
      </pc:sldChg>
      <pc:sldChg chg="modSp new mod ord modAnim">
        <pc:chgData name="Jere Lavikainen" userId="f49506f4-e534-49c2-9506-e32534788a4e" providerId="ADAL" clId="{29B24B1D-33BE-4B6F-8B4F-CE7C4C469755}" dt="2023-09-08T13:44:59.881" v="8720"/>
        <pc:sldMkLst>
          <pc:docMk/>
          <pc:sldMk cId="4258699551" sldId="273"/>
        </pc:sldMkLst>
        <pc:spChg chg="mod">
          <ac:chgData name="Jere Lavikainen" userId="f49506f4-e534-49c2-9506-e32534788a4e" providerId="ADAL" clId="{29B24B1D-33BE-4B6F-8B4F-CE7C4C469755}" dt="2023-09-08T09:06:06.892" v="7678" actId="20577"/>
          <ac:spMkLst>
            <pc:docMk/>
            <pc:sldMk cId="4258699551" sldId="273"/>
            <ac:spMk id="2" creationId="{C02D08E3-F6A3-BF06-BB87-25F5982E13F8}"/>
          </ac:spMkLst>
        </pc:spChg>
        <pc:spChg chg="mod">
          <ac:chgData name="Jere Lavikainen" userId="f49506f4-e534-49c2-9506-e32534788a4e" providerId="ADAL" clId="{29B24B1D-33BE-4B6F-8B4F-CE7C4C469755}" dt="2023-09-08T09:11:58.172" v="8718" actId="20577"/>
          <ac:spMkLst>
            <pc:docMk/>
            <pc:sldMk cId="4258699551" sldId="273"/>
            <ac:spMk id="3" creationId="{AD83AB2A-8033-0C10-6E6E-AA7A68E848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0228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56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3652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5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61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134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64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519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2786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057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14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650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52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4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4379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764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47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CE081A-A2C8-4CE7-824B-36E9D089E66C}" type="datetimeFigureOut">
              <a:rPr lang="en-FI" smtClean="0"/>
              <a:t>08/09/2023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146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0327-C024-6339-6834-B809A6AF5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Scientific Programming with C++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444D-450C-B747-FC53-E7A4C8A7E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Multiple inheritance, friendship, abstraction, encapsulation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7405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2DDF-AC0A-D75F-DEEA-D4BF5992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ambiguity (3/4)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3EC54-9961-D9BE-23F4-3A7A6A95C468}"/>
              </a:ext>
            </a:extLst>
          </p:cNvPr>
          <p:cNvSpPr txBox="1"/>
          <p:nvPr/>
        </p:nvSpPr>
        <p:spPr>
          <a:xfrm>
            <a:off x="1163216" y="2867174"/>
            <a:ext cx="986556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Butterfly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TerrestrialAnimal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FlyingOrganism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Butterfly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"I represent a species of butterfly."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numberOfLegs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6;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methodOfFlight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flappy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wings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~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Butterfly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"Butterfly is being destructed."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8124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EE81-BCF8-FE44-A165-CEB42FE5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ambiguity (4/4)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944C-2503-D78D-F1B6-4C92C29B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0E990-4E21-241D-B66C-456B95EBE1EE}"/>
              </a:ext>
            </a:extLst>
          </p:cNvPr>
          <p:cNvSpPr txBox="1"/>
          <p:nvPr/>
        </p:nvSpPr>
        <p:spPr>
          <a:xfrm>
            <a:off x="376334" y="1740865"/>
            <a:ext cx="11439331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constructors will be called in order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Butterfly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monarch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monarch.walk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(0.1);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inherited from </a:t>
            </a:r>
            <a:r>
              <a:rPr lang="en-GB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TerrestrialAnimal</a:t>
            </a:r>
            <a:endParaRPr lang="fi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monarch.fly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(0.5);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inherited from </a:t>
            </a:r>
            <a:r>
              <a:rPr lang="en-GB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FlyingOrganism</a:t>
            </a:r>
            <a:endParaRPr lang="fi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monarch.rest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(1); // error: "Butterfly::rest" is ambiguous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fixed by specifying the parent class to get the function from using the scope resolution operator ::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monarch.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FlyingOrganism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monarch.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TerrestrialAnimal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85F06-ED6F-8D68-F5CB-B81F3BEDF7B8}"/>
              </a:ext>
            </a:extLst>
          </p:cNvPr>
          <p:cNvSpPr txBox="1"/>
          <p:nvPr/>
        </p:nvSpPr>
        <p:spPr>
          <a:xfrm>
            <a:off x="376334" y="4367840"/>
            <a:ext cx="11439330" cy="2246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400" dirty="0"/>
              <a:t>I am a terrestrial animal.</a:t>
            </a:r>
          </a:p>
          <a:p>
            <a:r>
              <a:rPr lang="en-FI" sz="1400" dirty="0"/>
              <a:t>I am a flying organism.</a:t>
            </a:r>
          </a:p>
          <a:p>
            <a:r>
              <a:rPr lang="en-FI" sz="1400" dirty="0"/>
              <a:t>I represent a species of butterfly.</a:t>
            </a:r>
          </a:p>
          <a:p>
            <a:r>
              <a:rPr lang="en-FI" sz="1400" dirty="0"/>
              <a:t>Walking with my 6 legs for 0.1 meters!</a:t>
            </a:r>
          </a:p>
          <a:p>
            <a:r>
              <a:rPr lang="en-FI" sz="1400" dirty="0"/>
              <a:t>Flying with my flappy wings  for 0.5 meters!</a:t>
            </a:r>
          </a:p>
          <a:p>
            <a:r>
              <a:rPr lang="en-FI" sz="1400" dirty="0"/>
              <a:t>Flying organism is resting for 1 hours!</a:t>
            </a:r>
          </a:p>
          <a:p>
            <a:r>
              <a:rPr lang="en-FI" sz="1400" dirty="0"/>
              <a:t>Terrestrial animal is resting for 1 hours!</a:t>
            </a:r>
          </a:p>
          <a:p>
            <a:r>
              <a:rPr lang="en-FI" sz="1400" dirty="0"/>
              <a:t>Butterfly is being destructed.</a:t>
            </a:r>
          </a:p>
          <a:p>
            <a:r>
              <a:rPr lang="en-FI" sz="1400" dirty="0"/>
              <a:t>Flying organism is being destructed.</a:t>
            </a:r>
          </a:p>
          <a:p>
            <a:r>
              <a:rPr lang="en-FI" sz="1400" dirty="0"/>
              <a:t>Terrestrial animal is being destructed.</a:t>
            </a:r>
          </a:p>
        </p:txBody>
      </p:sp>
    </p:spTree>
    <p:extLst>
      <p:ext uri="{BB962C8B-B14F-4D97-AF65-F5344CB8AC3E}">
        <p14:creationId xmlns:p14="http://schemas.microsoft.com/office/powerpoint/2010/main" val="284210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8E3-F6A3-BF06-BB87-25F5982E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do you use multiple inheritance?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AB2A-8033-0C10-6E6E-AA7A68E8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When your class has an “is-a” relationship to its potential parent classes</a:t>
            </a:r>
          </a:p>
          <a:p>
            <a:pPr lvl="1"/>
            <a:r>
              <a:rPr lang="en-GB" dirty="0"/>
              <a:t>Butterfly is a flying organism</a:t>
            </a:r>
          </a:p>
          <a:p>
            <a:pPr lvl="1"/>
            <a:r>
              <a:rPr lang="en-GB" dirty="0"/>
              <a:t>Butterfly is a terrestrial animal (mostly in larval stage)</a:t>
            </a:r>
          </a:p>
          <a:p>
            <a:r>
              <a:rPr lang="en-GB" dirty="0"/>
              <a:t>When your class has an “has-a” relationship to its potential parent classes, you should use composition instead of multiple inheritance</a:t>
            </a:r>
          </a:p>
          <a:p>
            <a:pPr lvl="1"/>
            <a:r>
              <a:rPr lang="en-GB" dirty="0"/>
              <a:t>Composition: an object is at least partially made up of other objects</a:t>
            </a:r>
          </a:p>
          <a:p>
            <a:pPr lvl="1"/>
            <a:r>
              <a:rPr lang="en-GB" dirty="0"/>
              <a:t>Motorcycle has an engine (but is not an engine)</a:t>
            </a:r>
          </a:p>
          <a:p>
            <a:pPr lvl="1"/>
            <a:r>
              <a:rPr lang="en-GB" dirty="0"/>
              <a:t>Motorcycle has a seat (but is not a seat)</a:t>
            </a:r>
          </a:p>
          <a:p>
            <a:pPr lvl="1"/>
            <a:r>
              <a:rPr lang="en-GB" dirty="0"/>
              <a:t>Therefore, motorcycle shouldn’t inherit Engine and Seat classes, but have them as its members</a:t>
            </a:r>
          </a:p>
          <a:p>
            <a:r>
              <a:rPr lang="en-GB" dirty="0"/>
              <a:t>Multiple inheritance is seldom necessary</a:t>
            </a:r>
          </a:p>
          <a:p>
            <a:pPr lvl="1"/>
            <a:r>
              <a:rPr lang="en-GB" dirty="0"/>
              <a:t>Use can lead to the “diamond problem”</a:t>
            </a:r>
          </a:p>
          <a:p>
            <a:pPr lvl="2"/>
            <a:r>
              <a:rPr lang="en-GB" dirty="0"/>
              <a:t>A class inheriting two classes that inherit the same base class, effectively duplicating it</a:t>
            </a:r>
          </a:p>
          <a:p>
            <a:pPr lvl="1"/>
            <a:endParaRPr lang="en-GB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586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D9E3-0938-E414-9376-63FEEF6B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Friendship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AD67-718A-AA66-9B86-CAA8F405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Functions and classes can be declared “friends” of another class</a:t>
            </a:r>
          </a:p>
          <a:p>
            <a:pPr lvl="1"/>
            <a:r>
              <a:rPr lang="en-GB" dirty="0"/>
              <a:t>Grants them access to protected and private members of the class</a:t>
            </a:r>
          </a:p>
          <a:p>
            <a:r>
              <a:rPr lang="en-GB" dirty="0"/>
              <a:t>Friendship is one-way</a:t>
            </a:r>
          </a:p>
          <a:p>
            <a:pPr lvl="1"/>
            <a:r>
              <a:rPr lang="en-GB" dirty="0"/>
              <a:t>Even if A is a friend of B, B is not necessarily a friend of A  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Unless B is also declared as a friend of A</a:t>
            </a:r>
          </a:p>
          <a:p>
            <a:r>
              <a:rPr lang="en-GB" dirty="0">
                <a:sym typeface="Wingdings" panose="05000000000000000000" pitchFamily="2" charset="2"/>
              </a:rPr>
              <a:t>Friendship is not inherited</a:t>
            </a:r>
          </a:p>
          <a:p>
            <a:r>
              <a:rPr lang="en-GB" dirty="0"/>
              <a:t>Useful when</a:t>
            </a:r>
          </a:p>
          <a:p>
            <a:pPr lvl="1"/>
            <a:r>
              <a:rPr lang="en-GB" dirty="0"/>
              <a:t>Overloading operators belonging to class A that must have access to members of class B</a:t>
            </a:r>
          </a:p>
          <a:p>
            <a:pPr lvl="1"/>
            <a:r>
              <a:rPr lang="en-GB" dirty="0"/>
              <a:t>You want an object to use restricted members of a class without that object inheriting the class</a:t>
            </a:r>
          </a:p>
          <a:p>
            <a:r>
              <a:rPr lang="en-GB" dirty="0"/>
              <a:t>Improves encapsulation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709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C24A-A5DC-21AD-B4DA-79296583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function friendship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911D-B2F4-7DDA-A276-3D20CF09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833D6-C951-5F4F-8A53-02495AE283AC}"/>
              </a:ext>
            </a:extLst>
          </p:cNvPr>
          <p:cNvSpPr txBox="1"/>
          <p:nvPr/>
        </p:nvSpPr>
        <p:spPr>
          <a:xfrm>
            <a:off x="1592410" y="1155190"/>
            <a:ext cx="7968343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LiquidSample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friend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ostream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i-FI" sz="1200" dirty="0" err="1">
                <a:solidFill>
                  <a:srgbClr val="008080"/>
                </a:solidFill>
                <a:latin typeface="Cascadia Mono" panose="020B0609020000020004" pitchFamily="49" charset="0"/>
              </a:rPr>
              <a:t>operator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ostream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LiquidSample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LiquidSample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(std::</a:t>
            </a:r>
            <a:r>
              <a:rPr lang="fr-FR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label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conc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vol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label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_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label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concentration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_ =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conc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volume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_ =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vol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dilute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volume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concentration_ = concentration_ * (volume_ / (volume_ + </a:t>
            </a:r>
            <a:r>
              <a:rPr lang="fr-FR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volume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volume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_ +=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volume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label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_ =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"UNLABELED"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concentration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_ = 0;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volume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_ = 0;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ostream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i-FI" sz="1200" dirty="0" err="1">
                <a:solidFill>
                  <a:srgbClr val="008080"/>
                </a:solidFill>
                <a:latin typeface="Cascadia Mono" panose="020B0609020000020004" pitchFamily="49" charset="0"/>
              </a:rPr>
              <a:t>operator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(std::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ostream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LiquidSample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.label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_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 </a:t>
            </a:r>
            <a:r>
              <a:rPr lang="fi-FI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concentration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 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.concentration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_*100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LiquidSample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HF(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hydrofluoric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acid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1.0, 2.0);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HF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HF.dilute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(1); 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HF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80588-384C-318A-6188-C93373BFEA5B}"/>
              </a:ext>
            </a:extLst>
          </p:cNvPr>
          <p:cNvSpPr txBox="1"/>
          <p:nvPr/>
        </p:nvSpPr>
        <p:spPr>
          <a:xfrm>
            <a:off x="1592409" y="6174449"/>
            <a:ext cx="7968343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200" dirty="0"/>
              <a:t>hydrofluoric acid concentration: 100%</a:t>
            </a:r>
          </a:p>
          <a:p>
            <a:r>
              <a:rPr lang="en-FI" sz="1200" dirty="0"/>
              <a:t>hydrofluoric acid concentration: 66.6667%</a:t>
            </a:r>
          </a:p>
        </p:txBody>
      </p:sp>
    </p:spTree>
    <p:extLst>
      <p:ext uri="{BB962C8B-B14F-4D97-AF65-F5344CB8AC3E}">
        <p14:creationId xmlns:p14="http://schemas.microsoft.com/office/powerpoint/2010/main" val="117864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5B54-BE52-A6D8-4DAF-2DE6B10E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 and encapsulation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BDFB-F83A-F6E8-3874-411DDA1C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Concepts of designing C++ programs</a:t>
            </a:r>
          </a:p>
          <a:p>
            <a:r>
              <a:rPr lang="en-GB" dirty="0"/>
              <a:t>Closely tied to object-oriented programming (classes enable both)</a:t>
            </a:r>
          </a:p>
          <a:p>
            <a:r>
              <a:rPr lang="en-GB" dirty="0"/>
              <a:t>Changing internal implementation won’t affect outside code and vice versa</a:t>
            </a:r>
          </a:p>
          <a:p>
            <a:r>
              <a:rPr lang="en-GB" dirty="0"/>
              <a:t>Abstraction considers ease of use; encapsulation protects information from outside 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7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600D-FCDC-E80F-D500-CC97C9AE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7949-43DF-72B0-D316-77C86F7E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abstraction</a:t>
            </a:r>
          </a:p>
          <a:p>
            <a:pPr lvl="1"/>
            <a:r>
              <a:rPr lang="en-GB" dirty="0"/>
              <a:t>Only the minimum required information is shown to the user</a:t>
            </a:r>
          </a:p>
          <a:p>
            <a:pPr lvl="1"/>
            <a:r>
              <a:rPr lang="en-GB" dirty="0"/>
              <a:t>Unnecessary data is hidden</a:t>
            </a:r>
          </a:p>
          <a:p>
            <a:pPr lvl="1"/>
            <a:r>
              <a:rPr lang="en-GB" dirty="0"/>
              <a:t>Example: access specifiers in classes (public, protected, private)</a:t>
            </a:r>
          </a:p>
          <a:p>
            <a:r>
              <a:rPr lang="en-GB" dirty="0"/>
              <a:t>Control abstraction</a:t>
            </a:r>
          </a:p>
          <a:p>
            <a:pPr lvl="1"/>
            <a:r>
              <a:rPr lang="en-GB" dirty="0"/>
              <a:t>Only the minimum required implementation is shown to the user</a:t>
            </a:r>
          </a:p>
          <a:p>
            <a:pPr lvl="1"/>
            <a:r>
              <a:rPr lang="en-GB" dirty="0"/>
              <a:t>Example: header files that only show function signatures</a:t>
            </a:r>
          </a:p>
          <a:p>
            <a:pPr lvl="2"/>
            <a:r>
              <a:rPr lang="en-GB" dirty="0"/>
              <a:t>Allows outside users to know how to call them</a:t>
            </a:r>
          </a:p>
          <a:p>
            <a:pPr lvl="2"/>
            <a:r>
              <a:rPr lang="en-GB" dirty="0"/>
              <a:t>Doesn’t reveal implementation details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149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4E80-D19E-620F-A28B-4A4E8770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C7FC-9C42-821C-8CD8-71C56293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Information and data are wrapped within programmatical entities to protect them from public access</a:t>
            </a:r>
          </a:p>
          <a:p>
            <a:r>
              <a:rPr lang="en-GB" dirty="0"/>
              <a:t>Data protection</a:t>
            </a:r>
          </a:p>
          <a:p>
            <a:pPr lvl="1"/>
            <a:r>
              <a:rPr lang="en-GB" dirty="0"/>
              <a:t>Internal state of object is protected because only pre-defined public methods can access it</a:t>
            </a:r>
          </a:p>
          <a:p>
            <a:pPr lvl="2"/>
            <a:r>
              <a:rPr lang="en-GB" dirty="0"/>
              <a:t>Prevents access from any code outside the public methods</a:t>
            </a:r>
          </a:p>
          <a:p>
            <a:r>
              <a:rPr lang="en-GB" dirty="0"/>
              <a:t>Information hiding</a:t>
            </a:r>
          </a:p>
          <a:p>
            <a:pPr lvl="1"/>
            <a:r>
              <a:rPr lang="en-GB" dirty="0"/>
              <a:t>Use of classes is more secure because only their public interface is available to an outside user</a:t>
            </a:r>
          </a:p>
          <a:p>
            <a:r>
              <a:rPr lang="en-GB" dirty="0"/>
              <a:t>Example: use of private variables and their modification with accessor functions (get and set) so that code outside the class cannot directly access them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5576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0D47-8B22-1FA6-F40E-E4D8C1B3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B66D-152D-EE6A-54DD-4A1F1586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can inherit from multiple parent classes</a:t>
            </a:r>
          </a:p>
          <a:p>
            <a:pPr lvl="1"/>
            <a:r>
              <a:rPr lang="en-GB" dirty="0"/>
              <a:t>Order of inheritance is important</a:t>
            </a:r>
          </a:p>
          <a:p>
            <a:pPr lvl="1"/>
            <a:r>
              <a:rPr lang="en-GB" dirty="0"/>
              <a:t>Ambiguities in member names must be resolved</a:t>
            </a:r>
          </a:p>
          <a:p>
            <a:r>
              <a:rPr lang="en-GB" dirty="0"/>
              <a:t>Friendship enables access to non-public members of a class</a:t>
            </a:r>
          </a:p>
          <a:p>
            <a:r>
              <a:rPr lang="en-GB" dirty="0"/>
              <a:t>Classes help achieve both abstraction and encapsulation</a:t>
            </a:r>
          </a:p>
          <a:p>
            <a:pPr lvl="1"/>
            <a:r>
              <a:rPr lang="en-GB" dirty="0"/>
              <a:t>Abstraction hides unnecessary information and makes the user interface of code more approachable</a:t>
            </a:r>
          </a:p>
          <a:p>
            <a:pPr lvl="1"/>
            <a:r>
              <a:rPr lang="en-GB" dirty="0"/>
              <a:t>Encapsulation protects information by defining where in code it can be accessed and how</a:t>
            </a:r>
          </a:p>
        </p:txBody>
      </p:sp>
    </p:spTree>
    <p:extLst>
      <p:ext uri="{BB962C8B-B14F-4D97-AF65-F5344CB8AC3E}">
        <p14:creationId xmlns:p14="http://schemas.microsoft.com/office/powerpoint/2010/main" val="32952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1459-EB5F-6F2B-F845-DA4C3B5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F359-4D54-08FF-80CA-837BC581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this lecture and related assignments, you will…</a:t>
            </a:r>
          </a:p>
          <a:p>
            <a:pPr lvl="1"/>
            <a:r>
              <a:rPr lang="en-GB" dirty="0"/>
              <a:t>understand how multiple inheritance works</a:t>
            </a:r>
          </a:p>
          <a:p>
            <a:pPr lvl="1"/>
            <a:r>
              <a:rPr lang="en-GB" dirty="0"/>
              <a:t>have an idea of how friendship works</a:t>
            </a:r>
          </a:p>
          <a:p>
            <a:pPr lvl="1"/>
            <a:r>
              <a:rPr lang="en-GB" dirty="0"/>
              <a:t>be introduced to design philosophy of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0913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1569-E6B0-92F1-DC40-F201A5BE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D0CF-5EE8-D66A-4F11-D23DD75C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know that a class can derive members from a parent class</a:t>
            </a:r>
          </a:p>
          <a:p>
            <a:pPr lvl="1"/>
            <a:r>
              <a:rPr lang="en-GB" dirty="0"/>
              <a:t>Methods</a:t>
            </a:r>
          </a:p>
          <a:p>
            <a:pPr lvl="1"/>
            <a:r>
              <a:rPr lang="en-GB" dirty="0"/>
              <a:t>Attributes</a:t>
            </a:r>
          </a:p>
          <a:p>
            <a:r>
              <a:rPr lang="en-GB" dirty="0"/>
              <a:t>For example, a Car class can derive members from a more general Vehicle class</a:t>
            </a:r>
          </a:p>
          <a:p>
            <a:pPr lvl="1"/>
            <a:r>
              <a:rPr lang="en-GB" dirty="0"/>
              <a:t>Methods: accelerate(), brake(), </a:t>
            </a:r>
            <a:r>
              <a:rPr lang="en-GB" dirty="0" err="1"/>
              <a:t>startEngine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Attributes: </a:t>
            </a:r>
            <a:r>
              <a:rPr lang="en-GB" dirty="0" err="1"/>
              <a:t>numberOfTires</a:t>
            </a:r>
            <a:r>
              <a:rPr lang="en-GB" dirty="0"/>
              <a:t>, </a:t>
            </a:r>
            <a:r>
              <a:rPr lang="en-GB" dirty="0" err="1"/>
              <a:t>numberOfSeats</a:t>
            </a:r>
            <a:r>
              <a:rPr lang="en-GB" dirty="0"/>
              <a:t>, mass</a:t>
            </a:r>
          </a:p>
          <a:p>
            <a:r>
              <a:rPr lang="en-GB" dirty="0"/>
              <a:t>We also know that embers can be inherited across multiple “levels”</a:t>
            </a:r>
          </a:p>
          <a:p>
            <a:pPr lvl="1"/>
            <a:r>
              <a:rPr lang="en-GB" dirty="0"/>
              <a:t>For example: Vehicle to Car to </a:t>
            </a:r>
            <a:r>
              <a:rPr lang="en-GB" dirty="0" err="1"/>
              <a:t>ElectricCar</a:t>
            </a:r>
            <a:endParaRPr lang="en-GB" dirty="0"/>
          </a:p>
          <a:p>
            <a:r>
              <a:rPr lang="en-GB" dirty="0"/>
              <a:t>A single class can also inherit members from several parent classes</a:t>
            </a:r>
          </a:p>
          <a:p>
            <a:pPr lvl="1"/>
            <a:r>
              <a:rPr lang="en-GB" dirty="0"/>
              <a:t>Multiple inheritance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592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703-12ED-8663-1BA3-43B68223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inheritance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E12E-68A7-7D25-8540-B30C13AE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inherits members from several other classes</a:t>
            </a:r>
          </a:p>
          <a:p>
            <a:r>
              <a:rPr lang="en-GB" dirty="0"/>
              <a:t>Order of inheritance matters</a:t>
            </a:r>
          </a:p>
          <a:p>
            <a:pPr lvl="1"/>
            <a:r>
              <a:rPr lang="en-GB" dirty="0"/>
              <a:t>Constructors are called in inherited order</a:t>
            </a:r>
          </a:p>
          <a:p>
            <a:pPr lvl="2"/>
            <a:r>
              <a:rPr lang="en-GB" dirty="0"/>
              <a:t>Derived class last</a:t>
            </a:r>
          </a:p>
          <a:p>
            <a:pPr lvl="1"/>
            <a:r>
              <a:rPr lang="en-GB" dirty="0"/>
              <a:t>Destructors are called in reverse inherited order</a:t>
            </a:r>
          </a:p>
          <a:p>
            <a:pPr lvl="2"/>
            <a:r>
              <a:rPr lang="en-GB" dirty="0"/>
              <a:t>Derived class first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97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65BD-B4F4-8499-CC07-2738E70E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inheritance order (1/2)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C264-22EC-E196-9B4D-6A3452DE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37DF6-96B1-3272-3C8F-D50441394DCA}"/>
              </a:ext>
            </a:extLst>
          </p:cNvPr>
          <p:cNvSpPr txBox="1"/>
          <p:nvPr/>
        </p:nvSpPr>
        <p:spPr>
          <a:xfrm>
            <a:off x="1868154" y="1152983"/>
            <a:ext cx="6960635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FlyingOrganism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FlyingOrganism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"I am a flying organism."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~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FlyingOrganism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"Flying organism is being destructed."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fi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TerrestrialAnimal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TerrestrialAnimal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"I am a terrestrial animal."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~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TerrestrialAnimal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"Terrestrial animal is being destructed."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Butterfly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TerrestrialAnimal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FlyingOrganism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Butterfly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"I represent a species of butterfly."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~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Butterfly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"Butterfly is being destructed."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FI" sz="1200" dirty="0"/>
          </a:p>
        </p:txBody>
      </p:sp>
    </p:spTree>
    <p:extLst>
      <p:ext uri="{BB962C8B-B14F-4D97-AF65-F5344CB8AC3E}">
        <p14:creationId xmlns:p14="http://schemas.microsoft.com/office/powerpoint/2010/main" val="241693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65BD-B4F4-8499-CC07-2738E70E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inheritance order (2/2)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37DF6-96B1-3272-3C8F-D50441394DCA}"/>
              </a:ext>
            </a:extLst>
          </p:cNvPr>
          <p:cNvSpPr txBox="1"/>
          <p:nvPr/>
        </p:nvSpPr>
        <p:spPr>
          <a:xfrm>
            <a:off x="2598022" y="2733192"/>
            <a:ext cx="595712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constructors will be called in order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Butterfly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monarch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86324-19A9-F771-C3D6-F04A69311797}"/>
              </a:ext>
            </a:extLst>
          </p:cNvPr>
          <p:cNvSpPr txBox="1"/>
          <p:nvPr/>
        </p:nvSpPr>
        <p:spPr>
          <a:xfrm>
            <a:off x="2598022" y="4397086"/>
            <a:ext cx="5957120" cy="17543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dirty="0"/>
              <a:t>I am a terrestrial animal.</a:t>
            </a:r>
          </a:p>
          <a:p>
            <a:r>
              <a:rPr lang="en-FI" dirty="0"/>
              <a:t>I am a flying organism.</a:t>
            </a:r>
          </a:p>
          <a:p>
            <a:r>
              <a:rPr lang="en-FI" dirty="0"/>
              <a:t>I represent a species of butterfly.</a:t>
            </a:r>
          </a:p>
          <a:p>
            <a:r>
              <a:rPr lang="en-FI" dirty="0"/>
              <a:t>Butterfly is being destructed.</a:t>
            </a:r>
          </a:p>
          <a:p>
            <a:r>
              <a:rPr lang="en-FI" dirty="0"/>
              <a:t>Flying organism is being destructed.</a:t>
            </a:r>
          </a:p>
          <a:p>
            <a:r>
              <a:rPr lang="en-FI" dirty="0"/>
              <a:t>Terrestrial animal is being destructed.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5829A-4D63-8777-8B74-1B7739AB85D7}"/>
              </a:ext>
            </a:extLst>
          </p:cNvPr>
          <p:cNvSpPr txBox="1"/>
          <p:nvPr/>
        </p:nvSpPr>
        <p:spPr>
          <a:xfrm>
            <a:off x="1622730" y="1868252"/>
            <a:ext cx="8946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Butterfly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TerrestrialAnimal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FlyingOrganism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87852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F01F-B315-90B9-D16F-F6C2F4F1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inheritance: ambiguity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7E99-6BF9-62B3-88DC-84257CC8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 parent classes have identically named members, compiler won’t know which one to use when the derived class accesses them</a:t>
            </a:r>
          </a:p>
          <a:p>
            <a:pPr lvl="1"/>
            <a:r>
              <a:rPr lang="en-GB" dirty="0"/>
              <a:t>Compiler error: ambiguity</a:t>
            </a:r>
          </a:p>
          <a:p>
            <a:r>
              <a:rPr lang="en-GB" dirty="0"/>
              <a:t>Parent class can be specified with the scope resolution operator (::)</a:t>
            </a:r>
          </a:p>
          <a:p>
            <a:pPr lvl="1"/>
            <a:r>
              <a:rPr lang="en-GB" dirty="0" err="1"/>
              <a:t>derivedObject.FirstParentClass</a:t>
            </a:r>
            <a:r>
              <a:rPr lang="en-GB" dirty="0"/>
              <a:t>::</a:t>
            </a:r>
            <a:r>
              <a:rPr lang="en-GB" dirty="0" err="1"/>
              <a:t>doStuff</a:t>
            </a:r>
            <a:r>
              <a:rPr lang="en-GB" dirty="0"/>
              <a:t>();</a:t>
            </a:r>
          </a:p>
          <a:p>
            <a:pPr lvl="1"/>
            <a:r>
              <a:rPr lang="en-GB" dirty="0" err="1"/>
              <a:t>derivedObject.SecondParentClass</a:t>
            </a:r>
            <a:r>
              <a:rPr lang="en-GB" dirty="0"/>
              <a:t>::</a:t>
            </a:r>
            <a:r>
              <a:rPr lang="en-GB" dirty="0" err="1"/>
              <a:t>doStuff</a:t>
            </a:r>
            <a:r>
              <a:rPr lang="en-GB" dirty="0"/>
              <a:t>();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463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DAC0-C7D2-EEE9-2ACB-34A8E7AC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ambiguity (1/4)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1D96-F747-BD43-B058-9B4D47F7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0D133-0AEF-49F3-1FBD-217349E35E21}"/>
              </a:ext>
            </a:extLst>
          </p:cNvPr>
          <p:cNvSpPr txBox="1"/>
          <p:nvPr/>
        </p:nvSpPr>
        <p:spPr>
          <a:xfrm>
            <a:off x="339012" y="1847194"/>
            <a:ext cx="11513975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FlyingOrganism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FlyingOrganism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"I am a flying organism."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~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FlyingOrganism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"Flying organism is being destructed."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fly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distance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"Flying with my 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methodOfFlight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 for 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distance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meters!"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duration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"Flying organism is resting for 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duration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hours!"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   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methodOfFlight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unspecified</a:t>
            </a:r>
            <a:r>
              <a:rPr lang="fi-FI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4376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DAC0-C7D2-EEE9-2ACB-34A8E7AC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ambiguity (2/4)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1D96-F747-BD43-B058-9B4D47F7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0D133-0AEF-49F3-1FBD-217349E35E21}"/>
              </a:ext>
            </a:extLst>
          </p:cNvPr>
          <p:cNvSpPr txBox="1"/>
          <p:nvPr/>
        </p:nvSpPr>
        <p:spPr>
          <a:xfrm>
            <a:off x="107190" y="1898780"/>
            <a:ext cx="1197762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TerrestrialAnimal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TerrestrialAnimal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"I am a terrestrial animal."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~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TerrestrialAnimal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"Terrestrial animal is being destructed."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walk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distance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"Walking with my 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numberOfLegs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legs for 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distance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meters!"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duration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"Terrestrial animal is resting for 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duration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hours!"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numberOfLegs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5677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p-course-them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-course-theme" id="{BD48971F-BD8C-431C-961B-DFFE918D77A7}" vid="{EF585B74-3D91-4715-8E40-9C9760047D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cpp-course-theme</Template>
  <TotalTime>530</TotalTime>
  <Words>1683</Words>
  <Application>Microsoft Office PowerPoint</Application>
  <PresentationFormat>Widescreen</PresentationFormat>
  <Paragraphs>227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Cascadia Mono</vt:lpstr>
      <vt:lpstr>Century Gothic</vt:lpstr>
      <vt:lpstr>Wingdings 3</vt:lpstr>
      <vt:lpstr>cpp-course-theme</vt:lpstr>
      <vt:lpstr>Scientific Programming with C++</vt:lpstr>
      <vt:lpstr>Learning objectives</vt:lpstr>
      <vt:lpstr>Inheritance</vt:lpstr>
      <vt:lpstr>Multiple inheritance</vt:lpstr>
      <vt:lpstr>Example: inheritance order (1/2)</vt:lpstr>
      <vt:lpstr>Example: inheritance order (2/2)</vt:lpstr>
      <vt:lpstr>Multiple inheritance: ambiguity</vt:lpstr>
      <vt:lpstr>Example: ambiguity (1/4)</vt:lpstr>
      <vt:lpstr>Example: ambiguity (2/4)</vt:lpstr>
      <vt:lpstr>Example: ambiguity (3/4)</vt:lpstr>
      <vt:lpstr>Example: ambiguity (4/4)</vt:lpstr>
      <vt:lpstr>When do you use multiple inheritance?</vt:lpstr>
      <vt:lpstr>Friendship</vt:lpstr>
      <vt:lpstr>Example: function friendship</vt:lpstr>
      <vt:lpstr>Abstraction and encapsulation</vt:lpstr>
      <vt:lpstr>Abstraction</vt:lpstr>
      <vt:lpstr>Encapsulation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Programming with C++</dc:title>
  <dc:creator>Jere Lavikainen</dc:creator>
  <cp:lastModifiedBy>Jere Lavikainen</cp:lastModifiedBy>
  <cp:revision>1</cp:revision>
  <dcterms:created xsi:type="dcterms:W3CDTF">2023-08-14T11:24:13Z</dcterms:created>
  <dcterms:modified xsi:type="dcterms:W3CDTF">2023-09-08T13:45:10Z</dcterms:modified>
</cp:coreProperties>
</file>