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8" r:id="rId7"/>
    <p:sldId id="266" r:id="rId8"/>
    <p:sldId id="261" r:id="rId9"/>
    <p:sldId id="275" r:id="rId10"/>
    <p:sldId id="277" r:id="rId11"/>
    <p:sldId id="273" r:id="rId12"/>
    <p:sldId id="274" r:id="rId13"/>
    <p:sldId id="270" r:id="rId14"/>
    <p:sldId id="269" r:id="rId15"/>
    <p:sldId id="278" r:id="rId16"/>
    <p:sldId id="272" r:id="rId17"/>
    <p:sldId id="264" r:id="rId18"/>
    <p:sldId id="263" r:id="rId19"/>
    <p:sldId id="265" r:id="rId20"/>
    <p:sldId id="271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 Lavikainen" userId="f49506f4-e534-49c2-9506-e32534788a4e" providerId="ADAL" clId="{7BA8A931-2D87-41EC-8D72-6F8A791765CE}"/>
    <pc:docChg chg="undo custSel addSld delSld modSld sldOrd">
      <pc:chgData name="Jere Lavikainen" userId="f49506f4-e534-49c2-9506-e32534788a4e" providerId="ADAL" clId="{7BA8A931-2D87-41EC-8D72-6F8A791765CE}" dt="2023-09-15T13:10:34.288" v="542" actId="1076"/>
      <pc:docMkLst>
        <pc:docMk/>
      </pc:docMkLst>
      <pc:sldChg chg="addSp delSp modSp mod">
        <pc:chgData name="Jere Lavikainen" userId="f49506f4-e534-49c2-9506-e32534788a4e" providerId="ADAL" clId="{7BA8A931-2D87-41EC-8D72-6F8A791765CE}" dt="2023-09-15T13:10:34.288" v="542" actId="1076"/>
        <pc:sldMkLst>
          <pc:docMk/>
          <pc:sldMk cId="2704909335" sldId="266"/>
        </pc:sldMkLst>
        <pc:spChg chg="del">
          <ac:chgData name="Jere Lavikainen" userId="f49506f4-e534-49c2-9506-e32534788a4e" providerId="ADAL" clId="{7BA8A931-2D87-41EC-8D72-6F8A791765CE}" dt="2023-09-15T13:10:27.778" v="541" actId="478"/>
          <ac:spMkLst>
            <pc:docMk/>
            <pc:sldMk cId="2704909335" sldId="266"/>
            <ac:spMk id="3" creationId="{F30E7D56-3D2C-9574-70C9-0C934D7B0176}"/>
          </ac:spMkLst>
        </pc:spChg>
        <pc:spChg chg="mod">
          <ac:chgData name="Jere Lavikainen" userId="f49506f4-e534-49c2-9506-e32534788a4e" providerId="ADAL" clId="{7BA8A931-2D87-41EC-8D72-6F8A791765CE}" dt="2023-09-15T13:10:34.288" v="542" actId="1076"/>
          <ac:spMkLst>
            <pc:docMk/>
            <pc:sldMk cId="2704909335" sldId="266"/>
            <ac:spMk id="5" creationId="{2A4C507D-3E87-AAB3-3834-592494A6CD54}"/>
          </ac:spMkLst>
        </pc:spChg>
        <pc:spChg chg="add mod">
          <ac:chgData name="Jere Lavikainen" userId="f49506f4-e534-49c2-9506-e32534788a4e" providerId="ADAL" clId="{7BA8A931-2D87-41EC-8D72-6F8A791765CE}" dt="2023-09-15T11:11:47.880" v="5" actId="14100"/>
          <ac:spMkLst>
            <pc:docMk/>
            <pc:sldMk cId="2704909335" sldId="266"/>
            <ac:spMk id="6" creationId="{496D7EB9-F6CA-89F3-66E0-1410A7DA4363}"/>
          </ac:spMkLst>
        </pc:spChg>
      </pc:sldChg>
      <pc:sldChg chg="addSp delSp modSp new mod">
        <pc:chgData name="Jere Lavikainen" userId="f49506f4-e534-49c2-9506-e32534788a4e" providerId="ADAL" clId="{7BA8A931-2D87-41EC-8D72-6F8A791765CE}" dt="2023-09-15T13:10:14.857" v="537" actId="1076"/>
        <pc:sldMkLst>
          <pc:docMk/>
          <pc:sldMk cId="2028902462" sldId="273"/>
        </pc:sldMkLst>
        <pc:spChg chg="mod">
          <ac:chgData name="Jere Lavikainen" userId="f49506f4-e534-49c2-9506-e32534788a4e" providerId="ADAL" clId="{7BA8A931-2D87-41EC-8D72-6F8A791765CE}" dt="2023-09-15T11:24:07.528" v="313" actId="20577"/>
          <ac:spMkLst>
            <pc:docMk/>
            <pc:sldMk cId="2028902462" sldId="273"/>
            <ac:spMk id="2" creationId="{B39D89A6-58F4-E4A1-689D-CFD5C056E524}"/>
          </ac:spMkLst>
        </pc:spChg>
        <pc:spChg chg="del">
          <ac:chgData name="Jere Lavikainen" userId="f49506f4-e534-49c2-9506-e32534788a4e" providerId="ADAL" clId="{7BA8A931-2D87-41EC-8D72-6F8A791765CE}" dt="2023-09-15T13:10:08.865" v="536" actId="478"/>
          <ac:spMkLst>
            <pc:docMk/>
            <pc:sldMk cId="2028902462" sldId="273"/>
            <ac:spMk id="3" creationId="{479E73DA-85CB-5B8B-897F-DF512EEA504C}"/>
          </ac:spMkLst>
        </pc:spChg>
        <pc:spChg chg="add del mod">
          <ac:chgData name="Jere Lavikainen" userId="f49506f4-e534-49c2-9506-e32534788a4e" providerId="ADAL" clId="{7BA8A931-2D87-41EC-8D72-6F8A791765CE}" dt="2023-09-15T11:20:11.282" v="94" actId="478"/>
          <ac:spMkLst>
            <pc:docMk/>
            <pc:sldMk cId="2028902462" sldId="273"/>
            <ac:spMk id="5" creationId="{A73FDEFE-9336-25D1-C50D-4C3E39DB5E73}"/>
          </ac:spMkLst>
        </pc:spChg>
        <pc:spChg chg="add mod">
          <ac:chgData name="Jere Lavikainen" userId="f49506f4-e534-49c2-9506-e32534788a4e" providerId="ADAL" clId="{7BA8A931-2D87-41EC-8D72-6F8A791765CE}" dt="2023-09-15T13:10:14.857" v="537" actId="1076"/>
          <ac:spMkLst>
            <pc:docMk/>
            <pc:sldMk cId="2028902462" sldId="273"/>
            <ac:spMk id="7" creationId="{193EB205-6302-2F70-B7B9-932FAA73E242}"/>
          </ac:spMkLst>
        </pc:spChg>
      </pc:sldChg>
      <pc:sldChg chg="addSp delSp modSp add mod ord">
        <pc:chgData name="Jere Lavikainen" userId="f49506f4-e534-49c2-9506-e32534788a4e" providerId="ADAL" clId="{7BA8A931-2D87-41EC-8D72-6F8A791765CE}" dt="2023-09-15T13:10:01.274" v="534" actId="478"/>
        <pc:sldMkLst>
          <pc:docMk/>
          <pc:sldMk cId="2988793059" sldId="274"/>
        </pc:sldMkLst>
        <pc:spChg chg="mod">
          <ac:chgData name="Jere Lavikainen" userId="f49506f4-e534-49c2-9506-e32534788a4e" providerId="ADAL" clId="{7BA8A931-2D87-41EC-8D72-6F8A791765CE}" dt="2023-09-15T11:24:11.151" v="316" actId="20577"/>
          <ac:spMkLst>
            <pc:docMk/>
            <pc:sldMk cId="2988793059" sldId="274"/>
            <ac:spMk id="2" creationId="{B39D89A6-58F4-E4A1-689D-CFD5C056E524}"/>
          </ac:spMkLst>
        </pc:spChg>
        <pc:spChg chg="del">
          <ac:chgData name="Jere Lavikainen" userId="f49506f4-e534-49c2-9506-e32534788a4e" providerId="ADAL" clId="{7BA8A931-2D87-41EC-8D72-6F8A791765CE}" dt="2023-09-15T13:10:01.274" v="534" actId="478"/>
          <ac:spMkLst>
            <pc:docMk/>
            <pc:sldMk cId="2988793059" sldId="274"/>
            <ac:spMk id="3" creationId="{479E73DA-85CB-5B8B-897F-DF512EEA504C}"/>
          </ac:spMkLst>
        </pc:spChg>
        <pc:spChg chg="mod">
          <ac:chgData name="Jere Lavikainen" userId="f49506f4-e534-49c2-9506-e32534788a4e" providerId="ADAL" clId="{7BA8A931-2D87-41EC-8D72-6F8A791765CE}" dt="2023-09-15T11:23:12.343" v="298" actId="1036"/>
          <ac:spMkLst>
            <pc:docMk/>
            <pc:sldMk cId="2988793059" sldId="274"/>
            <ac:spMk id="5" creationId="{A73FDEFE-9336-25D1-C50D-4C3E39DB5E73}"/>
          </ac:spMkLst>
        </pc:spChg>
        <pc:spChg chg="add mod">
          <ac:chgData name="Jere Lavikainen" userId="f49506f4-e534-49c2-9506-e32534788a4e" providerId="ADAL" clId="{7BA8A931-2D87-41EC-8D72-6F8A791765CE}" dt="2023-09-15T11:23:47.984" v="302" actId="14100"/>
          <ac:spMkLst>
            <pc:docMk/>
            <pc:sldMk cId="2988793059" sldId="274"/>
            <ac:spMk id="6" creationId="{AE2345AE-DB19-18C9-C502-1263C1DA5759}"/>
          </ac:spMkLst>
        </pc:spChg>
        <pc:spChg chg="add mod">
          <ac:chgData name="Jere Lavikainen" userId="f49506f4-e534-49c2-9506-e32534788a4e" providerId="ADAL" clId="{7BA8A931-2D87-41EC-8D72-6F8A791765CE}" dt="2023-09-15T11:24:01.871" v="307" actId="14100"/>
          <ac:spMkLst>
            <pc:docMk/>
            <pc:sldMk cId="2988793059" sldId="274"/>
            <ac:spMk id="8" creationId="{CE86E467-6BDC-8425-C7AD-E89D0822AB9F}"/>
          </ac:spMkLst>
        </pc:spChg>
      </pc:sldChg>
      <pc:sldChg chg="addSp delSp modSp new mod">
        <pc:chgData name="Jere Lavikainen" userId="f49506f4-e534-49c2-9506-e32534788a4e" providerId="ADAL" clId="{7BA8A931-2D87-41EC-8D72-6F8A791765CE}" dt="2023-09-15T13:10:21.840" v="539" actId="478"/>
        <pc:sldMkLst>
          <pc:docMk/>
          <pc:sldMk cId="2905477298" sldId="275"/>
        </pc:sldMkLst>
        <pc:spChg chg="mod">
          <ac:chgData name="Jere Lavikainen" userId="f49506f4-e534-49c2-9506-e32534788a4e" providerId="ADAL" clId="{7BA8A931-2D87-41EC-8D72-6F8A791765CE}" dt="2023-09-15T11:36:02.959" v="420" actId="20577"/>
          <ac:spMkLst>
            <pc:docMk/>
            <pc:sldMk cId="2905477298" sldId="275"/>
            <ac:spMk id="2" creationId="{07BB29D1-9C38-E172-F9D4-04D90DF04F8D}"/>
          </ac:spMkLst>
        </pc:spChg>
        <pc:spChg chg="del mod">
          <ac:chgData name="Jere Lavikainen" userId="f49506f4-e534-49c2-9506-e32534788a4e" providerId="ADAL" clId="{7BA8A931-2D87-41EC-8D72-6F8A791765CE}" dt="2023-09-15T13:10:21.840" v="539" actId="478"/>
          <ac:spMkLst>
            <pc:docMk/>
            <pc:sldMk cId="2905477298" sldId="275"/>
            <ac:spMk id="3" creationId="{67A493FC-5C3E-88EC-8439-1DAD2737DB1F}"/>
          </ac:spMkLst>
        </pc:spChg>
        <pc:spChg chg="add mod">
          <ac:chgData name="Jere Lavikainen" userId="f49506f4-e534-49c2-9506-e32534788a4e" providerId="ADAL" clId="{7BA8A931-2D87-41EC-8D72-6F8A791765CE}" dt="2023-09-15T11:34:53.719" v="381" actId="20577"/>
          <ac:spMkLst>
            <pc:docMk/>
            <pc:sldMk cId="2905477298" sldId="275"/>
            <ac:spMk id="5" creationId="{0FF15322-56F3-F165-78EE-8D3427906C20}"/>
          </ac:spMkLst>
        </pc:spChg>
        <pc:spChg chg="add mod">
          <ac:chgData name="Jere Lavikainen" userId="f49506f4-e534-49c2-9506-e32534788a4e" providerId="ADAL" clId="{7BA8A931-2D87-41EC-8D72-6F8A791765CE}" dt="2023-09-15T11:35:45.054" v="397" actId="14100"/>
          <ac:spMkLst>
            <pc:docMk/>
            <pc:sldMk cId="2905477298" sldId="275"/>
            <ac:spMk id="7" creationId="{E94AA399-C668-903D-F9A0-0AD036311E7C}"/>
          </ac:spMkLst>
        </pc:spChg>
        <pc:spChg chg="add mod">
          <ac:chgData name="Jere Lavikainen" userId="f49506f4-e534-49c2-9506-e32534788a4e" providerId="ADAL" clId="{7BA8A931-2D87-41EC-8D72-6F8A791765CE}" dt="2023-09-15T11:35:43.398" v="396" actId="14100"/>
          <ac:spMkLst>
            <pc:docMk/>
            <pc:sldMk cId="2905477298" sldId="275"/>
            <ac:spMk id="9" creationId="{F2526539-48E7-80D8-2E4B-3D57C96376EC}"/>
          </ac:spMkLst>
        </pc:spChg>
      </pc:sldChg>
      <pc:sldChg chg="modSp new del mod">
        <pc:chgData name="Jere Lavikainen" userId="f49506f4-e534-49c2-9506-e32534788a4e" providerId="ADAL" clId="{7BA8A931-2D87-41EC-8D72-6F8A791765CE}" dt="2023-09-15T11:38:55.264" v="422" actId="2696"/>
        <pc:sldMkLst>
          <pc:docMk/>
          <pc:sldMk cId="2548259737" sldId="276"/>
        </pc:sldMkLst>
        <pc:spChg chg="mod">
          <ac:chgData name="Jere Lavikainen" userId="f49506f4-e534-49c2-9506-e32534788a4e" providerId="ADAL" clId="{7BA8A931-2D87-41EC-8D72-6F8A791765CE}" dt="2023-09-15T11:35:53.966" v="413" actId="20577"/>
          <ac:spMkLst>
            <pc:docMk/>
            <pc:sldMk cId="2548259737" sldId="276"/>
            <ac:spMk id="2" creationId="{3B97B941-17B1-19A6-C0A3-F0A6210C71AC}"/>
          </ac:spMkLst>
        </pc:spChg>
      </pc:sldChg>
      <pc:sldChg chg="addSp delSp modSp add mod">
        <pc:chgData name="Jere Lavikainen" userId="f49506f4-e534-49c2-9506-e32534788a4e" providerId="ADAL" clId="{7BA8A931-2D87-41EC-8D72-6F8A791765CE}" dt="2023-09-15T13:10:18.889" v="538" actId="478"/>
        <pc:sldMkLst>
          <pc:docMk/>
          <pc:sldMk cId="4239199422" sldId="277"/>
        </pc:sldMkLst>
        <pc:spChg chg="mod">
          <ac:chgData name="Jere Lavikainen" userId="f49506f4-e534-49c2-9506-e32534788a4e" providerId="ADAL" clId="{7BA8A931-2D87-41EC-8D72-6F8A791765CE}" dt="2023-09-15T11:39:55.207" v="472" actId="20577"/>
          <ac:spMkLst>
            <pc:docMk/>
            <pc:sldMk cId="4239199422" sldId="277"/>
            <ac:spMk id="2" creationId="{07BB29D1-9C38-E172-F9D4-04D90DF04F8D}"/>
          </ac:spMkLst>
        </pc:spChg>
        <pc:spChg chg="del">
          <ac:chgData name="Jere Lavikainen" userId="f49506f4-e534-49c2-9506-e32534788a4e" providerId="ADAL" clId="{7BA8A931-2D87-41EC-8D72-6F8A791765CE}" dt="2023-09-15T13:10:18.889" v="538" actId="478"/>
          <ac:spMkLst>
            <pc:docMk/>
            <pc:sldMk cId="4239199422" sldId="277"/>
            <ac:spMk id="3" creationId="{67A493FC-5C3E-88EC-8439-1DAD2737DB1F}"/>
          </ac:spMkLst>
        </pc:spChg>
        <pc:spChg chg="mod">
          <ac:chgData name="Jere Lavikainen" userId="f49506f4-e534-49c2-9506-e32534788a4e" providerId="ADAL" clId="{7BA8A931-2D87-41EC-8D72-6F8A791765CE}" dt="2023-09-15T11:39:48.953" v="469" actId="255"/>
          <ac:spMkLst>
            <pc:docMk/>
            <pc:sldMk cId="4239199422" sldId="277"/>
            <ac:spMk id="5" creationId="{0FF15322-56F3-F165-78EE-8D3427906C20}"/>
          </ac:spMkLst>
        </pc:spChg>
        <pc:spChg chg="add mod">
          <ac:chgData name="Jere Lavikainen" userId="f49506f4-e534-49c2-9506-e32534788a4e" providerId="ADAL" clId="{7BA8A931-2D87-41EC-8D72-6F8A791765CE}" dt="2023-09-15T11:39:52.846" v="470" actId="1076"/>
          <ac:spMkLst>
            <pc:docMk/>
            <pc:sldMk cId="4239199422" sldId="277"/>
            <ac:spMk id="6" creationId="{6BB74500-A964-A1B8-6570-F0F208BD1CC7}"/>
          </ac:spMkLst>
        </pc:spChg>
        <pc:spChg chg="del">
          <ac:chgData name="Jere Lavikainen" userId="f49506f4-e534-49c2-9506-e32534788a4e" providerId="ADAL" clId="{7BA8A931-2D87-41EC-8D72-6F8A791765CE}" dt="2023-09-15T11:39:28.918" v="463" actId="478"/>
          <ac:spMkLst>
            <pc:docMk/>
            <pc:sldMk cId="4239199422" sldId="277"/>
            <ac:spMk id="7" creationId="{E94AA399-C668-903D-F9A0-0AD036311E7C}"/>
          </ac:spMkLst>
        </pc:spChg>
        <pc:spChg chg="del">
          <ac:chgData name="Jere Lavikainen" userId="f49506f4-e534-49c2-9506-e32534788a4e" providerId="ADAL" clId="{7BA8A931-2D87-41EC-8D72-6F8A791765CE}" dt="2023-09-15T11:39:28.373" v="462" actId="478"/>
          <ac:spMkLst>
            <pc:docMk/>
            <pc:sldMk cId="4239199422" sldId="277"/>
            <ac:spMk id="9" creationId="{F2526539-48E7-80D8-2E4B-3D57C96376EC}"/>
          </ac:spMkLst>
        </pc:spChg>
      </pc:sldChg>
      <pc:sldChg chg="addSp delSp modSp new mod">
        <pc:chgData name="Jere Lavikainen" userId="f49506f4-e534-49c2-9506-e32534788a4e" providerId="ADAL" clId="{7BA8A931-2D87-41EC-8D72-6F8A791765CE}" dt="2023-09-15T13:09:58.737" v="533" actId="478"/>
        <pc:sldMkLst>
          <pc:docMk/>
          <pc:sldMk cId="273848456" sldId="278"/>
        </pc:sldMkLst>
        <pc:spChg chg="mod">
          <ac:chgData name="Jere Lavikainen" userId="f49506f4-e534-49c2-9506-e32534788a4e" providerId="ADAL" clId="{7BA8A931-2D87-41EC-8D72-6F8A791765CE}" dt="2023-09-15T13:05:59.041" v="504" actId="20577"/>
          <ac:spMkLst>
            <pc:docMk/>
            <pc:sldMk cId="273848456" sldId="278"/>
            <ac:spMk id="2" creationId="{F3A6DD83-17A2-95E8-0A86-94F244A42592}"/>
          </ac:spMkLst>
        </pc:spChg>
        <pc:spChg chg="del">
          <ac:chgData name="Jere Lavikainen" userId="f49506f4-e534-49c2-9506-e32534788a4e" providerId="ADAL" clId="{7BA8A931-2D87-41EC-8D72-6F8A791765CE}" dt="2023-09-15T13:09:58.737" v="533" actId="478"/>
          <ac:spMkLst>
            <pc:docMk/>
            <pc:sldMk cId="273848456" sldId="278"/>
            <ac:spMk id="3" creationId="{9094F7AD-5A33-6E1B-4A57-8D9932789F8C}"/>
          </ac:spMkLst>
        </pc:spChg>
        <pc:spChg chg="add mod">
          <ac:chgData name="Jere Lavikainen" userId="f49506f4-e534-49c2-9506-e32534788a4e" providerId="ADAL" clId="{7BA8A931-2D87-41EC-8D72-6F8A791765CE}" dt="2023-09-15T13:07:42.066" v="532" actId="20577"/>
          <ac:spMkLst>
            <pc:docMk/>
            <pc:sldMk cId="273848456" sldId="278"/>
            <ac:spMk id="5" creationId="{05C96298-FC89-D7BB-29EC-C52B1169024C}"/>
          </ac:spMkLst>
        </pc:spChg>
        <pc:spChg chg="add mod">
          <ac:chgData name="Jere Lavikainen" userId="f49506f4-e534-49c2-9506-e32534788a4e" providerId="ADAL" clId="{7BA8A931-2D87-41EC-8D72-6F8A791765CE}" dt="2023-09-15T13:07:11.514" v="521" actId="14100"/>
          <ac:spMkLst>
            <pc:docMk/>
            <pc:sldMk cId="273848456" sldId="278"/>
            <ac:spMk id="7" creationId="{AA4267E7-F3FD-B618-B379-25BBD097C593}"/>
          </ac:spMkLst>
        </pc:spChg>
      </pc:sldChg>
    </pc:docChg>
  </pc:docChgLst>
  <pc:docChgLst>
    <pc:chgData name="Jere Lavikainen" userId="f49506f4-e534-49c2-9506-e32534788a4e" providerId="ADAL" clId="{9085BDF6-EFCB-40F7-B435-560CAC9692FC}"/>
    <pc:docChg chg="custSel modSld">
      <pc:chgData name="Jere Lavikainen" userId="f49506f4-e534-49c2-9506-e32534788a4e" providerId="ADAL" clId="{9085BDF6-EFCB-40F7-B435-560CAC9692FC}" dt="2023-09-28T12:12:56.464" v="642" actId="20577"/>
      <pc:docMkLst>
        <pc:docMk/>
      </pc:docMkLst>
      <pc:sldChg chg="modSp mod">
        <pc:chgData name="Jere Lavikainen" userId="f49506f4-e534-49c2-9506-e32534788a4e" providerId="ADAL" clId="{9085BDF6-EFCB-40F7-B435-560CAC9692FC}" dt="2023-09-28T12:12:56.464" v="642" actId="20577"/>
        <pc:sldMkLst>
          <pc:docMk/>
          <pc:sldMk cId="2091328362" sldId="257"/>
        </pc:sldMkLst>
        <pc:spChg chg="mod">
          <ac:chgData name="Jere Lavikainen" userId="f49506f4-e534-49c2-9506-e32534788a4e" providerId="ADAL" clId="{9085BDF6-EFCB-40F7-B435-560CAC9692FC}" dt="2023-09-28T12:12:56.464" v="642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mod">
        <pc:chgData name="Jere Lavikainen" userId="f49506f4-e534-49c2-9506-e32534788a4e" providerId="ADAL" clId="{9085BDF6-EFCB-40F7-B435-560CAC9692FC}" dt="2023-09-28T12:12:19.320" v="452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9085BDF6-EFCB-40F7-B435-560CAC9692FC}" dt="2023-09-28T12:12:19.320" v="452" actId="20577"/>
          <ac:spMkLst>
            <pc:docMk/>
            <pc:sldMk cId="3295203463" sldId="258"/>
            <ac:spMk id="3" creationId="{6D7BB66D-152D-EE6A-54DD-4A1F1586A8B1}"/>
          </ac:spMkLst>
        </pc:spChg>
      </pc:sldChg>
    </pc:docChg>
  </pc:docChgLst>
  <pc:docChgLst>
    <pc:chgData name="Jere Lavikainen" userId="S::jerela@uef.fi::f49506f4-e534-49c2-9506-e32534788a4e" providerId="AD" clId="Web-{FB1CD8EE-EBAC-11FF-8689-6003F594C0E5}"/>
    <pc:docChg chg="modSld">
      <pc:chgData name="Jere Lavikainen" userId="S::jerela@uef.fi::f49506f4-e534-49c2-9506-e32534788a4e" providerId="AD" clId="Web-{FB1CD8EE-EBAC-11FF-8689-6003F594C0E5}" dt="2023-08-23T14:44:19.877" v="14" actId="20577"/>
      <pc:docMkLst>
        <pc:docMk/>
      </pc:docMkLst>
      <pc:sldChg chg="modSp">
        <pc:chgData name="Jere Lavikainen" userId="S::jerela@uef.fi::f49506f4-e534-49c2-9506-e32534788a4e" providerId="AD" clId="Web-{FB1CD8EE-EBAC-11FF-8689-6003F594C0E5}" dt="2023-08-23T14:44:19.877" v="14" actId="20577"/>
        <pc:sldMkLst>
          <pc:docMk/>
          <pc:sldMk cId="2213273540" sldId="261"/>
        </pc:sldMkLst>
        <pc:spChg chg="mod">
          <ac:chgData name="Jere Lavikainen" userId="S::jerela@uef.fi::f49506f4-e534-49c2-9506-e32534788a4e" providerId="AD" clId="Web-{FB1CD8EE-EBAC-11FF-8689-6003F594C0E5}" dt="2023-08-23T14:44:19.877" v="14" actId="20577"/>
          <ac:spMkLst>
            <pc:docMk/>
            <pc:sldMk cId="2213273540" sldId="261"/>
            <ac:spMk id="3" creationId="{B9139B3C-145D-0C71-E6CB-AFDC3AC29816}"/>
          </ac:spMkLst>
        </pc:spChg>
      </pc:sldChg>
    </pc:docChg>
  </pc:docChgLst>
  <pc:docChgLst>
    <pc:chgData name="Jere Lavikainen" userId="f49506f4-e534-49c2-9506-e32534788a4e" providerId="ADAL" clId="{4C3EC5DB-3FB8-4BBF-A333-01A1BC505AFC}"/>
    <pc:docChg chg="custSel addSld modSld">
      <pc:chgData name="Jere Lavikainen" userId="f49506f4-e534-49c2-9506-e32534788a4e" providerId="ADAL" clId="{4C3EC5DB-3FB8-4BBF-A333-01A1BC505AFC}" dt="2023-08-14T11:25:49.455" v="153" actId="20577"/>
      <pc:docMkLst>
        <pc:docMk/>
      </pc:docMkLst>
      <pc:sldChg chg="modSp new mod">
        <pc:chgData name="Jere Lavikainen" userId="f49506f4-e534-49c2-9506-e32534788a4e" providerId="ADAL" clId="{4C3EC5DB-3FB8-4BBF-A333-01A1BC505AFC}" dt="2023-08-14T11:25:12.240" v="56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4C3EC5DB-3FB8-4BBF-A333-01A1BC505AFC}" dt="2023-08-14T11:25:05.127" v="43" actId="20577"/>
          <ac:spMkLst>
            <pc:docMk/>
            <pc:sldMk cId="1074058286" sldId="256"/>
            <ac:spMk id="2" creationId="{C82F0327-C024-6339-6834-B809A6AF518C}"/>
          </ac:spMkLst>
        </pc:spChg>
        <pc:spChg chg="mod">
          <ac:chgData name="Jere Lavikainen" userId="f49506f4-e534-49c2-9506-e32534788a4e" providerId="ADAL" clId="{4C3EC5DB-3FB8-4BBF-A333-01A1BC505AFC}" dt="2023-08-14T11:25:12.240" v="56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49.455" v="153" actId="20577"/>
        <pc:sldMkLst>
          <pc:docMk/>
          <pc:sldMk cId="2091328362" sldId="257"/>
        </pc:sldMkLst>
        <pc:spChg chg="mod">
          <ac:chgData name="Jere Lavikainen" userId="f49506f4-e534-49c2-9506-e32534788a4e" providerId="ADAL" clId="{4C3EC5DB-3FB8-4BBF-A333-01A1BC505AFC}" dt="2023-08-14T11:25:20.999" v="77" actId="20577"/>
          <ac:spMkLst>
            <pc:docMk/>
            <pc:sldMk cId="2091328362" sldId="257"/>
            <ac:spMk id="2" creationId="{46141459-EB5F-6F2B-F845-DA4C3B58EE73}"/>
          </ac:spMkLst>
        </pc:spChg>
        <pc:spChg chg="mod">
          <ac:chgData name="Jere Lavikainen" userId="f49506f4-e534-49c2-9506-e32534788a4e" providerId="ADAL" clId="{4C3EC5DB-3FB8-4BBF-A333-01A1BC505AFC}" dt="2023-08-14T11:25:49.455" v="153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23.160" v="84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4C3EC5DB-3FB8-4BBF-A333-01A1BC505AFC}" dt="2023-08-14T11:25:23.160" v="84" actId="20577"/>
          <ac:spMkLst>
            <pc:docMk/>
            <pc:sldMk cId="3295203463" sldId="258"/>
            <ac:spMk id="2" creationId="{0C0D0D47-8B22-1FA6-F40E-E4D8C1B35DA9}"/>
          </ac:spMkLst>
        </pc:spChg>
      </pc:sldChg>
    </pc:docChg>
  </pc:docChgLst>
  <pc:docChgLst>
    <pc:chgData name="Jere Lavikainen" userId="f49506f4-e534-49c2-9506-e32534788a4e" providerId="ADAL" clId="{DF222025-46F8-4B99-B244-0845FD1B0835}"/>
    <pc:docChg chg="undo custSel addSld delSld modSld sldOrd">
      <pc:chgData name="Jere Lavikainen" userId="f49506f4-e534-49c2-9506-e32534788a4e" providerId="ADAL" clId="{DF222025-46F8-4B99-B244-0845FD1B0835}" dt="2023-08-29T11:59:07.075" v="7062" actId="27636"/>
      <pc:docMkLst>
        <pc:docMk/>
      </pc:docMkLst>
      <pc:sldChg chg="modSp mod">
        <pc:chgData name="Jere Lavikainen" userId="f49506f4-e534-49c2-9506-e32534788a4e" providerId="ADAL" clId="{DF222025-46F8-4B99-B244-0845FD1B0835}" dt="2023-08-23T11:40:16.026" v="1767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DF222025-46F8-4B99-B244-0845FD1B0835}" dt="2023-08-23T11:40:16.026" v="1767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mod">
        <pc:chgData name="Jere Lavikainen" userId="f49506f4-e534-49c2-9506-e32534788a4e" providerId="ADAL" clId="{DF222025-46F8-4B99-B244-0845FD1B0835}" dt="2023-08-29T11:30:02.274" v="6835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DF222025-46F8-4B99-B244-0845FD1B0835}" dt="2023-08-29T11:30:02.274" v="6835" actId="20577"/>
          <ac:spMkLst>
            <pc:docMk/>
            <pc:sldMk cId="3295203463" sldId="258"/>
            <ac:spMk id="3" creationId="{6D7BB66D-152D-EE6A-54DD-4A1F1586A8B1}"/>
          </ac:spMkLst>
        </pc:spChg>
      </pc:sldChg>
      <pc:sldChg chg="modSp new mod">
        <pc:chgData name="Jere Lavikainen" userId="f49506f4-e534-49c2-9506-e32534788a4e" providerId="ADAL" clId="{DF222025-46F8-4B99-B244-0845FD1B0835}" dt="2023-08-23T10:31:41.002" v="580" actId="20577"/>
        <pc:sldMkLst>
          <pc:docMk/>
          <pc:sldMk cId="2233060921" sldId="259"/>
        </pc:sldMkLst>
        <pc:spChg chg="mod">
          <ac:chgData name="Jere Lavikainen" userId="f49506f4-e534-49c2-9506-e32534788a4e" providerId="ADAL" clId="{DF222025-46F8-4B99-B244-0845FD1B0835}" dt="2023-08-23T10:28:04.658" v="45" actId="20577"/>
          <ac:spMkLst>
            <pc:docMk/>
            <pc:sldMk cId="2233060921" sldId="259"/>
            <ac:spMk id="2" creationId="{AB496910-611B-EDD5-4047-0D4495345BC1}"/>
          </ac:spMkLst>
        </pc:spChg>
        <pc:spChg chg="mod">
          <ac:chgData name="Jere Lavikainen" userId="f49506f4-e534-49c2-9506-e32534788a4e" providerId="ADAL" clId="{DF222025-46F8-4B99-B244-0845FD1B0835}" dt="2023-08-23T10:31:41.002" v="580" actId="20577"/>
          <ac:spMkLst>
            <pc:docMk/>
            <pc:sldMk cId="2233060921" sldId="259"/>
            <ac:spMk id="3" creationId="{92084E1F-AA48-0C2C-B440-852E6D47D90A}"/>
          </ac:spMkLst>
        </pc:spChg>
      </pc:sldChg>
      <pc:sldChg chg="modSp new mod">
        <pc:chgData name="Jere Lavikainen" userId="f49506f4-e534-49c2-9506-e32534788a4e" providerId="ADAL" clId="{DF222025-46F8-4B99-B244-0845FD1B0835}" dt="2023-08-23T11:46:06.130" v="2342" actId="20577"/>
        <pc:sldMkLst>
          <pc:docMk/>
          <pc:sldMk cId="925219125" sldId="260"/>
        </pc:sldMkLst>
        <pc:spChg chg="mod">
          <ac:chgData name="Jere Lavikainen" userId="f49506f4-e534-49c2-9506-e32534788a4e" providerId="ADAL" clId="{DF222025-46F8-4B99-B244-0845FD1B0835}" dt="2023-08-23T11:40:48.410" v="1833" actId="20577"/>
          <ac:spMkLst>
            <pc:docMk/>
            <pc:sldMk cId="925219125" sldId="260"/>
            <ac:spMk id="2" creationId="{BA14C592-DCB8-68A7-9A8A-B8CF8128276F}"/>
          </ac:spMkLst>
        </pc:spChg>
        <pc:spChg chg="mod">
          <ac:chgData name="Jere Lavikainen" userId="f49506f4-e534-49c2-9506-e32534788a4e" providerId="ADAL" clId="{DF222025-46F8-4B99-B244-0845FD1B0835}" dt="2023-08-23T11:46:06.130" v="2342" actId="20577"/>
          <ac:spMkLst>
            <pc:docMk/>
            <pc:sldMk cId="925219125" sldId="260"/>
            <ac:spMk id="3" creationId="{D278690E-E7C9-1EF2-9124-BE0AA6915E79}"/>
          </ac:spMkLst>
        </pc:spChg>
      </pc:sldChg>
      <pc:sldChg chg="modSp new mod">
        <pc:chgData name="Jere Lavikainen" userId="f49506f4-e534-49c2-9506-e32534788a4e" providerId="ADAL" clId="{DF222025-46F8-4B99-B244-0845FD1B0835}" dt="2023-08-23T11:51:32.290" v="2881" actId="20577"/>
        <pc:sldMkLst>
          <pc:docMk/>
          <pc:sldMk cId="2213273540" sldId="261"/>
        </pc:sldMkLst>
        <pc:spChg chg="mod">
          <ac:chgData name="Jere Lavikainen" userId="f49506f4-e534-49c2-9506-e32534788a4e" providerId="ADAL" clId="{DF222025-46F8-4B99-B244-0845FD1B0835}" dt="2023-08-23T10:34:06.810" v="683" actId="20577"/>
          <ac:spMkLst>
            <pc:docMk/>
            <pc:sldMk cId="2213273540" sldId="261"/>
            <ac:spMk id="2" creationId="{D69E550B-A527-A2DE-EE07-F41C4FA803BC}"/>
          </ac:spMkLst>
        </pc:spChg>
        <pc:spChg chg="mod">
          <ac:chgData name="Jere Lavikainen" userId="f49506f4-e534-49c2-9506-e32534788a4e" providerId="ADAL" clId="{DF222025-46F8-4B99-B244-0845FD1B0835}" dt="2023-08-23T11:51:32.290" v="2881" actId="20577"/>
          <ac:spMkLst>
            <pc:docMk/>
            <pc:sldMk cId="2213273540" sldId="261"/>
            <ac:spMk id="3" creationId="{B9139B3C-145D-0C71-E6CB-AFDC3AC29816}"/>
          </ac:spMkLst>
        </pc:spChg>
      </pc:sldChg>
      <pc:sldChg chg="modSp new mod ord">
        <pc:chgData name="Jere Lavikainen" userId="f49506f4-e534-49c2-9506-e32534788a4e" providerId="ADAL" clId="{DF222025-46F8-4B99-B244-0845FD1B0835}" dt="2023-08-23T11:46:16.170" v="2349" actId="20577"/>
        <pc:sldMkLst>
          <pc:docMk/>
          <pc:sldMk cId="4087018714" sldId="262"/>
        </pc:sldMkLst>
        <pc:spChg chg="mod">
          <ac:chgData name="Jere Lavikainen" userId="f49506f4-e534-49c2-9506-e32534788a4e" providerId="ADAL" clId="{DF222025-46F8-4B99-B244-0845FD1B0835}" dt="2023-08-23T11:46:16.170" v="2349" actId="20577"/>
          <ac:spMkLst>
            <pc:docMk/>
            <pc:sldMk cId="4087018714" sldId="262"/>
            <ac:spMk id="2" creationId="{4B009ADD-435E-6208-4446-4AA5DC8E85A3}"/>
          </ac:spMkLst>
        </pc:spChg>
        <pc:spChg chg="mod">
          <ac:chgData name="Jere Lavikainen" userId="f49506f4-e534-49c2-9506-e32534788a4e" providerId="ADAL" clId="{DF222025-46F8-4B99-B244-0845FD1B0835}" dt="2023-08-23T11:11:38.450" v="1629" actId="20577"/>
          <ac:spMkLst>
            <pc:docMk/>
            <pc:sldMk cId="4087018714" sldId="262"/>
            <ac:spMk id="3" creationId="{D05CCDBE-6CFF-7C30-43F4-D4A3525A8DAA}"/>
          </ac:spMkLst>
        </pc:spChg>
      </pc:sldChg>
      <pc:sldChg chg="modSp new mod ord">
        <pc:chgData name="Jere Lavikainen" userId="f49506f4-e534-49c2-9506-e32534788a4e" providerId="ADAL" clId="{DF222025-46F8-4B99-B244-0845FD1B0835}" dt="2023-08-29T11:19:48.443" v="6110" actId="20577"/>
        <pc:sldMkLst>
          <pc:docMk/>
          <pc:sldMk cId="1209756170" sldId="263"/>
        </pc:sldMkLst>
        <pc:spChg chg="mod">
          <ac:chgData name="Jere Lavikainen" userId="f49506f4-e534-49c2-9506-e32534788a4e" providerId="ADAL" clId="{DF222025-46F8-4B99-B244-0845FD1B0835}" dt="2023-08-29T11:00:01.285" v="4219" actId="20577"/>
          <ac:spMkLst>
            <pc:docMk/>
            <pc:sldMk cId="1209756170" sldId="263"/>
            <ac:spMk id="2" creationId="{23F53D34-A2CD-0EFA-B59A-FC81E62C7097}"/>
          </ac:spMkLst>
        </pc:spChg>
        <pc:spChg chg="mod">
          <ac:chgData name="Jere Lavikainen" userId="f49506f4-e534-49c2-9506-e32534788a4e" providerId="ADAL" clId="{DF222025-46F8-4B99-B244-0845FD1B0835}" dt="2023-08-29T11:19:48.443" v="6110" actId="20577"/>
          <ac:spMkLst>
            <pc:docMk/>
            <pc:sldMk cId="1209756170" sldId="263"/>
            <ac:spMk id="3" creationId="{4A433A52-3DC3-56B8-849D-1D53EE01E9E1}"/>
          </ac:spMkLst>
        </pc:spChg>
      </pc:sldChg>
      <pc:sldChg chg="modSp new mod">
        <pc:chgData name="Jere Lavikainen" userId="f49506f4-e534-49c2-9506-e32534788a4e" providerId="ADAL" clId="{DF222025-46F8-4B99-B244-0845FD1B0835}" dt="2023-08-29T11:25:25.193" v="6446" actId="20577"/>
        <pc:sldMkLst>
          <pc:docMk/>
          <pc:sldMk cId="3190763297" sldId="264"/>
        </pc:sldMkLst>
        <pc:spChg chg="mod">
          <ac:chgData name="Jere Lavikainen" userId="f49506f4-e534-49c2-9506-e32534788a4e" providerId="ADAL" clId="{DF222025-46F8-4B99-B244-0845FD1B0835}" dt="2023-08-29T10:52:44.803" v="3920" actId="20577"/>
          <ac:spMkLst>
            <pc:docMk/>
            <pc:sldMk cId="3190763297" sldId="264"/>
            <ac:spMk id="2" creationId="{DBC22F3B-2612-AC21-E97D-9E114E2FA2A6}"/>
          </ac:spMkLst>
        </pc:spChg>
        <pc:spChg chg="mod">
          <ac:chgData name="Jere Lavikainen" userId="f49506f4-e534-49c2-9506-e32534788a4e" providerId="ADAL" clId="{DF222025-46F8-4B99-B244-0845FD1B0835}" dt="2023-08-29T11:25:25.193" v="6446" actId="20577"/>
          <ac:spMkLst>
            <pc:docMk/>
            <pc:sldMk cId="3190763297" sldId="264"/>
            <ac:spMk id="3" creationId="{CFA7ACC5-7D87-5415-8DC2-96ED46DA58F5}"/>
          </ac:spMkLst>
        </pc:spChg>
      </pc:sldChg>
      <pc:sldChg chg="modSp new mod">
        <pc:chgData name="Jere Lavikainen" userId="f49506f4-e534-49c2-9506-e32534788a4e" providerId="ADAL" clId="{DF222025-46F8-4B99-B244-0845FD1B0835}" dt="2023-08-29T11:27:37.283" v="6709" actId="20577"/>
        <pc:sldMkLst>
          <pc:docMk/>
          <pc:sldMk cId="3280090875" sldId="265"/>
        </pc:sldMkLst>
        <pc:spChg chg="mod">
          <ac:chgData name="Jere Lavikainen" userId="f49506f4-e534-49c2-9506-e32534788a4e" providerId="ADAL" clId="{DF222025-46F8-4B99-B244-0845FD1B0835}" dt="2023-08-29T10:52:51.708" v="3941" actId="20577"/>
          <ac:spMkLst>
            <pc:docMk/>
            <pc:sldMk cId="3280090875" sldId="265"/>
            <ac:spMk id="2" creationId="{C7883800-EACE-E2DC-0276-EB73B18CA5A1}"/>
          </ac:spMkLst>
        </pc:spChg>
        <pc:spChg chg="mod">
          <ac:chgData name="Jere Lavikainen" userId="f49506f4-e534-49c2-9506-e32534788a4e" providerId="ADAL" clId="{DF222025-46F8-4B99-B244-0845FD1B0835}" dt="2023-08-29T11:27:37.283" v="6709" actId="20577"/>
          <ac:spMkLst>
            <pc:docMk/>
            <pc:sldMk cId="3280090875" sldId="265"/>
            <ac:spMk id="3" creationId="{8BCFD552-D2E8-C680-A40D-B47EBA2E332B}"/>
          </ac:spMkLst>
        </pc:spChg>
      </pc:sldChg>
      <pc:sldChg chg="addSp modSp new mod ord">
        <pc:chgData name="Jere Lavikainen" userId="f49506f4-e534-49c2-9506-e32534788a4e" providerId="ADAL" clId="{DF222025-46F8-4B99-B244-0845FD1B0835}" dt="2023-08-23T11:45:48.130" v="2273"/>
        <pc:sldMkLst>
          <pc:docMk/>
          <pc:sldMk cId="2704909335" sldId="266"/>
        </pc:sldMkLst>
        <pc:spChg chg="mod">
          <ac:chgData name="Jere Lavikainen" userId="f49506f4-e534-49c2-9506-e32534788a4e" providerId="ADAL" clId="{DF222025-46F8-4B99-B244-0845FD1B0835}" dt="2023-08-23T11:31:07.281" v="1748" actId="20577"/>
          <ac:spMkLst>
            <pc:docMk/>
            <pc:sldMk cId="2704909335" sldId="266"/>
            <ac:spMk id="2" creationId="{902DC486-44BF-891D-4634-12721C8179F9}"/>
          </ac:spMkLst>
        </pc:spChg>
        <pc:spChg chg="add mod">
          <ac:chgData name="Jere Lavikainen" userId="f49506f4-e534-49c2-9506-e32534788a4e" providerId="ADAL" clId="{DF222025-46F8-4B99-B244-0845FD1B0835}" dt="2023-08-23T11:32:45.177" v="1755" actId="1076"/>
          <ac:spMkLst>
            <pc:docMk/>
            <pc:sldMk cId="2704909335" sldId="266"/>
            <ac:spMk id="5" creationId="{2A4C507D-3E87-AAB3-3834-592494A6CD54}"/>
          </ac:spMkLst>
        </pc:spChg>
        <pc:spChg chg="add mod">
          <ac:chgData name="Jere Lavikainen" userId="f49506f4-e534-49c2-9506-e32534788a4e" providerId="ADAL" clId="{DF222025-46F8-4B99-B244-0845FD1B0835}" dt="2023-08-23T11:32:51.322" v="1756" actId="1076"/>
          <ac:spMkLst>
            <pc:docMk/>
            <pc:sldMk cId="2704909335" sldId="266"/>
            <ac:spMk id="7" creationId="{C6D22199-477F-90D6-02D9-29CF4E072F89}"/>
          </ac:spMkLst>
        </pc:spChg>
      </pc:sldChg>
      <pc:sldChg chg="modSp new del mod">
        <pc:chgData name="Jere Lavikainen" userId="f49506f4-e534-49c2-9506-e32534788a4e" providerId="ADAL" clId="{DF222025-46F8-4B99-B244-0845FD1B0835}" dt="2023-08-29T11:15:18.193" v="5651" actId="2696"/>
        <pc:sldMkLst>
          <pc:docMk/>
          <pc:sldMk cId="3747342671" sldId="267"/>
        </pc:sldMkLst>
        <pc:spChg chg="mod">
          <ac:chgData name="Jere Lavikainen" userId="f49506f4-e534-49c2-9506-e32534788a4e" providerId="ADAL" clId="{DF222025-46F8-4B99-B244-0845FD1B0835}" dt="2023-08-23T11:44:11.753" v="2044" actId="20577"/>
          <ac:spMkLst>
            <pc:docMk/>
            <pc:sldMk cId="3747342671" sldId="267"/>
            <ac:spMk id="2" creationId="{0E0DDBB7-7EE6-F43B-E896-103B16D4DED3}"/>
          </ac:spMkLst>
        </pc:spChg>
        <pc:spChg chg="mod">
          <ac:chgData name="Jere Lavikainen" userId="f49506f4-e534-49c2-9506-e32534788a4e" providerId="ADAL" clId="{DF222025-46F8-4B99-B244-0845FD1B0835}" dt="2023-08-23T11:44:13.730" v="2051" actId="20577"/>
          <ac:spMkLst>
            <pc:docMk/>
            <pc:sldMk cId="3747342671" sldId="267"/>
            <ac:spMk id="3" creationId="{51D07734-EF2D-5BF7-9452-7E6D8C41BFEE}"/>
          </ac:spMkLst>
        </pc:spChg>
      </pc:sldChg>
      <pc:sldChg chg="modSp new mod">
        <pc:chgData name="Jere Lavikainen" userId="f49506f4-e534-49c2-9506-e32534788a4e" providerId="ADAL" clId="{DF222025-46F8-4B99-B244-0845FD1B0835}" dt="2023-08-29T11:59:07.075" v="7062" actId="27636"/>
        <pc:sldMkLst>
          <pc:docMk/>
          <pc:sldMk cId="1349116475" sldId="268"/>
        </pc:sldMkLst>
        <pc:spChg chg="mod">
          <ac:chgData name="Jere Lavikainen" userId="f49506f4-e534-49c2-9506-e32534788a4e" providerId="ADAL" clId="{DF222025-46F8-4B99-B244-0845FD1B0835}" dt="2023-08-23T14:10:42.841" v="2907" actId="20577"/>
          <ac:spMkLst>
            <pc:docMk/>
            <pc:sldMk cId="1349116475" sldId="268"/>
            <ac:spMk id="2" creationId="{AEC942C7-3109-1B77-67C7-BFB43B56DC30}"/>
          </ac:spMkLst>
        </pc:spChg>
        <pc:spChg chg="mod">
          <ac:chgData name="Jere Lavikainen" userId="f49506f4-e534-49c2-9506-e32534788a4e" providerId="ADAL" clId="{DF222025-46F8-4B99-B244-0845FD1B0835}" dt="2023-08-29T11:59:07.075" v="7062" actId="27636"/>
          <ac:spMkLst>
            <pc:docMk/>
            <pc:sldMk cId="1349116475" sldId="268"/>
            <ac:spMk id="3" creationId="{B8D8D9FC-01AF-0253-3B58-5DB627E03146}"/>
          </ac:spMkLst>
        </pc:spChg>
      </pc:sldChg>
      <pc:sldChg chg="modSp new mod ord">
        <pc:chgData name="Jere Lavikainen" userId="f49506f4-e534-49c2-9506-e32534788a4e" providerId="ADAL" clId="{DF222025-46F8-4B99-B244-0845FD1B0835}" dt="2023-08-29T11:14:41.723" v="5616" actId="20577"/>
        <pc:sldMkLst>
          <pc:docMk/>
          <pc:sldMk cId="2233496740" sldId="269"/>
        </pc:sldMkLst>
        <pc:spChg chg="mod">
          <ac:chgData name="Jere Lavikainen" userId="f49506f4-e534-49c2-9506-e32534788a4e" providerId="ADAL" clId="{DF222025-46F8-4B99-B244-0845FD1B0835}" dt="2023-08-29T10:49:49.156" v="3482" actId="20577"/>
          <ac:spMkLst>
            <pc:docMk/>
            <pc:sldMk cId="2233496740" sldId="269"/>
            <ac:spMk id="2" creationId="{60215566-94F9-8E56-80EB-303B82FC26B4}"/>
          </ac:spMkLst>
        </pc:spChg>
        <pc:spChg chg="mod">
          <ac:chgData name="Jere Lavikainen" userId="f49506f4-e534-49c2-9506-e32534788a4e" providerId="ADAL" clId="{DF222025-46F8-4B99-B244-0845FD1B0835}" dt="2023-08-29T11:14:41.723" v="5616" actId="20577"/>
          <ac:spMkLst>
            <pc:docMk/>
            <pc:sldMk cId="2233496740" sldId="269"/>
            <ac:spMk id="3" creationId="{531E0971-6DFD-8B98-AC36-6150965B66F8}"/>
          </ac:spMkLst>
        </pc:spChg>
      </pc:sldChg>
      <pc:sldChg chg="modSp new mod">
        <pc:chgData name="Jere Lavikainen" userId="f49506f4-e534-49c2-9506-e32534788a4e" providerId="ADAL" clId="{DF222025-46F8-4B99-B244-0845FD1B0835}" dt="2023-08-29T11:15:13.730" v="5650" actId="20577"/>
        <pc:sldMkLst>
          <pc:docMk/>
          <pc:sldMk cId="2216322601" sldId="270"/>
        </pc:sldMkLst>
        <pc:spChg chg="mod">
          <ac:chgData name="Jere Lavikainen" userId="f49506f4-e534-49c2-9506-e32534788a4e" providerId="ADAL" clId="{DF222025-46F8-4B99-B244-0845FD1B0835}" dt="2023-08-29T11:15:13.730" v="5650" actId="20577"/>
          <ac:spMkLst>
            <pc:docMk/>
            <pc:sldMk cId="2216322601" sldId="270"/>
            <ac:spMk id="2" creationId="{E8E5F9FA-870B-FFF2-EA98-541A3FC618B8}"/>
          </ac:spMkLst>
        </pc:spChg>
        <pc:spChg chg="mod">
          <ac:chgData name="Jere Lavikainen" userId="f49506f4-e534-49c2-9506-e32534788a4e" providerId="ADAL" clId="{DF222025-46F8-4B99-B244-0845FD1B0835}" dt="2023-08-29T11:13:51.803" v="5407" actId="20577"/>
          <ac:spMkLst>
            <pc:docMk/>
            <pc:sldMk cId="2216322601" sldId="270"/>
            <ac:spMk id="3" creationId="{D887E71B-C00C-3369-4C4A-61244A2D1BB0}"/>
          </ac:spMkLst>
        </pc:spChg>
      </pc:sldChg>
      <pc:sldChg chg="modSp new mod">
        <pc:chgData name="Jere Lavikainen" userId="f49506f4-e534-49c2-9506-e32534788a4e" providerId="ADAL" clId="{DF222025-46F8-4B99-B244-0845FD1B0835}" dt="2023-08-29T11:29:46.042" v="6756" actId="20577"/>
        <pc:sldMkLst>
          <pc:docMk/>
          <pc:sldMk cId="1311809854" sldId="271"/>
        </pc:sldMkLst>
        <pc:spChg chg="mod">
          <ac:chgData name="Jere Lavikainen" userId="f49506f4-e534-49c2-9506-e32534788a4e" providerId="ADAL" clId="{DF222025-46F8-4B99-B244-0845FD1B0835}" dt="2023-08-29T11:08:34.675" v="4426" actId="20577"/>
          <ac:spMkLst>
            <pc:docMk/>
            <pc:sldMk cId="1311809854" sldId="271"/>
            <ac:spMk id="2" creationId="{C4B618AE-FD92-4F7C-D6D1-9BDF9C2CE607}"/>
          </ac:spMkLst>
        </pc:spChg>
        <pc:spChg chg="mod">
          <ac:chgData name="Jere Lavikainen" userId="f49506f4-e534-49c2-9506-e32534788a4e" providerId="ADAL" clId="{DF222025-46F8-4B99-B244-0845FD1B0835}" dt="2023-08-29T11:29:46.042" v="6756" actId="20577"/>
          <ac:spMkLst>
            <pc:docMk/>
            <pc:sldMk cId="1311809854" sldId="271"/>
            <ac:spMk id="3" creationId="{D222BFCA-5372-2DF5-BE3A-D37FBF5D166E}"/>
          </ac:spMkLst>
        </pc:spChg>
      </pc:sldChg>
      <pc:sldChg chg="modSp new mod">
        <pc:chgData name="Jere Lavikainen" userId="f49506f4-e534-49c2-9506-e32534788a4e" providerId="ADAL" clId="{DF222025-46F8-4B99-B244-0845FD1B0835}" dt="2023-08-29T11:24:21.594" v="6170" actId="20577"/>
        <pc:sldMkLst>
          <pc:docMk/>
          <pc:sldMk cId="3653147240" sldId="272"/>
        </pc:sldMkLst>
        <pc:spChg chg="mod">
          <ac:chgData name="Jere Lavikainen" userId="f49506f4-e534-49c2-9506-e32534788a4e" providerId="ADAL" clId="{DF222025-46F8-4B99-B244-0845FD1B0835}" dt="2023-08-29T11:13:03.395" v="5212" actId="20577"/>
          <ac:spMkLst>
            <pc:docMk/>
            <pc:sldMk cId="3653147240" sldId="272"/>
            <ac:spMk id="2" creationId="{30342951-008B-F146-E456-090C16168F59}"/>
          </ac:spMkLst>
        </pc:spChg>
        <pc:spChg chg="mod">
          <ac:chgData name="Jere Lavikainen" userId="f49506f4-e534-49c2-9506-e32534788a4e" providerId="ADAL" clId="{DF222025-46F8-4B99-B244-0845FD1B0835}" dt="2023-08-29T11:24:21.594" v="6170" actId="20577"/>
          <ac:spMkLst>
            <pc:docMk/>
            <pc:sldMk cId="3653147240" sldId="272"/>
            <ac:spMk id="3" creationId="{96D7A004-3399-8782-127B-FBDE6C4CD2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22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65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5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61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134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64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519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2786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05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1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650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5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37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76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4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CE081A-A2C8-4CE7-824B-36E9D089E66C}" type="datetimeFigureOut">
              <a:rPr lang="en-FI" smtClean="0"/>
              <a:t>09/28/2023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4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0327-C024-6339-6834-B809A6AF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Scientific Programming with C++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444D-450C-B747-FC53-E7A4C8A7E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74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29D1-9C38-E172-F9D4-04D90DF0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atomic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15322-56F3-F165-78EE-8D3427906C20}"/>
              </a:ext>
            </a:extLst>
          </p:cNvPr>
          <p:cNvSpPr txBox="1"/>
          <p:nvPr/>
        </p:nvSpPr>
        <p:spPr>
          <a:xfrm>
            <a:off x="771525" y="1262419"/>
            <a:ext cx="1064895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atomic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lastAccessor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lastAccessor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if 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lastAccessor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is a normal int, we risk a data race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nThreads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1000;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threadContainer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launch a number of threads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nThreads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++i)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overwriteInt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threadContainer.push_back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(std::move(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make sure all threads finish running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nThreads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++i)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threadContainer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.join();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 the index of the thread that last accessed 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lastAccessor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lastAccessor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74500-A964-A1B8-6570-F0F208BD1CC7}"/>
              </a:ext>
            </a:extLst>
          </p:cNvPr>
          <p:cNvSpPr txBox="1"/>
          <p:nvPr/>
        </p:nvSpPr>
        <p:spPr>
          <a:xfrm>
            <a:off x="771525" y="6035950"/>
            <a:ext cx="1064895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423919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89A6-58F4-E4A1-689D-CFD5C056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using mutex (1/2)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EB205-6302-2F70-B7B9-932FAA73E242}"/>
              </a:ext>
            </a:extLst>
          </p:cNvPr>
          <p:cNvSpPr txBox="1"/>
          <p:nvPr/>
        </p:nvSpPr>
        <p:spPr>
          <a:xfrm>
            <a:off x="101828" y="1248233"/>
            <a:ext cx="11988344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mutex must not be owned by the thread that uses it, otherwise we have undefined behaviour; therefore it shall be a global variable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mutex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mutex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findOptimum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maxIterations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fi-FI" sz="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independentVariable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fi-FI" sz="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800" dirty="0">
                <a:solidFill>
                  <a:srgbClr val="808080"/>
                </a:solidFill>
                <a:latin typeface="Cascadia Mono" panose="020B0609020000020004" pitchFamily="49" charset="0"/>
              </a:rPr>
              <a:t>y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fi-FI" sz="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array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2&gt;&amp; </a:t>
            </a:r>
            <a:r>
              <a:rPr lang="fi-FI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params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initialize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random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number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generator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seed</a:t>
            </a:r>
            <a:endParaRPr lang="fi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random_device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rd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initialize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mersenne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twister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pseudorandom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generation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algorithm</a:t>
            </a:r>
            <a:endParaRPr lang="fi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800" dirty="0">
                <a:solidFill>
                  <a:srgbClr val="2B91AF"/>
                </a:solidFill>
                <a:latin typeface="Cascadia Mono" panose="020B0609020000020004" pitchFamily="49" charset="0"/>
              </a:rPr>
              <a:t>mt19937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rd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()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construct the distribution we use to generate random numbers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uniform_real_distribution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&lt;&gt; dis(-10.0, 10.0);</a:t>
            </a:r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initialize local (this function only) parameter guesses a and b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aLocal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bLocal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initialize </a:t>
            </a:r>
            <a:r>
              <a:rPr lang="en-GB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lowestError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to a high value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lowestError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1e9;</a:t>
            </a: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initialize best parameter guesses to initial values for now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aBest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aLocal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bBest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bLocal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loop through all desired iterations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fi-FI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maxIterations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randomly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new</a:t>
            </a:r>
            <a:r>
              <a:rPr lang="fi-FI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parameters</a:t>
            </a:r>
            <a:endParaRPr lang="fi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aLocal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dis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(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)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bLocal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dis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(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)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calculate error with these new parameters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s-E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error = </a:t>
            </a:r>
            <a:r>
              <a:rPr lang="es-E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calculateError</a:t>
            </a:r>
            <a:r>
              <a:rPr lang="es-E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aLocal</a:t>
            </a:r>
            <a:r>
              <a:rPr lang="es-E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bLocal</a:t>
            </a:r>
            <a:r>
              <a:rPr lang="es-E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independentVariable</a:t>
            </a:r>
            <a:r>
              <a:rPr lang="es-E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800" dirty="0">
                <a:solidFill>
                  <a:srgbClr val="808080"/>
                </a:solidFill>
                <a:latin typeface="Cascadia Mono" panose="020B0609020000020004" pitchFamily="49" charset="0"/>
              </a:rPr>
              <a:t>y</a:t>
            </a:r>
            <a:r>
              <a:rPr lang="es-E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if error in this iteration is lower than the lowest error so far, update the lowest error and the best parameters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error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lowestError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lowestError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error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aBest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aLocal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bBest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bLocal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wrap a mutex with </a:t>
            </a:r>
            <a:r>
              <a:rPr lang="en-GB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lock_guard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that will keep the block locked until the </a:t>
            </a:r>
            <a:r>
              <a:rPr lang="en-GB" sz="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lock_guard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 goes out of scope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lock_guard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GB" sz="800" dirty="0">
                <a:solidFill>
                  <a:srgbClr val="2B91AF"/>
                </a:solidFill>
                <a:latin typeface="Cascadia Mono" panose="020B0609020000020004" pitchFamily="49" charset="0"/>
              </a:rPr>
              <a:t>mutex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&gt; lock(mutex);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without this we risk having a data race as several threads could write to params simultaneously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A31515"/>
                </a:solidFill>
                <a:latin typeface="Cascadia Mono" panose="020B0609020000020004" pitchFamily="49" charset="0"/>
              </a:rPr>
              <a:t>"a="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aBest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A31515"/>
                </a:solidFill>
                <a:latin typeface="Cascadia Mono" panose="020B0609020000020004" pitchFamily="49" charset="0"/>
              </a:rPr>
              <a:t>", b="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bBest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A31515"/>
                </a:solidFill>
                <a:latin typeface="Cascadia Mono" panose="020B0609020000020004" pitchFamily="49" charset="0"/>
              </a:rPr>
              <a:t>", </a:t>
            </a:r>
            <a:r>
              <a:rPr lang="fi-FI" sz="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error</a:t>
            </a:r>
            <a:r>
              <a:rPr lang="fi-FI" sz="800" dirty="0">
                <a:solidFill>
                  <a:srgbClr val="A31515"/>
                </a:solidFill>
                <a:latin typeface="Cascadia Mono" panose="020B0609020000020004" pitchFamily="49" charset="0"/>
              </a:rPr>
              <a:t>="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lowestError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800" dirty="0">
                <a:solidFill>
                  <a:srgbClr val="008000"/>
                </a:solidFill>
                <a:latin typeface="Cascadia Mono" panose="020B0609020000020004" pitchFamily="49" charset="0"/>
              </a:rPr>
              <a:t>// check against the previous lowest error from parameters possibly calculated by other threads so far, and update parameters and error if error is lower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previousLowestError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calculateError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800" dirty="0">
                <a:solidFill>
                  <a:srgbClr val="808080"/>
                </a:solidFill>
                <a:latin typeface="Cascadia Mono" panose="020B0609020000020004" pitchFamily="49" charset="0"/>
              </a:rPr>
              <a:t>params</a:t>
            </a:r>
            <a:r>
              <a:rPr lang="en-GB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GB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800" dirty="0">
                <a:solidFill>
                  <a:srgbClr val="808080"/>
                </a:solidFill>
                <a:latin typeface="Cascadia Mono" panose="020B0609020000020004" pitchFamily="49" charset="0"/>
              </a:rPr>
              <a:t>params</a:t>
            </a:r>
            <a:r>
              <a:rPr lang="en-GB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GB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independentVariable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800" dirty="0">
                <a:solidFill>
                  <a:srgbClr val="808080"/>
                </a:solidFill>
                <a:latin typeface="Cascadia Mono" panose="020B0609020000020004" pitchFamily="49" charset="0"/>
              </a:rPr>
              <a:t>y</a:t>
            </a:r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lowestError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previousLowestError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params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aBest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params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fi-FI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bBest</a:t>
            </a:r>
            <a:r>
              <a:rPr lang="fi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FI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800" dirty="0"/>
          </a:p>
        </p:txBody>
      </p:sp>
    </p:spTree>
    <p:extLst>
      <p:ext uri="{BB962C8B-B14F-4D97-AF65-F5344CB8AC3E}">
        <p14:creationId xmlns:p14="http://schemas.microsoft.com/office/powerpoint/2010/main" val="20289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89A6-58F4-E4A1-689D-CFD5C056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724"/>
          </a:xfrm>
        </p:spPr>
        <p:txBody>
          <a:bodyPr/>
          <a:lstStyle/>
          <a:p>
            <a:r>
              <a:rPr lang="en-GB" dirty="0"/>
              <a:t>Example: using mutex (2/2)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FDEFE-9336-25D1-C50D-4C3E39DB5E73}"/>
              </a:ext>
            </a:extLst>
          </p:cNvPr>
          <p:cNvSpPr txBox="1"/>
          <p:nvPr/>
        </p:nvSpPr>
        <p:spPr>
          <a:xfrm>
            <a:off x="425190" y="2825120"/>
            <a:ext cx="1159536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Problem: we have a bunch of data (x and measurements) and we want to fit the function y = </a:t>
            </a:r>
            <a:r>
              <a:rPr lang="en-GB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ax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+ bx^2 to that data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We do not know a and b, so we must find some a and b that minimize the error (a*x + b*x^2 - measurements)^2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our measurements are y + a normal error with a standard deviation of 0.1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real a is -5 and real b is 0.2, which we used to generate the values for this example; our final estimated a and b should be close to them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measurements = { 0.0538, -2.2666, -5.0259, -6.9638, -9.1681, -11.3808, -13.2434, -15.0157, -16.4422, -18.1731, -20.1350, -21.1465 };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x = {0.0, 0.5, 1.0, 1.5, 2.0, 2.5, 3.0, 3.5, 4.0, 4.5, 5.0, 5.5 };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start with initial parameter guesses a=0 and b=0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array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2&gt; params = {0, 0};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to speed things up, we use 4 threads that concurrently try to find best parameters a and b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thr1(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findOptimum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1e6, x, measurements, std::ref(params));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thr2(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findOptimum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1e6, x, measurements, std::ref(params));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thr3(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findOptimum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1e6, x, measurements, std::ref(params));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thr4(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findOptimum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1e6, x, measurements, std::ref(params));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make sure all threads finish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thr1.join(); thr2.join(); thr3.join(); thr4.join();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 the best estimated a and b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"Final a="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params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", b="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params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345AE-DB19-18C9-C502-1263C1DA5759}"/>
              </a:ext>
            </a:extLst>
          </p:cNvPr>
          <p:cNvSpPr txBox="1"/>
          <p:nvPr/>
        </p:nvSpPr>
        <p:spPr>
          <a:xfrm>
            <a:off x="425190" y="1191042"/>
            <a:ext cx="801396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calculateError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fi-FI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fi-FI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y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fi-FI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.size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 ++i)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results.push_back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* pow(</a:t>
            </a:r>
            <a:r>
              <a:rPr lang="en-GB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2));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error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fi-FI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.size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 ++i)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error +=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results</a:t>
            </a:r>
            <a:r>
              <a:rPr lang="es-E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s-E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y</a:t>
            </a:r>
            <a:r>
              <a:rPr lang="es-E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s-E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2);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error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6E467-6BDC-8425-C7AD-E89D0822AB9F}"/>
              </a:ext>
            </a:extLst>
          </p:cNvPr>
          <p:cNvSpPr txBox="1"/>
          <p:nvPr/>
        </p:nvSpPr>
        <p:spPr>
          <a:xfrm>
            <a:off x="8630628" y="1608608"/>
            <a:ext cx="3389922" cy="10156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200" dirty="0"/>
              <a:t>a=-5.0303, b=0.212523, error=0.318527</a:t>
            </a:r>
          </a:p>
          <a:p>
            <a:r>
              <a:rPr lang="en-FI" sz="1200" dirty="0"/>
              <a:t>a=-5.04782, b=0.218923, error=0.330053</a:t>
            </a:r>
          </a:p>
          <a:p>
            <a:r>
              <a:rPr lang="en-FI" sz="1200" dirty="0"/>
              <a:t>a=-5.02069, b=0.213488, error=0.331503</a:t>
            </a:r>
          </a:p>
          <a:p>
            <a:r>
              <a:rPr lang="en-FI" sz="1200" dirty="0"/>
              <a:t>a=-5.05341, b=0.216722, error=0.329</a:t>
            </a:r>
          </a:p>
          <a:p>
            <a:r>
              <a:rPr lang="en-FI" sz="1200" dirty="0"/>
              <a:t>Final a=-5.0303, b=0.212523</a:t>
            </a:r>
          </a:p>
        </p:txBody>
      </p:sp>
    </p:spTree>
    <p:extLst>
      <p:ext uri="{BB962C8B-B14F-4D97-AF65-F5344CB8AC3E}">
        <p14:creationId xmlns:p14="http://schemas.microsoft.com/office/powerpoint/2010/main" val="298879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F9FA-870B-FFF2-EA98-541A3FC6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data between threads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E71B-C00C-3369-4C4A-61244A2D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Buffers</a:t>
            </a:r>
          </a:p>
          <a:p>
            <a:pPr lvl="1"/>
            <a:r>
              <a:rPr lang="en-GB" dirty="0"/>
              <a:t>Data that is accessed by two or more concurrent threads</a:t>
            </a:r>
          </a:p>
          <a:p>
            <a:pPr lvl="2"/>
            <a:r>
              <a:rPr lang="en-GB" dirty="0"/>
              <a:t>For example: containers, single variables</a:t>
            </a:r>
          </a:p>
          <a:p>
            <a:pPr lvl="1"/>
            <a:r>
              <a:rPr lang="en-GB" dirty="0"/>
              <a:t>Must be written so that several threads cannot access the same resource at the same time</a:t>
            </a:r>
          </a:p>
          <a:p>
            <a:pPr lvl="2"/>
            <a:r>
              <a:rPr lang="en-GB" dirty="0"/>
              <a:t>Data race</a:t>
            </a:r>
          </a:p>
          <a:p>
            <a:pPr lvl="2"/>
            <a:r>
              <a:rPr lang="en-GB" dirty="0"/>
              <a:t>Useful tools: mutexes, atomic data types, condition variables (next slide)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1632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5566-94F9-8E56-80EB-303B82FC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std::</a:t>
            </a:r>
            <a:r>
              <a:rPr lang="en-GB" dirty="0" err="1"/>
              <a:t>condition_variable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0971-6DFD-8B98-AC36-6150965B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block a thread until another thread sends a signal to continue</a:t>
            </a:r>
          </a:p>
          <a:p>
            <a:pPr lvl="1"/>
            <a:r>
              <a:rPr lang="en-GB" dirty="0"/>
              <a:t>The notify function signals one or more other threads that are waiting</a:t>
            </a:r>
          </a:p>
          <a:p>
            <a:pPr lvl="1"/>
            <a:r>
              <a:rPr lang="en-GB" dirty="0"/>
              <a:t>The wait function blocks the thread until the thread is notified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3349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DD83-17A2-95E8-0A86-94F244A4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 err="1"/>
              <a:t>condition_variable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96298-FC89-D7BB-29EC-C52B1169024C}"/>
              </a:ext>
            </a:extLst>
          </p:cNvPr>
          <p:cNvSpPr txBox="1"/>
          <p:nvPr/>
        </p:nvSpPr>
        <p:spPr>
          <a:xfrm>
            <a:off x="1622729" y="1153441"/>
            <a:ext cx="8946541" cy="4862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mutex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mutex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condition_variable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cv;</a:t>
            </a:r>
          </a:p>
          <a:p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dataValue = 0;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measurementDevice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wait until the main function calls </a:t>
            </a:r>
            <a:r>
              <a:rPr lang="en-GB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cv.notify_one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unique_lock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mutex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mutex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cv.wait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write</a:t>
            </a:r>
            <a:r>
              <a:rPr lang="fi-FI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1 to dataValue</a:t>
            </a:r>
            <a:endParaRPr lang="fi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dataValue = 1;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lock.unlock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inform the main function that it can print the value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cv.notify_one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launch a thread and detach it to operate independently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measurementDevice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thr.detach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query</a:t>
            </a:r>
            <a:r>
              <a:rPr lang="fi-FI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</a:t>
            </a:r>
            <a:r>
              <a:rPr lang="fi-FI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for input</a:t>
            </a:r>
            <a:endParaRPr lang="fi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"Write something and press enter"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inform </a:t>
            </a:r>
            <a:r>
              <a:rPr lang="en-GB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thr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that it can stop waiting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cv.notify_one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wait until </a:t>
            </a:r>
            <a:r>
              <a:rPr lang="en-GB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thr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calls </a:t>
            </a:r>
            <a:r>
              <a:rPr lang="en-GB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cv.notify_one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unique_lock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mutex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mutex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cv.wait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lock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 the </a:t>
            </a:r>
            <a:r>
              <a:rPr lang="en-GB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dataValue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that </a:t>
            </a:r>
            <a:r>
              <a:rPr lang="en-GB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thr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wrote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dataValue;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267E7-F3FD-B618-B379-25BBD097C593}"/>
              </a:ext>
            </a:extLst>
          </p:cNvPr>
          <p:cNvSpPr txBox="1"/>
          <p:nvPr/>
        </p:nvSpPr>
        <p:spPr>
          <a:xfrm>
            <a:off x="1622728" y="6128283"/>
            <a:ext cx="8946541" cy="5539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000" dirty="0"/>
              <a:t>Write something and press enter</a:t>
            </a:r>
          </a:p>
          <a:p>
            <a:r>
              <a:rPr lang="en-FI" sz="1000" dirty="0"/>
              <a:t>something</a:t>
            </a:r>
          </a:p>
          <a:p>
            <a:r>
              <a:rPr lang="en-FI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84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2951-008B-F146-E456-090C1616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std::thread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A004-3399-8782-127B-FBDE6C4C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Tasks can be run independently of one another without using std::thread directly</a:t>
            </a:r>
          </a:p>
          <a:p>
            <a:r>
              <a:rPr lang="en-GB" dirty="0"/>
              <a:t>std::async</a:t>
            </a:r>
          </a:p>
          <a:p>
            <a:r>
              <a:rPr lang="en-GB" dirty="0"/>
              <a:t>std::future</a:t>
            </a:r>
          </a:p>
          <a:p>
            <a:r>
              <a:rPr lang="en-GB" dirty="0"/>
              <a:t>std::promise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5314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2F3B-2612-AC21-E97D-9E114E2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std::async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ACC5-7D87-5415-8DC2-96ED46DA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Runs a task asynchronously</a:t>
            </a:r>
          </a:p>
          <a:p>
            <a:r>
              <a:rPr lang="en-GB" dirty="0"/>
              <a:t>Launched similarly as std::thread</a:t>
            </a:r>
          </a:p>
          <a:p>
            <a:r>
              <a:rPr lang="en-GB" dirty="0"/>
              <a:t>Two launch policies: async and deferred</a:t>
            </a:r>
          </a:p>
          <a:p>
            <a:pPr lvl="1"/>
            <a:r>
              <a:rPr lang="en-GB" dirty="0"/>
              <a:t>Async: task is executed on a separate thread now</a:t>
            </a:r>
          </a:p>
          <a:p>
            <a:pPr lvl="1"/>
            <a:r>
              <a:rPr lang="en-GB" dirty="0"/>
              <a:t>Deferred: task is executed on the calling thread when the results are asked by the program</a:t>
            </a:r>
          </a:p>
          <a:p>
            <a:pPr lvl="2"/>
            <a:r>
              <a:rPr lang="en-GB" dirty="0"/>
              <a:t>This option can be viewed as calling a function later than where the code line to call it appears</a:t>
            </a:r>
          </a:p>
          <a:p>
            <a:r>
              <a:rPr lang="en-GB" dirty="0"/>
              <a:t>Can return values (sort of)</a:t>
            </a:r>
          </a:p>
          <a:p>
            <a:pPr lvl="1"/>
            <a:r>
              <a:rPr lang="en-GB" dirty="0"/>
              <a:t>Data type std::future</a:t>
            </a:r>
          </a:p>
          <a:p>
            <a:pPr lvl="2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9076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3D34-A2CD-0EFA-B59A-FC81E62C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std::future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3A52-3DC3-56B8-849D-1D53EE01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handle to a return type that may yet not be available</a:t>
            </a:r>
          </a:p>
          <a:p>
            <a:r>
              <a:rPr lang="en-GB" dirty="0"/>
              <a:t>Represents a value that will become available in the future</a:t>
            </a:r>
          </a:p>
          <a:p>
            <a:pPr lvl="1"/>
            <a:r>
              <a:rPr lang="en-GB" dirty="0"/>
              <a:t>After a thread is finished</a:t>
            </a:r>
          </a:p>
          <a:p>
            <a:pPr lvl="1"/>
            <a:r>
              <a:rPr lang="en-GB" dirty="0"/>
              <a:t>After some event occurs, without having anything to do with threads</a:t>
            </a:r>
          </a:p>
          <a:p>
            <a:pPr lvl="1"/>
            <a:r>
              <a:rPr lang="en-GB" dirty="0"/>
              <a:t>Etc</a:t>
            </a:r>
          </a:p>
          <a:p>
            <a:r>
              <a:rPr lang="en-GB" dirty="0"/>
              <a:t>Fetched from an asynchronous operation using std::promise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209756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3800-EACE-E2DC-0276-EB73B18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std::promise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D552-D2E8-C680-A40D-B47EBA2E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Communicates the future to the calling thread from the separately launched thread</a:t>
            </a:r>
          </a:p>
          <a:p>
            <a:r>
              <a:rPr lang="en-GB" dirty="0"/>
              <a:t>The separately launched thread makes a promise to the calling thread</a:t>
            </a:r>
          </a:p>
          <a:p>
            <a:pPr lvl="1"/>
            <a:r>
              <a:rPr lang="en-GB" dirty="0"/>
              <a:t>The promise is fulfilled as the future on the calling thread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8009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1459-EB5F-6F2B-F845-DA4C3B5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F359-4D54-08FF-80CA-837BC581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this lecture and related assignments, you will…</a:t>
            </a:r>
          </a:p>
          <a:p>
            <a:pPr lvl="1"/>
            <a:r>
              <a:rPr lang="en-GB" dirty="0"/>
              <a:t>Know how to use multithreading with C++</a:t>
            </a:r>
          </a:p>
          <a:p>
            <a:pPr lvl="1"/>
            <a:r>
              <a:rPr lang="en-GB" dirty="0"/>
              <a:t>Be introduced to different classes for asynchronous operations</a:t>
            </a:r>
          </a:p>
          <a:p>
            <a:pPr lvl="1"/>
            <a:r>
              <a:rPr lang="en-GB" dirty="0"/>
              <a:t>Know the pitfalls related to multithreading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91328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18AE-FD92-4F7C-D6D1-9BDF9C2C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 programming vs multithreading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BFCA-5372-2DF5-BE3A-D37FBF5D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Asynchronous programming uses tasks that don’t block the program while they run</a:t>
            </a:r>
          </a:p>
          <a:p>
            <a:pPr lvl="1"/>
            <a:r>
              <a:rPr lang="en-GB" dirty="0"/>
              <a:t>Normally the program waits for the current task to finish before starting another</a:t>
            </a:r>
          </a:p>
          <a:p>
            <a:pPr lvl="1"/>
            <a:r>
              <a:rPr lang="en-GB" dirty="0"/>
              <a:t>With std::async, you can start another task before waiting for the previous task to finish</a:t>
            </a:r>
          </a:p>
          <a:p>
            <a:r>
              <a:rPr lang="en-GB" dirty="0"/>
              <a:t>Multithreading can be seen as a part of asynchronous programming</a:t>
            </a:r>
          </a:p>
          <a:p>
            <a:pPr lvl="1"/>
            <a:r>
              <a:rPr lang="en-GB" dirty="0"/>
              <a:t>Often multithreading tasks have more interaction between them</a:t>
            </a:r>
          </a:p>
          <a:p>
            <a:pPr lvl="2"/>
            <a:r>
              <a:rPr lang="en-GB" dirty="0"/>
              <a:t>Shared data (buffers)</a:t>
            </a:r>
          </a:p>
          <a:p>
            <a:pPr lvl="2"/>
            <a:r>
              <a:rPr lang="en-GB" dirty="0"/>
              <a:t>Triggers to let the other threads continue (condition variables)</a:t>
            </a:r>
          </a:p>
          <a:p>
            <a:r>
              <a:rPr lang="en-GB" dirty="0"/>
              <a:t>std::async can be a convenient alternative to std::thread</a:t>
            </a:r>
          </a:p>
          <a:p>
            <a:pPr lvl="1"/>
            <a:r>
              <a:rPr lang="en-GB" dirty="0"/>
              <a:t>Less hassle, but also less customization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311809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D47-8B22-1FA6-F40E-E4D8C1B3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66D-152D-EE6A-54DD-4A1F1586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classes exist for asynchronous operations</a:t>
            </a:r>
          </a:p>
          <a:p>
            <a:r>
              <a:rPr lang="fi-FI" dirty="0" err="1"/>
              <a:t>Threads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increase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performance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significantly</a:t>
            </a:r>
            <a:endParaRPr lang="fi-FI" dirty="0"/>
          </a:p>
          <a:p>
            <a:pPr lvl="1"/>
            <a:r>
              <a:rPr lang="fi-FI" dirty="0"/>
              <a:t>If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incorrectly</a:t>
            </a:r>
            <a:r>
              <a:rPr lang="fi-FI" dirty="0"/>
              <a:t>,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increase</a:t>
            </a:r>
            <a:r>
              <a:rPr lang="fi-FI" dirty="0"/>
              <a:t> </a:t>
            </a:r>
            <a:r>
              <a:rPr lang="fi-FI" dirty="0" err="1"/>
              <a:t>errors</a:t>
            </a:r>
            <a:r>
              <a:rPr lang="fi-FI" dirty="0"/>
              <a:t> as </a:t>
            </a:r>
            <a:r>
              <a:rPr lang="fi-FI" dirty="0" err="1"/>
              <a:t>well</a:t>
            </a:r>
            <a:endParaRPr lang="fi-FI" dirty="0"/>
          </a:p>
          <a:p>
            <a:r>
              <a:rPr lang="fi-FI" dirty="0"/>
              <a:t>Make sure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concurrent</a:t>
            </a:r>
            <a:r>
              <a:rPr lang="fi-FI" dirty="0"/>
              <a:t> </a:t>
            </a:r>
            <a:r>
              <a:rPr lang="fi-FI" dirty="0" err="1"/>
              <a:t>threads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,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behaviour</a:t>
            </a:r>
            <a:r>
              <a:rPr lang="fi-FI" dirty="0"/>
              <a:t> is </a:t>
            </a:r>
            <a:r>
              <a:rPr lang="fi-FI" dirty="0" err="1"/>
              <a:t>defined</a:t>
            </a:r>
            <a:r>
              <a:rPr lang="fi-FI" dirty="0"/>
              <a:t> and </a:t>
            </a:r>
            <a:r>
              <a:rPr lang="fi-FI" dirty="0" err="1"/>
              <a:t>won’t</a:t>
            </a:r>
            <a:r>
              <a:rPr lang="fi-FI" dirty="0"/>
              <a:t> </a:t>
            </a:r>
            <a:r>
              <a:rPr lang="fi-FI" dirty="0" err="1"/>
              <a:t>cause</a:t>
            </a:r>
            <a:r>
              <a:rPr lang="fi-FI" dirty="0"/>
              <a:t> </a:t>
            </a:r>
            <a:r>
              <a:rPr lang="fi-FI" dirty="0" err="1"/>
              <a:t>exceptions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9520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6910-611B-EDD5-4047-0D449534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4E1F-AA48-0C2C-B440-852E6D47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sub-programs run concurrently</a:t>
            </a:r>
          </a:p>
          <a:p>
            <a:r>
              <a:rPr lang="en-GB" dirty="0"/>
              <a:t>Utilizes multi-core processors</a:t>
            </a:r>
          </a:p>
          <a:p>
            <a:r>
              <a:rPr lang="en-GB" dirty="0"/>
              <a:t>High-performance applications</a:t>
            </a:r>
          </a:p>
          <a:p>
            <a:pPr lvl="1"/>
            <a:r>
              <a:rPr lang="en-GB" dirty="0"/>
              <a:t>Helps with real-time computation</a:t>
            </a:r>
          </a:p>
          <a:p>
            <a:r>
              <a:rPr lang="en-GB" dirty="0"/>
              <a:t>Lots of pitfalls</a:t>
            </a:r>
          </a:p>
          <a:p>
            <a:pPr lvl="1"/>
            <a:r>
              <a:rPr lang="en-GB" dirty="0"/>
              <a:t>Data races</a:t>
            </a:r>
          </a:p>
          <a:p>
            <a:pPr lvl="2"/>
            <a:r>
              <a:rPr lang="en-GB" dirty="0"/>
              <a:t>Multiple threads try to access the same resource at the same time</a:t>
            </a:r>
          </a:p>
          <a:p>
            <a:pPr lvl="1"/>
            <a:r>
              <a:rPr lang="en-GB" dirty="0"/>
              <a:t>Exception management</a:t>
            </a:r>
          </a:p>
          <a:p>
            <a:pPr lvl="2"/>
            <a:r>
              <a:rPr lang="en-GB" dirty="0"/>
              <a:t>Has to be implemented inside the thread</a:t>
            </a:r>
          </a:p>
          <a:p>
            <a:r>
              <a:rPr lang="en-GB" dirty="0"/>
              <a:t>C++ classes in header &lt;thread&gt;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3306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C592-DCB8-68A7-9A8A-B8CF8128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multiple threads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690E-E7C9-1EF2-9124-BE0AA691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Launching a thread or threads</a:t>
            </a:r>
          </a:p>
          <a:p>
            <a:pPr lvl="1"/>
            <a:r>
              <a:rPr lang="en-GB" dirty="0"/>
              <a:t>Using the constructor of std::thread</a:t>
            </a:r>
          </a:p>
          <a:p>
            <a:pPr lvl="1"/>
            <a:r>
              <a:rPr lang="en-GB" dirty="0"/>
              <a:t>If you need to put the threads in a container, note that threads cannot be copied</a:t>
            </a:r>
          </a:p>
          <a:p>
            <a:pPr lvl="2"/>
            <a:r>
              <a:rPr lang="en-GB" dirty="0"/>
              <a:t>Use std::move to put already constructed threads into a container</a:t>
            </a:r>
          </a:p>
          <a:p>
            <a:r>
              <a:rPr lang="en-GB" dirty="0"/>
              <a:t>Waiting for the thread(s) to finish or detaching them</a:t>
            </a:r>
          </a:p>
          <a:p>
            <a:pPr lvl="1"/>
            <a:r>
              <a:rPr lang="en-GB" dirty="0"/>
              <a:t>Waiting will freeze the calling thread until the waited thread finishes</a:t>
            </a:r>
          </a:p>
          <a:p>
            <a:pPr lvl="1"/>
            <a:r>
              <a:rPr lang="en-GB" dirty="0"/>
              <a:t>Detaching will relinquish control of the thread, letting it finish independently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92521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9ADD-435E-6208-4446-4AA5DC8E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std::thread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CDBE-6CFF-7C30-43F4-D4A3525A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Constructor: used to launch functions in a thread</a:t>
            </a:r>
          </a:p>
          <a:p>
            <a:pPr lvl="1"/>
            <a:r>
              <a:rPr lang="en-GB" dirty="0"/>
              <a:t>First arguments is the name of the function</a:t>
            </a:r>
          </a:p>
          <a:p>
            <a:pPr lvl="1"/>
            <a:r>
              <a:rPr lang="en-GB" dirty="0"/>
              <a:t>The following arguments are the arguments of the function</a:t>
            </a:r>
          </a:p>
          <a:p>
            <a:r>
              <a:rPr lang="en-GB" dirty="0"/>
              <a:t>Method join()</a:t>
            </a:r>
          </a:p>
          <a:p>
            <a:pPr lvl="1"/>
            <a:r>
              <a:rPr lang="en-GB" dirty="0"/>
              <a:t>Waits for the thread to finish</a:t>
            </a:r>
          </a:p>
          <a:p>
            <a:r>
              <a:rPr lang="en-GB" dirty="0"/>
              <a:t>Method detach()</a:t>
            </a:r>
          </a:p>
          <a:p>
            <a:pPr lvl="1"/>
            <a:r>
              <a:rPr lang="en-GB" dirty="0"/>
              <a:t>Lets the thread execute independently of the object</a:t>
            </a:r>
          </a:p>
          <a:p>
            <a:pPr lvl="1"/>
            <a:r>
              <a:rPr lang="en-GB" dirty="0"/>
              <a:t>Like letting go of a balloon: it will float somewhere without our control</a:t>
            </a:r>
          </a:p>
        </p:txBody>
      </p:sp>
    </p:spTree>
    <p:extLst>
      <p:ext uri="{BB962C8B-B14F-4D97-AF65-F5344CB8AC3E}">
        <p14:creationId xmlns:p14="http://schemas.microsoft.com/office/powerpoint/2010/main" val="408701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42C7-3109-1B77-67C7-BFB43B56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using threads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D9FC-01AF-0253-3B58-5DB627E0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passing by reference, arguments must be wrapped with std::ref</a:t>
            </a:r>
          </a:p>
          <a:p>
            <a:pPr lvl="1"/>
            <a:r>
              <a:rPr lang="en-GB" dirty="0"/>
              <a:t>Creates a sort of faux reference</a:t>
            </a:r>
          </a:p>
          <a:p>
            <a:r>
              <a:rPr lang="en-GB" dirty="0"/>
              <a:t>Passing arguments by reference can be unsafe</a:t>
            </a:r>
          </a:p>
          <a:p>
            <a:pPr lvl="1"/>
            <a:r>
              <a:rPr lang="en-GB" dirty="0"/>
              <a:t>The object used as argument may go out of scope while the thread still runs</a:t>
            </a:r>
          </a:p>
          <a:p>
            <a:pPr lvl="2"/>
            <a:r>
              <a:rPr lang="en-GB" dirty="0"/>
              <a:t>For example, when the thread is detached</a:t>
            </a:r>
          </a:p>
          <a:p>
            <a:pPr lvl="2"/>
            <a:r>
              <a:rPr lang="en-GB" dirty="0"/>
              <a:t>“Dangling references”</a:t>
            </a:r>
          </a:p>
          <a:p>
            <a:r>
              <a:rPr lang="en-GB" dirty="0"/>
              <a:t>For repeated tasks, thread pools are used</a:t>
            </a:r>
          </a:p>
          <a:p>
            <a:pPr lvl="1"/>
            <a:r>
              <a:rPr lang="en-GB" dirty="0"/>
              <a:t>Instead of creating a new thread for each task, an existing thread is reassigned to a task</a:t>
            </a:r>
          </a:p>
        </p:txBody>
      </p:sp>
    </p:spTree>
    <p:extLst>
      <p:ext uri="{BB962C8B-B14F-4D97-AF65-F5344CB8AC3E}">
        <p14:creationId xmlns:p14="http://schemas.microsoft.com/office/powerpoint/2010/main" val="134911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C486-44BF-891D-4634-12721C81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launching threads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C507D-3E87-AAB3-3834-592494A6CD54}"/>
              </a:ext>
            </a:extLst>
          </p:cNvPr>
          <p:cNvSpPr txBox="1"/>
          <p:nvPr/>
        </p:nvSpPr>
        <p:spPr>
          <a:xfrm>
            <a:off x="640030" y="1386247"/>
            <a:ext cx="9542106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calculateMean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vec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startIdx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endIdx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idx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startIdx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 &lt;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endIdx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++i)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vec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mean = total / (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endIdx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startIdx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+ 1);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idx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":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mean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initialize</a:t>
            </a:r>
            <a:r>
              <a:rPr lang="fi-FI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a </a:t>
            </a:r>
            <a:r>
              <a:rPr lang="fi-FI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vector</a:t>
            </a:r>
            <a:endParaRPr lang="fi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doubles.reserve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(1e6);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1e6; ++i)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doubles.push_back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launch all threads and store them in a vector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threadContainer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++i)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calculateMean,doubles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1e5,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+ 1) * 1e5 - 1,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threadContainer.push_back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(std::move(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make sure all threads finish running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++i)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threadContainer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.join();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22199-477F-90D6-02D9-29CF4E072F89}"/>
              </a:ext>
            </a:extLst>
          </p:cNvPr>
          <p:cNvSpPr txBox="1"/>
          <p:nvPr/>
        </p:nvSpPr>
        <p:spPr>
          <a:xfrm>
            <a:off x="10313437" y="1386247"/>
            <a:ext cx="1076131" cy="19389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200" dirty="0"/>
              <a:t>0: 49998.5</a:t>
            </a:r>
          </a:p>
          <a:p>
            <a:r>
              <a:rPr lang="en-FI" sz="1200" dirty="0"/>
              <a:t>1: 149998</a:t>
            </a:r>
          </a:p>
          <a:p>
            <a:r>
              <a:rPr lang="en-FI" sz="1200" dirty="0"/>
              <a:t>2: 249997</a:t>
            </a:r>
          </a:p>
          <a:p>
            <a:r>
              <a:rPr lang="en-FI" sz="1200" dirty="0"/>
              <a:t>3: 349996</a:t>
            </a:r>
          </a:p>
          <a:p>
            <a:r>
              <a:rPr lang="en-FI" sz="1200" dirty="0"/>
              <a:t>4: 449995</a:t>
            </a:r>
          </a:p>
          <a:p>
            <a:r>
              <a:rPr lang="en-FI" sz="1200" dirty="0"/>
              <a:t>5: 549994</a:t>
            </a:r>
          </a:p>
          <a:p>
            <a:r>
              <a:rPr lang="en-FI" sz="1200" dirty="0"/>
              <a:t>6: 649993</a:t>
            </a:r>
          </a:p>
          <a:p>
            <a:r>
              <a:rPr lang="en-FI" sz="1200" dirty="0"/>
              <a:t>7: 749992</a:t>
            </a:r>
          </a:p>
          <a:p>
            <a:r>
              <a:rPr lang="en-FI" sz="1200" dirty="0"/>
              <a:t>8: 849991</a:t>
            </a:r>
          </a:p>
          <a:p>
            <a:r>
              <a:rPr lang="en-FI" sz="1200" dirty="0"/>
              <a:t>9: 949990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D7EB9-F6CA-89F3-66E0-1410A7DA4363}"/>
              </a:ext>
            </a:extLst>
          </p:cNvPr>
          <p:cNvSpPr txBox="1"/>
          <p:nvPr/>
        </p:nvSpPr>
        <p:spPr>
          <a:xfrm>
            <a:off x="10313437" y="3429000"/>
            <a:ext cx="1076131" cy="19389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200" dirty="0"/>
              <a:t>0: 49998.5</a:t>
            </a:r>
          </a:p>
          <a:p>
            <a:r>
              <a:rPr lang="en-FI" sz="1200" dirty="0"/>
              <a:t>1: 149998</a:t>
            </a:r>
          </a:p>
          <a:p>
            <a:r>
              <a:rPr lang="en-FI" sz="1200" dirty="0"/>
              <a:t>2: 249997</a:t>
            </a:r>
          </a:p>
          <a:p>
            <a:r>
              <a:rPr lang="en-FI" sz="1200" dirty="0"/>
              <a:t>4: 3: 349996</a:t>
            </a:r>
          </a:p>
          <a:p>
            <a:r>
              <a:rPr lang="en-FI" sz="1200" dirty="0"/>
              <a:t>449995</a:t>
            </a:r>
          </a:p>
          <a:p>
            <a:r>
              <a:rPr lang="en-FI" sz="1200" dirty="0"/>
              <a:t>5: 549994</a:t>
            </a:r>
          </a:p>
          <a:p>
            <a:r>
              <a:rPr lang="en-FI" sz="1200" dirty="0"/>
              <a:t>6: 649993</a:t>
            </a:r>
          </a:p>
          <a:p>
            <a:r>
              <a:rPr lang="en-FI" sz="1200" dirty="0"/>
              <a:t>7: 749992</a:t>
            </a:r>
          </a:p>
          <a:p>
            <a:r>
              <a:rPr lang="en-FI" sz="1200" dirty="0"/>
              <a:t>8: 849991</a:t>
            </a:r>
          </a:p>
          <a:p>
            <a:r>
              <a:rPr lang="en-FI" sz="1200" dirty="0"/>
              <a:t>9: 949990</a:t>
            </a:r>
          </a:p>
        </p:txBody>
      </p:sp>
    </p:spTree>
    <p:extLst>
      <p:ext uri="{BB962C8B-B14F-4D97-AF65-F5344CB8AC3E}">
        <p14:creationId xmlns:p14="http://schemas.microsoft.com/office/powerpoint/2010/main" val="270490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550B-A527-A2DE-EE07-F41C4FA8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access to resources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9B3C-145D-0C71-E6CB-AFDC3AC2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Mutexes</a:t>
            </a:r>
          </a:p>
          <a:p>
            <a:pPr lvl="1"/>
            <a:r>
              <a:rPr lang="en-GB" dirty="0"/>
              <a:t>Ensure that a section of code can only be executed by one thread at a time</a:t>
            </a:r>
          </a:p>
          <a:p>
            <a:pPr lvl="2"/>
            <a:r>
              <a:rPr lang="en-GB" dirty="0"/>
              <a:t>Indicate beginning of the section with lock() or </a:t>
            </a:r>
            <a:r>
              <a:rPr lang="en-GB" dirty="0" err="1"/>
              <a:t>try_lock</a:t>
            </a:r>
            <a:r>
              <a:rPr lang="en-GB" dirty="0"/>
              <a:t>()</a:t>
            </a:r>
          </a:p>
          <a:p>
            <a:pPr lvl="2"/>
            <a:r>
              <a:rPr lang="en-GB" dirty="0"/>
              <a:t>Indicate end of the section with unlock()</a:t>
            </a:r>
          </a:p>
          <a:p>
            <a:pPr lvl="1"/>
            <a:r>
              <a:rPr lang="en-GB" dirty="0"/>
              <a:t>Cannot be owned by the calling thread</a:t>
            </a:r>
          </a:p>
          <a:p>
            <a:pPr lvl="2"/>
            <a:r>
              <a:rPr lang="en-GB" dirty="0"/>
              <a:t>Undefined behaviour</a:t>
            </a:r>
          </a:p>
          <a:p>
            <a:r>
              <a:rPr lang="en-GB" dirty="0"/>
              <a:t>Atomic data types</a:t>
            </a:r>
          </a:p>
          <a:p>
            <a:pPr lvl="1"/>
            <a:r>
              <a:rPr lang="en-GB" dirty="0"/>
              <a:t>Data types that have defined safe behaviour when multiple threads access them</a:t>
            </a:r>
          </a:p>
          <a:p>
            <a:pPr lvl="1"/>
            <a:r>
              <a:rPr lang="en-GB" dirty="0"/>
              <a:t>Example: std::atomic&lt;int&gt; number = 2;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1327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29D1-9C38-E172-F9D4-04D90DF0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mutex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15322-56F3-F165-78EE-8D3427906C20}"/>
              </a:ext>
            </a:extLst>
          </p:cNvPr>
          <p:cNvSpPr txBox="1"/>
          <p:nvPr/>
        </p:nvSpPr>
        <p:spPr>
          <a:xfrm>
            <a:off x="771525" y="1262419"/>
            <a:ext cx="1064895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mutex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mutex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overwriteHello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lock_guard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mutex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myLock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(mutex);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without this, we risk a data race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from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string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to_string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"!"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nThreads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1000;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threadContainer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launch a number of threads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nThreads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++i)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overwriteHello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threadContainer.push_back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(std::move(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make sure all threads finish running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nThreads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++i)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threadContainer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.join();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 the contents written by the thread that last accessed hello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AA399-C668-903D-F9A0-0AD036311E7C}"/>
              </a:ext>
            </a:extLst>
          </p:cNvPr>
          <p:cNvSpPr txBox="1"/>
          <p:nvPr/>
        </p:nvSpPr>
        <p:spPr>
          <a:xfrm>
            <a:off x="6200774" y="5732056"/>
            <a:ext cx="5219700" cy="2769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200" dirty="0"/>
              <a:t>Hello from string 998!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26539-48E7-80D8-2E4B-3D57C96376EC}"/>
              </a:ext>
            </a:extLst>
          </p:cNvPr>
          <p:cNvSpPr txBox="1"/>
          <p:nvPr/>
        </p:nvSpPr>
        <p:spPr>
          <a:xfrm>
            <a:off x="771525" y="5732057"/>
            <a:ext cx="5219700" cy="2769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200" dirty="0"/>
              <a:t>Hello from string 999!</a:t>
            </a:r>
          </a:p>
        </p:txBody>
      </p:sp>
    </p:spTree>
    <p:extLst>
      <p:ext uri="{BB962C8B-B14F-4D97-AF65-F5344CB8AC3E}">
        <p14:creationId xmlns:p14="http://schemas.microsoft.com/office/powerpoint/2010/main" val="290547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-course-them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-course-theme" id="{BD48971F-BD8C-431C-961B-DFFE918D77A7}" vid="{EF585B74-3D91-4715-8E40-9C9760047D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cpp-course-theme</Template>
  <TotalTime>681</TotalTime>
  <Words>2764</Words>
  <Application>Microsoft Office PowerPoint</Application>
  <PresentationFormat>Widescreen</PresentationFormat>
  <Paragraphs>318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Cascadia Mono</vt:lpstr>
      <vt:lpstr>Century Gothic</vt:lpstr>
      <vt:lpstr>Wingdings 3</vt:lpstr>
      <vt:lpstr>cpp-course-theme</vt:lpstr>
      <vt:lpstr>Scientific Programming with C++</vt:lpstr>
      <vt:lpstr>Learning objectives</vt:lpstr>
      <vt:lpstr>Multithreading</vt:lpstr>
      <vt:lpstr>Managing multiple threads</vt:lpstr>
      <vt:lpstr>std::thread</vt:lpstr>
      <vt:lpstr>Notes about using threads</vt:lpstr>
      <vt:lpstr>Example: launching threads</vt:lpstr>
      <vt:lpstr>Managing access to resources</vt:lpstr>
      <vt:lpstr>Example: mutex</vt:lpstr>
      <vt:lpstr>Example: atomic</vt:lpstr>
      <vt:lpstr>Example: using mutex (1/2)</vt:lpstr>
      <vt:lpstr>Example: using mutex (2/2)</vt:lpstr>
      <vt:lpstr>Moving data between threads</vt:lpstr>
      <vt:lpstr>std::condition_variable</vt:lpstr>
      <vt:lpstr>Example: condition_variable</vt:lpstr>
      <vt:lpstr>Beyond std::thread</vt:lpstr>
      <vt:lpstr>std::async</vt:lpstr>
      <vt:lpstr>std::future</vt:lpstr>
      <vt:lpstr>std::promise</vt:lpstr>
      <vt:lpstr>Asynchronous programming vs multithreading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Programming with C++</dc:title>
  <dc:creator>Jere Lavikainen</dc:creator>
  <cp:lastModifiedBy>Jere Lavikainen</cp:lastModifiedBy>
  <cp:revision>4</cp:revision>
  <dcterms:created xsi:type="dcterms:W3CDTF">2023-08-14T11:24:13Z</dcterms:created>
  <dcterms:modified xsi:type="dcterms:W3CDTF">2023-09-28T12:13:03Z</dcterms:modified>
</cp:coreProperties>
</file>