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2" r:id="rId6"/>
    <p:sldId id="271" r:id="rId7"/>
    <p:sldId id="260" r:id="rId8"/>
    <p:sldId id="259" r:id="rId9"/>
    <p:sldId id="261" r:id="rId10"/>
    <p:sldId id="262" r:id="rId11"/>
    <p:sldId id="263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457B3-580E-473B-87CD-9C139F3E2B57}" v="107" dt="2023-09-26T07:08:39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 Lavikainen" userId="f49506f4-e534-49c2-9506-e32534788a4e" providerId="ADAL" clId="{7DB457B3-580E-473B-87CD-9C139F3E2B57}"/>
    <pc:docChg chg="undo custSel addSld delSld modSld">
      <pc:chgData name="Jere Lavikainen" userId="f49506f4-e534-49c2-9506-e32534788a4e" providerId="ADAL" clId="{7DB457B3-580E-473B-87CD-9C139F3E2B57}" dt="2023-09-26T07:08:39.296" v="3670"/>
      <pc:docMkLst>
        <pc:docMk/>
      </pc:docMkLst>
      <pc:sldChg chg="modSp mod modAnim">
        <pc:chgData name="Jere Lavikainen" userId="f49506f4-e534-49c2-9506-e32534788a4e" providerId="ADAL" clId="{7DB457B3-580E-473B-87CD-9C139F3E2B57}" dt="2023-09-26T07:00:03.640" v="3561"/>
        <pc:sldMkLst>
          <pc:docMk/>
          <pc:sldMk cId="2091328362" sldId="257"/>
        </pc:sldMkLst>
        <pc:spChg chg="mod">
          <ac:chgData name="Jere Lavikainen" userId="f49506f4-e534-49c2-9506-e32534788a4e" providerId="ADAL" clId="{7DB457B3-580E-473B-87CD-9C139F3E2B57}" dt="2023-09-26T06:55:46.674" v="3204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add del mod">
        <pc:chgData name="Jere Lavikainen" userId="f49506f4-e534-49c2-9506-e32534788a4e" providerId="ADAL" clId="{7DB457B3-580E-473B-87CD-9C139F3E2B57}" dt="2023-09-26T07:07:06.591" v="3667" actId="2696"/>
        <pc:sldMkLst>
          <pc:docMk/>
          <pc:sldMk cId="3295203463" sldId="258"/>
        </pc:sldMkLst>
        <pc:spChg chg="mod">
          <ac:chgData name="Jere Lavikainen" userId="f49506f4-e534-49c2-9506-e32534788a4e" providerId="ADAL" clId="{7DB457B3-580E-473B-87CD-9C139F3E2B57}" dt="2023-09-26T06:56:37.241" v="3387" actId="20577"/>
          <ac:spMkLst>
            <pc:docMk/>
            <pc:sldMk cId="3295203463" sldId="258"/>
            <ac:spMk id="3" creationId="{6D7BB66D-152D-EE6A-54DD-4A1F1586A8B1}"/>
          </ac:spMkLst>
        </pc:spChg>
      </pc:sldChg>
      <pc:sldChg chg="modAnim">
        <pc:chgData name="Jere Lavikainen" userId="f49506f4-e534-49c2-9506-e32534788a4e" providerId="ADAL" clId="{7DB457B3-580E-473B-87CD-9C139F3E2B57}" dt="2023-09-26T07:04:08.094" v="3626"/>
        <pc:sldMkLst>
          <pc:docMk/>
          <pc:sldMk cId="3932239874" sldId="259"/>
        </pc:sldMkLst>
      </pc:sldChg>
      <pc:sldChg chg="modAnim">
        <pc:chgData name="Jere Lavikainen" userId="f49506f4-e534-49c2-9506-e32534788a4e" providerId="ADAL" clId="{7DB457B3-580E-473B-87CD-9C139F3E2B57}" dt="2023-09-26T07:03:28.949" v="3618"/>
        <pc:sldMkLst>
          <pc:docMk/>
          <pc:sldMk cId="3564989261" sldId="260"/>
        </pc:sldMkLst>
      </pc:sldChg>
      <pc:sldChg chg="modSp mod modAnim">
        <pc:chgData name="Jere Lavikainen" userId="f49506f4-e534-49c2-9506-e32534788a4e" providerId="ADAL" clId="{7DB457B3-580E-473B-87CD-9C139F3E2B57}" dt="2023-09-26T07:04:49.849" v="3646"/>
        <pc:sldMkLst>
          <pc:docMk/>
          <pc:sldMk cId="4151979351" sldId="261"/>
        </pc:sldMkLst>
        <pc:spChg chg="mod">
          <ac:chgData name="Jere Lavikainen" userId="f49506f4-e534-49c2-9506-e32534788a4e" providerId="ADAL" clId="{7DB457B3-580E-473B-87CD-9C139F3E2B57}" dt="2023-09-26T07:04:45.677" v="3645" actId="1076"/>
          <ac:spMkLst>
            <pc:docMk/>
            <pc:sldMk cId="4151979351" sldId="261"/>
            <ac:spMk id="3" creationId="{23B693B6-F7D3-1C87-7774-37B5566F6C74}"/>
          </ac:spMkLst>
        </pc:spChg>
      </pc:sldChg>
      <pc:sldChg chg="modAnim">
        <pc:chgData name="Jere Lavikainen" userId="f49506f4-e534-49c2-9506-e32534788a4e" providerId="ADAL" clId="{7DB457B3-580E-473B-87CD-9C139F3E2B57}" dt="2023-09-26T07:05:43.720" v="3656"/>
        <pc:sldMkLst>
          <pc:docMk/>
          <pc:sldMk cId="2238769244" sldId="262"/>
        </pc:sldMkLst>
      </pc:sldChg>
      <pc:sldChg chg="modSp mod modAnim">
        <pc:chgData name="Jere Lavikainen" userId="f49506f4-e534-49c2-9506-e32534788a4e" providerId="ADAL" clId="{7DB457B3-580E-473B-87CD-9C139F3E2B57}" dt="2023-09-26T07:07:51.303" v="3669"/>
        <pc:sldMkLst>
          <pc:docMk/>
          <pc:sldMk cId="2022403868" sldId="263"/>
        </pc:sldMkLst>
        <pc:picChg chg="mod">
          <ac:chgData name="Jere Lavikainen" userId="f49506f4-e534-49c2-9506-e32534788a4e" providerId="ADAL" clId="{7DB457B3-580E-473B-87CD-9C139F3E2B57}" dt="2023-09-26T07:05:11.208" v="3651" actId="1076"/>
          <ac:picMkLst>
            <pc:docMk/>
            <pc:sldMk cId="2022403868" sldId="263"/>
            <ac:picMk id="6" creationId="{D7151514-8997-28B4-C003-7A8C04F79BAB}"/>
          </ac:picMkLst>
        </pc:picChg>
      </pc:sldChg>
      <pc:sldChg chg="modAnim">
        <pc:chgData name="Jere Lavikainen" userId="f49506f4-e534-49c2-9506-e32534788a4e" providerId="ADAL" clId="{7DB457B3-580E-473B-87CD-9C139F3E2B57}" dt="2023-09-26T07:08:39.296" v="3670"/>
        <pc:sldMkLst>
          <pc:docMk/>
          <pc:sldMk cId="3261542007" sldId="266"/>
        </pc:sldMkLst>
      </pc:sldChg>
      <pc:sldChg chg="modAnim">
        <pc:chgData name="Jere Lavikainen" userId="f49506f4-e534-49c2-9506-e32534788a4e" providerId="ADAL" clId="{7DB457B3-580E-473B-87CD-9C139F3E2B57}" dt="2023-09-26T07:06:18.746" v="3658"/>
        <pc:sldMkLst>
          <pc:docMk/>
          <pc:sldMk cId="3330929594" sldId="267"/>
        </pc:sldMkLst>
      </pc:sldChg>
      <pc:sldChg chg="modAnim">
        <pc:chgData name="Jere Lavikainen" userId="f49506f4-e534-49c2-9506-e32534788a4e" providerId="ADAL" clId="{7DB457B3-580E-473B-87CD-9C139F3E2B57}" dt="2023-09-26T07:06:34.920" v="3662"/>
        <pc:sldMkLst>
          <pc:docMk/>
          <pc:sldMk cId="3929035880" sldId="268"/>
        </pc:sldMkLst>
      </pc:sldChg>
      <pc:sldChg chg="modSp new mod modAnim">
        <pc:chgData name="Jere Lavikainen" userId="f49506f4-e534-49c2-9506-e32534788a4e" providerId="ADAL" clId="{7DB457B3-580E-473B-87CD-9C139F3E2B57}" dt="2023-09-26T07:00:55.817" v="3571"/>
        <pc:sldMkLst>
          <pc:docMk/>
          <pc:sldMk cId="3169036369" sldId="269"/>
        </pc:sldMkLst>
        <pc:spChg chg="mod">
          <ac:chgData name="Jere Lavikainen" userId="f49506f4-e534-49c2-9506-e32534788a4e" providerId="ADAL" clId="{7DB457B3-580E-473B-87CD-9C139F3E2B57}" dt="2023-09-26T06:27:30.012" v="1304" actId="20577"/>
          <ac:spMkLst>
            <pc:docMk/>
            <pc:sldMk cId="3169036369" sldId="269"/>
            <ac:spMk id="2" creationId="{E592CF4F-4432-E289-3CEC-998F52D11A0E}"/>
          </ac:spMkLst>
        </pc:spChg>
        <pc:spChg chg="mod">
          <ac:chgData name="Jere Lavikainen" userId="f49506f4-e534-49c2-9506-e32534788a4e" providerId="ADAL" clId="{7DB457B3-580E-473B-87CD-9C139F3E2B57}" dt="2023-09-26T06:58:29.694" v="3463" actId="20577"/>
          <ac:spMkLst>
            <pc:docMk/>
            <pc:sldMk cId="3169036369" sldId="269"/>
            <ac:spMk id="3" creationId="{5230BFFA-9248-588E-679F-5195B3EF3083}"/>
          </ac:spMkLst>
        </pc:spChg>
      </pc:sldChg>
      <pc:sldChg chg="modSp new mod modAnim">
        <pc:chgData name="Jere Lavikainen" userId="f49506f4-e534-49c2-9506-e32534788a4e" providerId="ADAL" clId="{7DB457B3-580E-473B-87CD-9C139F3E2B57}" dt="2023-09-26T07:01:19.364" v="3577"/>
        <pc:sldMkLst>
          <pc:docMk/>
          <pc:sldMk cId="1020912262" sldId="270"/>
        </pc:sldMkLst>
        <pc:spChg chg="mod">
          <ac:chgData name="Jere Lavikainen" userId="f49506f4-e534-49c2-9506-e32534788a4e" providerId="ADAL" clId="{7DB457B3-580E-473B-87CD-9C139F3E2B57}" dt="2023-09-26T06:27:34.116" v="1310" actId="20577"/>
          <ac:spMkLst>
            <pc:docMk/>
            <pc:sldMk cId="1020912262" sldId="270"/>
            <ac:spMk id="2" creationId="{07025BB2-68D5-ED84-CEDA-1E9EFA253A0E}"/>
          </ac:spMkLst>
        </pc:spChg>
        <pc:spChg chg="mod">
          <ac:chgData name="Jere Lavikainen" userId="f49506f4-e534-49c2-9506-e32534788a4e" providerId="ADAL" clId="{7DB457B3-580E-473B-87CD-9C139F3E2B57}" dt="2023-09-26T06:25:02.212" v="1268" actId="20577"/>
          <ac:spMkLst>
            <pc:docMk/>
            <pc:sldMk cId="1020912262" sldId="270"/>
            <ac:spMk id="3" creationId="{B9AC0826-753C-E09F-B45F-8957B5FDD672}"/>
          </ac:spMkLst>
        </pc:spChg>
      </pc:sldChg>
      <pc:sldChg chg="modSp new mod modAnim">
        <pc:chgData name="Jere Lavikainen" userId="f49506f4-e534-49c2-9506-e32534788a4e" providerId="ADAL" clId="{7DB457B3-580E-473B-87CD-9C139F3E2B57}" dt="2023-09-26T07:02:45.698" v="3610"/>
        <pc:sldMkLst>
          <pc:docMk/>
          <pc:sldMk cId="4117386328" sldId="271"/>
        </pc:sldMkLst>
        <pc:spChg chg="mod">
          <ac:chgData name="Jere Lavikainen" userId="f49506f4-e534-49c2-9506-e32534788a4e" providerId="ADAL" clId="{7DB457B3-580E-473B-87CD-9C139F3E2B57}" dt="2023-09-26T06:39:55.892" v="2235" actId="20577"/>
          <ac:spMkLst>
            <pc:docMk/>
            <pc:sldMk cId="4117386328" sldId="271"/>
            <ac:spMk id="2" creationId="{9557B13D-EC7D-5E8F-94E6-BC1964AF419B}"/>
          </ac:spMkLst>
        </pc:spChg>
        <pc:spChg chg="mod">
          <ac:chgData name="Jere Lavikainen" userId="f49506f4-e534-49c2-9506-e32534788a4e" providerId="ADAL" clId="{7DB457B3-580E-473B-87CD-9C139F3E2B57}" dt="2023-09-26T06:43:45.453" v="2612" actId="14"/>
          <ac:spMkLst>
            <pc:docMk/>
            <pc:sldMk cId="4117386328" sldId="271"/>
            <ac:spMk id="3" creationId="{F2C38430-33D0-1DC2-CBF6-9D730A53062D}"/>
          </ac:spMkLst>
        </pc:spChg>
      </pc:sldChg>
      <pc:sldChg chg="modSp new mod modAnim">
        <pc:chgData name="Jere Lavikainen" userId="f49506f4-e534-49c2-9506-e32534788a4e" providerId="ADAL" clId="{7DB457B3-580E-473B-87CD-9C139F3E2B57}" dt="2023-09-26T07:02:06.700" v="3601"/>
        <pc:sldMkLst>
          <pc:docMk/>
          <pc:sldMk cId="4010374648" sldId="272"/>
        </pc:sldMkLst>
        <pc:spChg chg="mod">
          <ac:chgData name="Jere Lavikainen" userId="f49506f4-e534-49c2-9506-e32534788a4e" providerId="ADAL" clId="{7DB457B3-580E-473B-87CD-9C139F3E2B57}" dt="2023-09-26T06:40:08.587" v="2251" actId="20577"/>
          <ac:spMkLst>
            <pc:docMk/>
            <pc:sldMk cId="4010374648" sldId="272"/>
            <ac:spMk id="2" creationId="{74A1360B-046B-C8F7-2EC4-6E22D2A9C31A}"/>
          </ac:spMkLst>
        </pc:spChg>
        <pc:spChg chg="mod">
          <ac:chgData name="Jere Lavikainen" userId="f49506f4-e534-49c2-9506-e32534788a4e" providerId="ADAL" clId="{7DB457B3-580E-473B-87CD-9C139F3E2B57}" dt="2023-09-26T07:02:03.399" v="3600" actId="20577"/>
          <ac:spMkLst>
            <pc:docMk/>
            <pc:sldMk cId="4010374648" sldId="272"/>
            <ac:spMk id="3" creationId="{E98A915C-DA29-8A88-B83B-D2A36F0DFF7C}"/>
          </ac:spMkLst>
        </pc:spChg>
      </pc:sldChg>
    </pc:docChg>
  </pc:docChgLst>
  <pc:docChgLst>
    <pc:chgData name="Jere Lavikainen" userId="f49506f4-e534-49c2-9506-e32534788a4e" providerId="ADAL" clId="{4C3EC5DB-3FB8-4BBF-A333-01A1BC505AFC}"/>
    <pc:docChg chg="custSel addSld modSld">
      <pc:chgData name="Jere Lavikainen" userId="f49506f4-e534-49c2-9506-e32534788a4e" providerId="ADAL" clId="{4C3EC5DB-3FB8-4BBF-A333-01A1BC505AFC}" dt="2023-08-14T11:25:49.455" v="153" actId="20577"/>
      <pc:docMkLst>
        <pc:docMk/>
      </pc:docMkLst>
      <pc:sldChg chg="modSp new mod">
        <pc:chgData name="Jere Lavikainen" userId="f49506f4-e534-49c2-9506-e32534788a4e" providerId="ADAL" clId="{4C3EC5DB-3FB8-4BBF-A333-01A1BC505AFC}" dt="2023-08-14T11:25:12.240" v="56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4C3EC5DB-3FB8-4BBF-A333-01A1BC505AFC}" dt="2023-08-14T11:25:05.127" v="43" actId="20577"/>
          <ac:spMkLst>
            <pc:docMk/>
            <pc:sldMk cId="1074058286" sldId="256"/>
            <ac:spMk id="2" creationId="{C82F0327-C024-6339-6834-B809A6AF518C}"/>
          </ac:spMkLst>
        </pc:spChg>
        <pc:spChg chg="mod">
          <ac:chgData name="Jere Lavikainen" userId="f49506f4-e534-49c2-9506-e32534788a4e" providerId="ADAL" clId="{4C3EC5DB-3FB8-4BBF-A333-01A1BC505AFC}" dt="2023-08-14T11:25:12.240" v="56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49.455" v="153" actId="20577"/>
        <pc:sldMkLst>
          <pc:docMk/>
          <pc:sldMk cId="2091328362" sldId="257"/>
        </pc:sldMkLst>
        <pc:spChg chg="mod">
          <ac:chgData name="Jere Lavikainen" userId="f49506f4-e534-49c2-9506-e32534788a4e" providerId="ADAL" clId="{4C3EC5DB-3FB8-4BBF-A333-01A1BC505AFC}" dt="2023-08-14T11:25:20.999" v="77" actId="20577"/>
          <ac:spMkLst>
            <pc:docMk/>
            <pc:sldMk cId="2091328362" sldId="257"/>
            <ac:spMk id="2" creationId="{46141459-EB5F-6F2B-F845-DA4C3B58EE73}"/>
          </ac:spMkLst>
        </pc:spChg>
        <pc:spChg chg="mod">
          <ac:chgData name="Jere Lavikainen" userId="f49506f4-e534-49c2-9506-e32534788a4e" providerId="ADAL" clId="{4C3EC5DB-3FB8-4BBF-A333-01A1BC505AFC}" dt="2023-08-14T11:25:49.455" v="153" actId="20577"/>
          <ac:spMkLst>
            <pc:docMk/>
            <pc:sldMk cId="2091328362" sldId="257"/>
            <ac:spMk id="3" creationId="{ED68F359-4D54-08FF-80CA-837BC58176B5}"/>
          </ac:spMkLst>
        </pc:spChg>
      </pc:sldChg>
      <pc:sldChg chg="modSp new mod">
        <pc:chgData name="Jere Lavikainen" userId="f49506f4-e534-49c2-9506-e32534788a4e" providerId="ADAL" clId="{4C3EC5DB-3FB8-4BBF-A333-01A1BC505AFC}" dt="2023-08-14T11:25:23.160" v="84" actId="20577"/>
        <pc:sldMkLst>
          <pc:docMk/>
          <pc:sldMk cId="3295203463" sldId="258"/>
        </pc:sldMkLst>
        <pc:spChg chg="mod">
          <ac:chgData name="Jere Lavikainen" userId="f49506f4-e534-49c2-9506-e32534788a4e" providerId="ADAL" clId="{4C3EC5DB-3FB8-4BBF-A333-01A1BC505AFC}" dt="2023-08-14T11:25:23.160" v="84" actId="20577"/>
          <ac:spMkLst>
            <pc:docMk/>
            <pc:sldMk cId="3295203463" sldId="258"/>
            <ac:spMk id="2" creationId="{0C0D0D47-8B22-1FA6-F40E-E4D8C1B35DA9}"/>
          </ac:spMkLst>
        </pc:spChg>
      </pc:sldChg>
    </pc:docChg>
  </pc:docChgLst>
  <pc:docChgLst>
    <pc:chgData name="Jere Lavikainen" userId="f49506f4-e534-49c2-9506-e32534788a4e" providerId="ADAL" clId="{783339A5-C602-4F2E-8722-6CF0E3E168BA}"/>
    <pc:docChg chg="undo redo custSel addSld delSld modSld sldOrd">
      <pc:chgData name="Jere Lavikainen" userId="f49506f4-e534-49c2-9506-e32534788a4e" providerId="ADAL" clId="{783339A5-C602-4F2E-8722-6CF0E3E168BA}" dt="2023-09-18T09:59:46.919" v="4635" actId="20577"/>
      <pc:docMkLst>
        <pc:docMk/>
      </pc:docMkLst>
      <pc:sldChg chg="modSp mod">
        <pc:chgData name="Jere Lavikainen" userId="f49506f4-e534-49c2-9506-e32534788a4e" providerId="ADAL" clId="{783339A5-C602-4F2E-8722-6CF0E3E168BA}" dt="2023-09-18T09:22:36.539" v="576" actId="20577"/>
        <pc:sldMkLst>
          <pc:docMk/>
          <pc:sldMk cId="1074058286" sldId="256"/>
        </pc:sldMkLst>
        <pc:spChg chg="mod">
          <ac:chgData name="Jere Lavikainen" userId="f49506f4-e534-49c2-9506-e32534788a4e" providerId="ADAL" clId="{783339A5-C602-4F2E-8722-6CF0E3E168BA}" dt="2023-09-18T09:22:36.539" v="576" actId="20577"/>
          <ac:spMkLst>
            <pc:docMk/>
            <pc:sldMk cId="1074058286" sldId="256"/>
            <ac:spMk id="3" creationId="{A5E0444D-450C-B747-FC53-E7A4C8A7E8DB}"/>
          </ac:spMkLst>
        </pc:spChg>
      </pc:sldChg>
      <pc:sldChg chg="modSp new mod ord">
        <pc:chgData name="Jere Lavikainen" userId="f49506f4-e534-49c2-9506-e32534788a4e" providerId="ADAL" clId="{783339A5-C602-4F2E-8722-6CF0E3E168BA}" dt="2023-09-18T09:35:24.736" v="3277" actId="20577"/>
        <pc:sldMkLst>
          <pc:docMk/>
          <pc:sldMk cId="3932239874" sldId="259"/>
        </pc:sldMkLst>
        <pc:spChg chg="mod">
          <ac:chgData name="Jere Lavikainen" userId="f49506f4-e534-49c2-9506-e32534788a4e" providerId="ADAL" clId="{783339A5-C602-4F2E-8722-6CF0E3E168BA}" dt="2023-09-18T06:52:36.369" v="238" actId="20577"/>
          <ac:spMkLst>
            <pc:docMk/>
            <pc:sldMk cId="3932239874" sldId="259"/>
            <ac:spMk id="2" creationId="{92C24586-BAB3-3341-605A-322EFE0A96D7}"/>
          </ac:spMkLst>
        </pc:spChg>
        <pc:spChg chg="mod">
          <ac:chgData name="Jere Lavikainen" userId="f49506f4-e534-49c2-9506-e32534788a4e" providerId="ADAL" clId="{783339A5-C602-4F2E-8722-6CF0E3E168BA}" dt="2023-09-18T09:35:24.736" v="3277" actId="20577"/>
          <ac:spMkLst>
            <pc:docMk/>
            <pc:sldMk cId="3932239874" sldId="259"/>
            <ac:spMk id="3" creationId="{31CA0A30-6B60-5100-B4EB-84CCD783E2EF}"/>
          </ac:spMkLst>
        </pc:spChg>
      </pc:sldChg>
      <pc:sldChg chg="modSp new mod">
        <pc:chgData name="Jere Lavikainen" userId="f49506f4-e534-49c2-9506-e32534788a4e" providerId="ADAL" clId="{783339A5-C602-4F2E-8722-6CF0E3E168BA}" dt="2023-09-18T09:28:32.050" v="2159" actId="20577"/>
        <pc:sldMkLst>
          <pc:docMk/>
          <pc:sldMk cId="3564989261" sldId="260"/>
        </pc:sldMkLst>
        <pc:spChg chg="mod">
          <ac:chgData name="Jere Lavikainen" userId="f49506f4-e534-49c2-9506-e32534788a4e" providerId="ADAL" clId="{783339A5-C602-4F2E-8722-6CF0E3E168BA}" dt="2023-09-18T09:22:48.490" v="628" actId="20577"/>
          <ac:spMkLst>
            <pc:docMk/>
            <pc:sldMk cId="3564989261" sldId="260"/>
            <ac:spMk id="2" creationId="{7E4D49E5-4019-B06B-3436-42F9D579AD00}"/>
          </ac:spMkLst>
        </pc:spChg>
        <pc:spChg chg="mod">
          <ac:chgData name="Jere Lavikainen" userId="f49506f4-e534-49c2-9506-e32534788a4e" providerId="ADAL" clId="{783339A5-C602-4F2E-8722-6CF0E3E168BA}" dt="2023-09-18T09:28:32.050" v="2159" actId="20577"/>
          <ac:spMkLst>
            <pc:docMk/>
            <pc:sldMk cId="3564989261" sldId="260"/>
            <ac:spMk id="3" creationId="{876905C3-7997-FA71-3809-2916603E49D6}"/>
          </ac:spMkLst>
        </pc:spChg>
      </pc:sldChg>
      <pc:sldChg chg="addSp delSp modSp new mod">
        <pc:chgData name="Jere Lavikainen" userId="f49506f4-e534-49c2-9506-e32534788a4e" providerId="ADAL" clId="{783339A5-C602-4F2E-8722-6CF0E3E168BA}" dt="2023-09-18T09:36:47.697" v="3378" actId="20577"/>
        <pc:sldMkLst>
          <pc:docMk/>
          <pc:sldMk cId="4151979351" sldId="261"/>
        </pc:sldMkLst>
        <pc:spChg chg="mod">
          <ac:chgData name="Jere Lavikainen" userId="f49506f4-e534-49c2-9506-e32534788a4e" providerId="ADAL" clId="{783339A5-C602-4F2E-8722-6CF0E3E168BA}" dt="2023-09-18T09:31:18.274" v="2745" actId="20577"/>
          <ac:spMkLst>
            <pc:docMk/>
            <pc:sldMk cId="4151979351" sldId="261"/>
            <ac:spMk id="2" creationId="{282CFABF-6BF6-B987-8307-100C995DC651}"/>
          </ac:spMkLst>
        </pc:spChg>
        <pc:spChg chg="mod">
          <ac:chgData name="Jere Lavikainen" userId="f49506f4-e534-49c2-9506-e32534788a4e" providerId="ADAL" clId="{783339A5-C602-4F2E-8722-6CF0E3E168BA}" dt="2023-09-18T09:36:47.697" v="3378" actId="20577"/>
          <ac:spMkLst>
            <pc:docMk/>
            <pc:sldMk cId="4151979351" sldId="261"/>
            <ac:spMk id="3" creationId="{23B693B6-F7D3-1C87-7774-37B5566F6C74}"/>
          </ac:spMkLst>
        </pc:spChg>
        <pc:spChg chg="add del mod">
          <ac:chgData name="Jere Lavikainen" userId="f49506f4-e534-49c2-9506-e32534788a4e" providerId="ADAL" clId="{783339A5-C602-4F2E-8722-6CF0E3E168BA}" dt="2023-09-18T09:32:14.699" v="2900" actId="478"/>
          <ac:spMkLst>
            <pc:docMk/>
            <pc:sldMk cId="4151979351" sldId="261"/>
            <ac:spMk id="5" creationId="{0335036A-A747-BE1B-6BA5-036900A72294}"/>
          </ac:spMkLst>
        </pc:spChg>
      </pc:sldChg>
      <pc:sldChg chg="addSp modSp new mod">
        <pc:chgData name="Jere Lavikainen" userId="f49506f4-e534-49c2-9506-e32534788a4e" providerId="ADAL" clId="{783339A5-C602-4F2E-8722-6CF0E3E168BA}" dt="2023-09-18T09:59:46.919" v="4635" actId="20577"/>
        <pc:sldMkLst>
          <pc:docMk/>
          <pc:sldMk cId="2238769244" sldId="262"/>
        </pc:sldMkLst>
        <pc:spChg chg="mod">
          <ac:chgData name="Jere Lavikainen" userId="f49506f4-e534-49c2-9506-e32534788a4e" providerId="ADAL" clId="{783339A5-C602-4F2E-8722-6CF0E3E168BA}" dt="2023-09-18T09:59:46.919" v="4635" actId="20577"/>
          <ac:spMkLst>
            <pc:docMk/>
            <pc:sldMk cId="2238769244" sldId="262"/>
            <ac:spMk id="2" creationId="{159B82FA-AF6B-FCE0-3262-8B68E77884D5}"/>
          </ac:spMkLst>
        </pc:spChg>
        <pc:spChg chg="mod">
          <ac:chgData name="Jere Lavikainen" userId="f49506f4-e534-49c2-9506-e32534788a4e" providerId="ADAL" clId="{783339A5-C602-4F2E-8722-6CF0E3E168BA}" dt="2023-09-18T09:39:39.433" v="3555" actId="20577"/>
          <ac:spMkLst>
            <pc:docMk/>
            <pc:sldMk cId="2238769244" sldId="262"/>
            <ac:spMk id="3" creationId="{9ECFC37F-5589-080D-9BCC-03181C7D3F42}"/>
          </ac:spMkLst>
        </pc:spChg>
        <pc:picChg chg="add mod">
          <ac:chgData name="Jere Lavikainen" userId="f49506f4-e534-49c2-9506-e32534788a4e" providerId="ADAL" clId="{783339A5-C602-4F2E-8722-6CF0E3E168BA}" dt="2023-09-18T09:39:02" v="3441" actId="1076"/>
          <ac:picMkLst>
            <pc:docMk/>
            <pc:sldMk cId="2238769244" sldId="262"/>
            <ac:picMk id="5" creationId="{6DF660FC-B329-AA0A-BE4B-2A38DD96F716}"/>
          </ac:picMkLst>
        </pc:picChg>
      </pc:sldChg>
      <pc:sldChg chg="addSp delSp modSp add mod">
        <pc:chgData name="Jere Lavikainen" userId="f49506f4-e534-49c2-9506-e32534788a4e" providerId="ADAL" clId="{783339A5-C602-4F2E-8722-6CF0E3E168BA}" dt="2023-09-18T09:49:11.784" v="4015" actId="20577"/>
        <pc:sldMkLst>
          <pc:docMk/>
          <pc:sldMk cId="2022403868" sldId="263"/>
        </pc:sldMkLst>
        <pc:spChg chg="mod">
          <ac:chgData name="Jere Lavikainen" userId="f49506f4-e534-49c2-9506-e32534788a4e" providerId="ADAL" clId="{783339A5-C602-4F2E-8722-6CF0E3E168BA}" dt="2023-09-18T09:49:11.784" v="4015" actId="20577"/>
          <ac:spMkLst>
            <pc:docMk/>
            <pc:sldMk cId="2022403868" sldId="263"/>
            <ac:spMk id="2" creationId="{159B82FA-AF6B-FCE0-3262-8B68E77884D5}"/>
          </ac:spMkLst>
        </pc:spChg>
        <pc:spChg chg="mod">
          <ac:chgData name="Jere Lavikainen" userId="f49506f4-e534-49c2-9506-e32534788a4e" providerId="ADAL" clId="{783339A5-C602-4F2E-8722-6CF0E3E168BA}" dt="2023-09-18T09:45:10.624" v="3838" actId="15"/>
          <ac:spMkLst>
            <pc:docMk/>
            <pc:sldMk cId="2022403868" sldId="263"/>
            <ac:spMk id="3" creationId="{9ECFC37F-5589-080D-9BCC-03181C7D3F42}"/>
          </ac:spMkLst>
        </pc:spChg>
        <pc:picChg chg="add del">
          <ac:chgData name="Jere Lavikainen" userId="f49506f4-e534-49c2-9506-e32534788a4e" providerId="ADAL" clId="{783339A5-C602-4F2E-8722-6CF0E3E168BA}" dt="2023-09-18T09:44:34.911" v="3807" actId="478"/>
          <ac:picMkLst>
            <pc:docMk/>
            <pc:sldMk cId="2022403868" sldId="263"/>
            <ac:picMk id="5" creationId="{6DF660FC-B329-AA0A-BE4B-2A38DD96F716}"/>
          </ac:picMkLst>
        </pc:picChg>
        <pc:picChg chg="add mod">
          <ac:chgData name="Jere Lavikainen" userId="f49506f4-e534-49c2-9506-e32534788a4e" providerId="ADAL" clId="{783339A5-C602-4F2E-8722-6CF0E3E168BA}" dt="2023-09-18T09:44:30.360" v="3806" actId="14100"/>
          <ac:picMkLst>
            <pc:docMk/>
            <pc:sldMk cId="2022403868" sldId="263"/>
            <ac:picMk id="6" creationId="{D7151514-8997-28B4-C003-7A8C04F79BAB}"/>
          </ac:picMkLst>
        </pc:picChg>
      </pc:sldChg>
      <pc:sldChg chg="new del">
        <pc:chgData name="Jere Lavikainen" userId="f49506f4-e534-49c2-9506-e32534788a4e" providerId="ADAL" clId="{783339A5-C602-4F2E-8722-6CF0E3E168BA}" dt="2023-09-18T09:46:08.399" v="3841" actId="47"/>
        <pc:sldMkLst>
          <pc:docMk/>
          <pc:sldMk cId="1148648034" sldId="264"/>
        </pc:sldMkLst>
      </pc:sldChg>
      <pc:sldChg chg="addSp delSp modSp add mod">
        <pc:chgData name="Jere Lavikainen" userId="f49506f4-e534-49c2-9506-e32534788a4e" providerId="ADAL" clId="{783339A5-C602-4F2E-8722-6CF0E3E168BA}" dt="2023-09-18T09:49:13.952" v="4017" actId="20577"/>
        <pc:sldMkLst>
          <pc:docMk/>
          <pc:sldMk cId="4026239336" sldId="265"/>
        </pc:sldMkLst>
        <pc:spChg chg="mod">
          <ac:chgData name="Jere Lavikainen" userId="f49506f4-e534-49c2-9506-e32534788a4e" providerId="ADAL" clId="{783339A5-C602-4F2E-8722-6CF0E3E168BA}" dt="2023-09-18T09:49:13.952" v="4017" actId="20577"/>
          <ac:spMkLst>
            <pc:docMk/>
            <pc:sldMk cId="4026239336" sldId="265"/>
            <ac:spMk id="2" creationId="{159B82FA-AF6B-FCE0-3262-8B68E77884D5}"/>
          </ac:spMkLst>
        </pc:spChg>
        <pc:spChg chg="mod">
          <ac:chgData name="Jere Lavikainen" userId="f49506f4-e534-49c2-9506-e32534788a4e" providerId="ADAL" clId="{783339A5-C602-4F2E-8722-6CF0E3E168BA}" dt="2023-09-18T09:46:42.913" v="3852" actId="20577"/>
          <ac:spMkLst>
            <pc:docMk/>
            <pc:sldMk cId="4026239336" sldId="265"/>
            <ac:spMk id="3" creationId="{9ECFC37F-5589-080D-9BCC-03181C7D3F42}"/>
          </ac:spMkLst>
        </pc:spChg>
        <pc:picChg chg="add mod">
          <ac:chgData name="Jere Lavikainen" userId="f49506f4-e534-49c2-9506-e32534788a4e" providerId="ADAL" clId="{783339A5-C602-4F2E-8722-6CF0E3E168BA}" dt="2023-09-18T09:46:30.296" v="3848" actId="1076"/>
          <ac:picMkLst>
            <pc:docMk/>
            <pc:sldMk cId="4026239336" sldId="265"/>
            <ac:picMk id="5" creationId="{D989E234-0F0F-4423-DB2C-EAB7BB004139}"/>
          </ac:picMkLst>
        </pc:picChg>
        <pc:picChg chg="del">
          <ac:chgData name="Jere Lavikainen" userId="f49506f4-e534-49c2-9506-e32534788a4e" providerId="ADAL" clId="{783339A5-C602-4F2E-8722-6CF0E3E168BA}" dt="2023-09-18T09:46:26.808" v="3847" actId="478"/>
          <ac:picMkLst>
            <pc:docMk/>
            <pc:sldMk cId="4026239336" sldId="265"/>
            <ac:picMk id="6" creationId="{D7151514-8997-28B4-C003-7A8C04F79BAB}"/>
          </ac:picMkLst>
        </pc:picChg>
      </pc:sldChg>
      <pc:sldChg chg="addSp modSp new mod">
        <pc:chgData name="Jere Lavikainen" userId="f49506f4-e534-49c2-9506-e32534788a4e" providerId="ADAL" clId="{783339A5-C602-4F2E-8722-6CF0E3E168BA}" dt="2023-09-18T09:56:03.183" v="4630" actId="20577"/>
        <pc:sldMkLst>
          <pc:docMk/>
          <pc:sldMk cId="3261542007" sldId="266"/>
        </pc:sldMkLst>
        <pc:spChg chg="mod">
          <ac:chgData name="Jere Lavikainen" userId="f49506f4-e534-49c2-9506-e32534788a4e" providerId="ADAL" clId="{783339A5-C602-4F2E-8722-6CF0E3E168BA}" dt="2023-09-18T09:49:21.399" v="4023" actId="20577"/>
          <ac:spMkLst>
            <pc:docMk/>
            <pc:sldMk cId="3261542007" sldId="266"/>
            <ac:spMk id="2" creationId="{1AC4405E-F210-83B4-D33B-A73C5F5AAD31}"/>
          </ac:spMkLst>
        </pc:spChg>
        <pc:spChg chg="mod">
          <ac:chgData name="Jere Lavikainen" userId="f49506f4-e534-49c2-9506-e32534788a4e" providerId="ADAL" clId="{783339A5-C602-4F2E-8722-6CF0E3E168BA}" dt="2023-09-18T09:56:03.183" v="4630" actId="20577"/>
          <ac:spMkLst>
            <pc:docMk/>
            <pc:sldMk cId="3261542007" sldId="266"/>
            <ac:spMk id="3" creationId="{C89B5868-7E63-AED8-E011-B8A121186732}"/>
          </ac:spMkLst>
        </pc:spChg>
        <pc:spChg chg="add mod">
          <ac:chgData name="Jere Lavikainen" userId="f49506f4-e534-49c2-9506-e32534788a4e" providerId="ADAL" clId="{783339A5-C602-4F2E-8722-6CF0E3E168BA}" dt="2023-09-18T09:53:50.504" v="4386" actId="1076"/>
          <ac:spMkLst>
            <pc:docMk/>
            <pc:sldMk cId="3261542007" sldId="266"/>
            <ac:spMk id="5" creationId="{C302E8BB-D0FF-2CA2-4FBC-0CEA3FFC07F7}"/>
          </ac:spMkLst>
        </pc:spChg>
      </pc:sldChg>
      <pc:sldChg chg="addSp delSp modSp add mod">
        <pc:chgData name="Jere Lavikainen" userId="f49506f4-e534-49c2-9506-e32534788a4e" providerId="ADAL" clId="{783339A5-C602-4F2E-8722-6CF0E3E168BA}" dt="2023-09-18T09:59:30.927" v="4633" actId="14100"/>
        <pc:sldMkLst>
          <pc:docMk/>
          <pc:sldMk cId="3330929594" sldId="267"/>
        </pc:sldMkLst>
        <pc:spChg chg="mod">
          <ac:chgData name="Jere Lavikainen" userId="f49506f4-e534-49c2-9506-e32534788a4e" providerId="ADAL" clId="{783339A5-C602-4F2E-8722-6CF0E3E168BA}" dt="2023-09-18T09:49:17.240" v="4021" actId="20577"/>
          <ac:spMkLst>
            <pc:docMk/>
            <pc:sldMk cId="3330929594" sldId="267"/>
            <ac:spMk id="2" creationId="{159B82FA-AF6B-FCE0-3262-8B68E77884D5}"/>
          </ac:spMkLst>
        </pc:spChg>
        <pc:spChg chg="mod">
          <ac:chgData name="Jere Lavikainen" userId="f49506f4-e534-49c2-9506-e32534788a4e" providerId="ADAL" clId="{783339A5-C602-4F2E-8722-6CF0E3E168BA}" dt="2023-09-18T09:59:30.927" v="4633" actId="14100"/>
          <ac:spMkLst>
            <pc:docMk/>
            <pc:sldMk cId="3330929594" sldId="267"/>
            <ac:spMk id="3" creationId="{9ECFC37F-5589-080D-9BCC-03181C7D3F42}"/>
          </ac:spMkLst>
        </pc:spChg>
        <pc:picChg chg="add del">
          <ac:chgData name="Jere Lavikainen" userId="f49506f4-e534-49c2-9506-e32534788a4e" providerId="ADAL" clId="{783339A5-C602-4F2E-8722-6CF0E3E168BA}" dt="2023-09-18T09:48:29.767" v="3920" actId="478"/>
          <ac:picMkLst>
            <pc:docMk/>
            <pc:sldMk cId="3330929594" sldId="267"/>
            <ac:picMk id="5" creationId="{D989E234-0F0F-4423-DB2C-EAB7BB004139}"/>
          </ac:picMkLst>
        </pc:picChg>
        <pc:picChg chg="add del mod">
          <ac:chgData name="Jere Lavikainen" userId="f49506f4-e534-49c2-9506-e32534788a4e" providerId="ADAL" clId="{783339A5-C602-4F2E-8722-6CF0E3E168BA}" dt="2023-09-18T09:48:09.951" v="3910" actId="22"/>
          <ac:picMkLst>
            <pc:docMk/>
            <pc:sldMk cId="3330929594" sldId="267"/>
            <ac:picMk id="6" creationId="{831856EE-A8C2-3549-F9E5-E7D1C67E6081}"/>
          </ac:picMkLst>
        </pc:picChg>
        <pc:picChg chg="add mod">
          <ac:chgData name="Jere Lavikainen" userId="f49506f4-e534-49c2-9506-e32534788a4e" providerId="ADAL" clId="{783339A5-C602-4F2E-8722-6CF0E3E168BA}" dt="2023-09-18T09:48:29.023" v="3919" actId="1076"/>
          <ac:picMkLst>
            <pc:docMk/>
            <pc:sldMk cId="3330929594" sldId="267"/>
            <ac:picMk id="8" creationId="{77FA60A2-F9AA-E2DC-C962-DDDF80EEB3A7}"/>
          </ac:picMkLst>
        </pc:picChg>
      </pc:sldChg>
      <pc:sldChg chg="addSp delSp modSp add mod">
        <pc:chgData name="Jere Lavikainen" userId="f49506f4-e534-49c2-9506-e32534788a4e" providerId="ADAL" clId="{783339A5-C602-4F2E-8722-6CF0E3E168BA}" dt="2023-09-18T09:51:59.543" v="4198" actId="1076"/>
        <pc:sldMkLst>
          <pc:docMk/>
          <pc:sldMk cId="3929035880" sldId="268"/>
        </pc:sldMkLst>
        <pc:spChg chg="mod">
          <ac:chgData name="Jere Lavikainen" userId="f49506f4-e534-49c2-9506-e32534788a4e" providerId="ADAL" clId="{783339A5-C602-4F2E-8722-6CF0E3E168BA}" dt="2023-09-18T09:51:31.184" v="4191" actId="14100"/>
          <ac:spMkLst>
            <pc:docMk/>
            <pc:sldMk cId="3929035880" sldId="268"/>
            <ac:spMk id="3" creationId="{9ECFC37F-5589-080D-9BCC-03181C7D3F42}"/>
          </ac:spMkLst>
        </pc:spChg>
        <pc:spChg chg="add mod">
          <ac:chgData name="Jere Lavikainen" userId="f49506f4-e534-49c2-9506-e32534788a4e" providerId="ADAL" clId="{783339A5-C602-4F2E-8722-6CF0E3E168BA}" dt="2023-09-18T09:51:57.607" v="4197" actId="1076"/>
          <ac:spMkLst>
            <pc:docMk/>
            <pc:sldMk cId="3929035880" sldId="268"/>
            <ac:spMk id="7" creationId="{D2610F53-3EAE-37CF-1A28-BF1B4857D499}"/>
          </ac:spMkLst>
        </pc:spChg>
        <pc:picChg chg="add mod">
          <ac:chgData name="Jere Lavikainen" userId="f49506f4-e534-49c2-9506-e32534788a4e" providerId="ADAL" clId="{783339A5-C602-4F2E-8722-6CF0E3E168BA}" dt="2023-09-18T09:51:59.543" v="4198" actId="1076"/>
          <ac:picMkLst>
            <pc:docMk/>
            <pc:sldMk cId="3929035880" sldId="268"/>
            <ac:picMk id="5" creationId="{782AA394-5938-4971-5A45-5387AA423DA5}"/>
          </ac:picMkLst>
        </pc:picChg>
        <pc:picChg chg="del">
          <ac:chgData name="Jere Lavikainen" userId="f49506f4-e534-49c2-9506-e32534788a4e" providerId="ADAL" clId="{783339A5-C602-4F2E-8722-6CF0E3E168BA}" dt="2023-09-18T09:51:12.184" v="4187" actId="478"/>
          <ac:picMkLst>
            <pc:docMk/>
            <pc:sldMk cId="3929035880" sldId="268"/>
            <ac:picMk id="8" creationId="{77FA60A2-F9AA-E2DC-C962-DDDF80EEB3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22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652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5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61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134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64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519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2786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05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14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650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5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37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76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47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CE081A-A2C8-4CE7-824B-36E9D089E66C}" type="datetimeFigureOut">
              <a:rPr lang="en-FI" smtClean="0"/>
              <a:t>09/26/2023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023-9672-49B9-954F-C54B6ADE013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4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lib.net/compi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ozg80h/c_libraries_are_impossible_to_install/" TargetMode="External"/><Relationship Id="rId2" Type="http://schemas.openxmlformats.org/officeDocument/2006/relationships/hyperlink" Target="https://www.reddit.com/r/cpp/comments/ix9n1u/why_is_it_such_an_abysmal_pain_to_use_librari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lib.net/compile.html" TargetMode="External"/><Relationship Id="rId2" Type="http://schemas.openxmlformats.org/officeDocument/2006/relationships/hyperlink" Target="http://dlib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0327-C024-6339-6834-B809A6AF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Scientific Programming with C++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444D-450C-B747-FC53-E7A4C8A7E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Use of 3</a:t>
            </a:r>
            <a:r>
              <a:rPr lang="en-GB" baseline="30000" dirty="0"/>
              <a:t>rd</a:t>
            </a:r>
            <a:r>
              <a:rPr lang="en-GB" dirty="0"/>
              <a:t> party libraries in research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74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82FA-AF6B-FCE0-3262-8B68E778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</a:t>
            </a:r>
            <a:r>
              <a:rPr lang="en-GB" dirty="0" err="1"/>
              <a:t>dlib</a:t>
            </a:r>
            <a:r>
              <a:rPr lang="en-GB" dirty="0"/>
              <a:t> on Windows &amp; Visual Studio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C37F-5589-080D-9BCC-03181C7D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19911" cy="4195481"/>
          </a:xfrm>
        </p:spPr>
        <p:txBody>
          <a:bodyPr/>
          <a:lstStyle/>
          <a:p>
            <a:r>
              <a:rPr lang="en-GB" dirty="0"/>
              <a:t>Download </a:t>
            </a:r>
            <a:r>
              <a:rPr lang="en-GB" dirty="0" err="1"/>
              <a:t>dlib</a:t>
            </a:r>
            <a:r>
              <a:rPr lang="en-GB" dirty="0"/>
              <a:t> from the website</a:t>
            </a:r>
          </a:p>
          <a:p>
            <a:r>
              <a:rPr lang="en-GB" dirty="0"/>
              <a:t>Extract the zipped package on your hard drive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660FC-B329-AA0A-BE4B-2A38DD96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36" y="1526192"/>
            <a:ext cx="5741357" cy="46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82FA-AF6B-FCE0-3262-8B68E778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</a:t>
            </a:r>
            <a:r>
              <a:rPr lang="en-GB" dirty="0" err="1"/>
              <a:t>dlib</a:t>
            </a:r>
            <a:r>
              <a:rPr lang="en-GB" dirty="0"/>
              <a:t> on Windows &amp; Visual Studio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C37F-5589-080D-9BCC-03181C7D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19911" cy="4195481"/>
          </a:xfrm>
        </p:spPr>
        <p:txBody>
          <a:bodyPr>
            <a:normAutofit/>
          </a:bodyPr>
          <a:lstStyle/>
          <a:p>
            <a:r>
              <a:rPr lang="en-GB" dirty="0"/>
              <a:t>Download </a:t>
            </a:r>
            <a:r>
              <a:rPr lang="en-GB" dirty="0" err="1"/>
              <a:t>dlib</a:t>
            </a:r>
            <a:r>
              <a:rPr lang="en-GB" dirty="0"/>
              <a:t> from the website</a:t>
            </a:r>
          </a:p>
          <a:p>
            <a:r>
              <a:rPr lang="en-GB" dirty="0"/>
              <a:t>Extract the zipped package on your hard drive</a:t>
            </a:r>
          </a:p>
          <a:p>
            <a:r>
              <a:rPr lang="en-GB" dirty="0"/>
              <a:t>Create a new project in Visual Studio</a:t>
            </a:r>
          </a:p>
          <a:p>
            <a:r>
              <a:rPr lang="en-GB" dirty="0"/>
              <a:t>Set include directories</a:t>
            </a:r>
          </a:p>
          <a:p>
            <a:pPr lvl="1"/>
            <a:r>
              <a:rPr lang="en-GB" dirty="0"/>
              <a:t>“make sure the folder </a:t>
            </a:r>
            <a:r>
              <a:rPr lang="en-GB" i="1" dirty="0"/>
              <a:t>containing</a:t>
            </a:r>
            <a:r>
              <a:rPr lang="en-GB" dirty="0"/>
              <a:t> the </a:t>
            </a:r>
            <a:r>
              <a:rPr lang="en-GB" dirty="0" err="1"/>
              <a:t>dlib</a:t>
            </a:r>
            <a:r>
              <a:rPr lang="en-GB" dirty="0"/>
              <a:t> folder is in your include path”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51514-8997-28B4-C003-7A8C04F7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36" y="2170243"/>
            <a:ext cx="5741357" cy="39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82FA-AF6B-FCE0-3262-8B68E778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</a:t>
            </a:r>
            <a:r>
              <a:rPr lang="en-GB" dirty="0" err="1"/>
              <a:t>dlib</a:t>
            </a:r>
            <a:r>
              <a:rPr lang="en-GB" dirty="0"/>
              <a:t> on Windows &amp; Visual Studio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C37F-5589-080D-9BCC-03181C7D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19911" cy="4195481"/>
          </a:xfrm>
        </p:spPr>
        <p:txBody>
          <a:bodyPr>
            <a:normAutofit/>
          </a:bodyPr>
          <a:lstStyle/>
          <a:p>
            <a:r>
              <a:rPr lang="en-GB" dirty="0"/>
              <a:t>Download </a:t>
            </a:r>
            <a:r>
              <a:rPr lang="en-GB" dirty="0" err="1"/>
              <a:t>dlib</a:t>
            </a:r>
            <a:r>
              <a:rPr lang="en-GB" dirty="0"/>
              <a:t> from the website</a:t>
            </a:r>
          </a:p>
          <a:p>
            <a:r>
              <a:rPr lang="en-GB" dirty="0"/>
              <a:t>Extract the zipped package on your hard drive</a:t>
            </a:r>
          </a:p>
          <a:p>
            <a:r>
              <a:rPr lang="en-GB" dirty="0"/>
              <a:t>Create a new project in Visual Studio</a:t>
            </a:r>
          </a:p>
          <a:p>
            <a:r>
              <a:rPr lang="en-GB" dirty="0"/>
              <a:t>Set include directories</a:t>
            </a:r>
          </a:p>
          <a:p>
            <a:pPr lvl="1"/>
            <a:r>
              <a:rPr lang="en-GB" dirty="0"/>
              <a:t>“make sure the folder </a:t>
            </a:r>
            <a:r>
              <a:rPr lang="en-GB" i="1" dirty="0"/>
              <a:t>containing</a:t>
            </a:r>
            <a:r>
              <a:rPr lang="en-GB" dirty="0"/>
              <a:t> the </a:t>
            </a:r>
            <a:r>
              <a:rPr lang="en-GB" dirty="0" err="1"/>
              <a:t>dlib</a:t>
            </a:r>
            <a:r>
              <a:rPr lang="en-GB" dirty="0"/>
              <a:t> folder is in your include path”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9E234-0F0F-4423-DB2C-EAB7BB00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32" y="1541024"/>
            <a:ext cx="5741357" cy="50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3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82FA-AF6B-FCE0-3262-8B68E778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</a:t>
            </a:r>
            <a:r>
              <a:rPr lang="en-GB" dirty="0" err="1"/>
              <a:t>dlib</a:t>
            </a:r>
            <a:r>
              <a:rPr lang="en-GB" dirty="0"/>
              <a:t> on Windows &amp; Visual Studio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C37F-5589-080D-9BCC-03181C7D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19911" cy="4745988"/>
          </a:xfrm>
        </p:spPr>
        <p:txBody>
          <a:bodyPr>
            <a:normAutofit/>
          </a:bodyPr>
          <a:lstStyle/>
          <a:p>
            <a:r>
              <a:rPr lang="en-GB" dirty="0"/>
              <a:t>Download </a:t>
            </a:r>
            <a:r>
              <a:rPr lang="en-GB" dirty="0" err="1"/>
              <a:t>dlib</a:t>
            </a:r>
            <a:r>
              <a:rPr lang="en-GB" dirty="0"/>
              <a:t> from the website</a:t>
            </a:r>
          </a:p>
          <a:p>
            <a:r>
              <a:rPr lang="en-GB" dirty="0"/>
              <a:t>Extract the zipped package on your hard drive</a:t>
            </a:r>
          </a:p>
          <a:p>
            <a:r>
              <a:rPr lang="en-GB" dirty="0"/>
              <a:t>Create a new project in Visual Studio</a:t>
            </a:r>
          </a:p>
          <a:p>
            <a:r>
              <a:rPr lang="en-GB" dirty="0"/>
              <a:t>Set include directories</a:t>
            </a:r>
          </a:p>
          <a:p>
            <a:pPr lvl="1"/>
            <a:r>
              <a:rPr lang="en-GB" dirty="0"/>
              <a:t>“make sure the folder </a:t>
            </a:r>
            <a:r>
              <a:rPr lang="en-GB" i="1" dirty="0"/>
              <a:t>containing</a:t>
            </a:r>
            <a:r>
              <a:rPr lang="en-GB" dirty="0"/>
              <a:t> the </a:t>
            </a:r>
            <a:r>
              <a:rPr lang="en-GB" dirty="0" err="1"/>
              <a:t>dlib</a:t>
            </a:r>
            <a:r>
              <a:rPr lang="en-GB" dirty="0"/>
              <a:t> folder is in your include path”</a:t>
            </a:r>
          </a:p>
          <a:p>
            <a:r>
              <a:rPr lang="en-GB" dirty="0"/>
              <a:t>Add </a:t>
            </a:r>
            <a:r>
              <a:rPr lang="en-GB" dirty="0" err="1"/>
              <a:t>dlib</a:t>
            </a:r>
            <a:r>
              <a:rPr lang="en-GB" dirty="0"/>
              <a:t>/all/source.cpp to your project</a:t>
            </a:r>
          </a:p>
          <a:p>
            <a:pPr lvl="1"/>
            <a:r>
              <a:rPr lang="en-GB" dirty="0"/>
              <a:t>Project -&gt; Add -&gt; Existing Item…</a:t>
            </a:r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A60A2-F9AA-E2DC-C962-DDDF80EE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85" y="1677772"/>
            <a:ext cx="4279759" cy="49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82FA-AF6B-FCE0-3262-8B68E778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</a:t>
            </a:r>
            <a:r>
              <a:rPr lang="en-GB" dirty="0" err="1"/>
              <a:t>dlib</a:t>
            </a:r>
            <a:r>
              <a:rPr lang="en-GB" dirty="0"/>
              <a:t> on Windows &amp; Visual Studio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C37F-5589-080D-9BCC-03181C7D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54523" cy="615637"/>
          </a:xfrm>
        </p:spPr>
        <p:txBody>
          <a:bodyPr>
            <a:normAutofit/>
          </a:bodyPr>
          <a:lstStyle/>
          <a:p>
            <a:r>
              <a:rPr lang="en-GB" dirty="0"/>
              <a:t>If building the project fails, make sure solution configuration is “Release”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AA394-5938-4971-5A45-5387AA42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64" y="3314200"/>
            <a:ext cx="9669224" cy="1162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10F53-3EAE-37CF-1A28-BF1B4857D499}"/>
              </a:ext>
            </a:extLst>
          </p:cNvPr>
          <p:cNvSpPr txBox="1"/>
          <p:nvPr/>
        </p:nvSpPr>
        <p:spPr>
          <a:xfrm>
            <a:off x="782864" y="2498893"/>
            <a:ext cx="1045028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FI" dirty="0"/>
              <a:t>fatal  error C1128: number of sections exceeded object file format limit: compile with /</a:t>
            </a:r>
            <a:r>
              <a:rPr lang="en-FI" dirty="0" err="1"/>
              <a:t>bigobj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2903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405E-F210-83B4-D33B-A73C5F5A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</a:t>
            </a:r>
            <a:r>
              <a:rPr lang="en-GB" dirty="0" err="1"/>
              <a:t>dlib</a:t>
            </a:r>
            <a:r>
              <a:rPr lang="en-GB" dirty="0"/>
              <a:t> on Windows &amp; Visual Studio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5868-7E63-AED8-E011-B8A12118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018200"/>
          </a:xfrm>
        </p:spPr>
        <p:txBody>
          <a:bodyPr>
            <a:normAutofit/>
          </a:bodyPr>
          <a:lstStyle/>
          <a:p>
            <a:r>
              <a:rPr lang="en-GB" dirty="0"/>
              <a:t>In your own .</a:t>
            </a:r>
            <a:r>
              <a:rPr lang="en-GB" dirty="0" err="1"/>
              <a:t>cpp</a:t>
            </a:r>
            <a:r>
              <a:rPr lang="en-GB" dirty="0"/>
              <a:t> file, include the relevant headers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should now be able to use </a:t>
            </a:r>
            <a:r>
              <a:rPr lang="en-GB" dirty="0" err="1"/>
              <a:t>dlib</a:t>
            </a:r>
            <a:r>
              <a:rPr lang="en-GB" dirty="0"/>
              <a:t> in your own code</a:t>
            </a:r>
          </a:p>
          <a:p>
            <a:r>
              <a:rPr lang="en-GB" dirty="0"/>
              <a:t>If not, refer to the documentation (</a:t>
            </a:r>
            <a:r>
              <a:rPr lang="en-GB" dirty="0">
                <a:hlinkClick r:id="rId2"/>
              </a:rPr>
              <a:t>http://dlib.net/compile.html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2E8BB-D0FF-2CA2-4FBC-0CEA3FFC07F7}"/>
              </a:ext>
            </a:extLst>
          </p:cNvPr>
          <p:cNvSpPr txBox="1"/>
          <p:nvPr/>
        </p:nvSpPr>
        <p:spPr>
          <a:xfrm>
            <a:off x="646111" y="2505670"/>
            <a:ext cx="1062837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"C:/Users/StudentMcStudentson/Downloads/dlib-19.24/dlib/mlp.h"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"C:/Users/StudentMcStudentson/Downloads/dlib-19.24/dlib/clustering.h"</a:t>
            </a:r>
            <a:endParaRPr lang="fi-FI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fi-FI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i-FI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"C:/Users/StudentMcStudentson/Downloads/dlib-19.24/dlib/matrix.h"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615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1459-EB5F-6F2B-F845-DA4C3B5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F359-4D54-08FF-80CA-837BC581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After this lecture and related assignments, you will…</a:t>
            </a:r>
          </a:p>
          <a:p>
            <a:pPr lvl="1"/>
            <a:r>
              <a:rPr lang="en-GB" dirty="0"/>
              <a:t>Have an idea of how source code turns into usable programs</a:t>
            </a:r>
          </a:p>
          <a:p>
            <a:pPr lvl="1"/>
            <a:r>
              <a:rPr lang="en-GB" dirty="0"/>
              <a:t>Have an idea of how libraries work in C++</a:t>
            </a:r>
          </a:p>
          <a:p>
            <a:pPr lvl="1"/>
            <a:r>
              <a:rPr lang="en-GB" dirty="0"/>
              <a:t>Be introduced to the inclusion of 3</a:t>
            </a:r>
            <a:r>
              <a:rPr lang="en-GB" baseline="30000" dirty="0"/>
              <a:t>rd</a:t>
            </a:r>
            <a:r>
              <a:rPr lang="en-GB" dirty="0"/>
              <a:t> party libraries in your programs</a:t>
            </a:r>
          </a:p>
        </p:txBody>
      </p:sp>
    </p:spTree>
    <p:extLst>
      <p:ext uri="{BB962C8B-B14F-4D97-AF65-F5344CB8AC3E}">
        <p14:creationId xmlns:p14="http://schemas.microsoft.com/office/powerpoint/2010/main" val="20913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CF4F-4432-E289-3CEC-998F52D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r>
              <a:rPr lang="fi-FI" dirty="0"/>
              <a:t>: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programs</a:t>
            </a:r>
            <a:r>
              <a:rPr lang="fi-FI" dirty="0"/>
              <a:t> (1/2)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BFFA-9248-588E-679F-5195B3EF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C++ </a:t>
            </a:r>
            <a:r>
              <a:rPr lang="fi-FI" dirty="0" err="1"/>
              <a:t>projects</a:t>
            </a:r>
            <a:r>
              <a:rPr lang="fi-FI" dirty="0"/>
              <a:t> </a:t>
            </a:r>
            <a:r>
              <a:rPr lang="fi-FI" dirty="0" err="1"/>
              <a:t>consist</a:t>
            </a:r>
            <a:r>
              <a:rPr lang="fi-FI" dirty="0"/>
              <a:t> of ”</a:t>
            </a:r>
            <a:r>
              <a:rPr lang="fi-FI" dirty="0" err="1"/>
              <a:t>translation</a:t>
            </a:r>
            <a:r>
              <a:rPr lang="fi-FI" dirty="0"/>
              <a:t> </a:t>
            </a:r>
            <a:r>
              <a:rPr lang="fi-FI" dirty="0" err="1"/>
              <a:t>units</a:t>
            </a:r>
            <a:r>
              <a:rPr lang="fi-FI" dirty="0"/>
              <a:t>”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compiled</a:t>
            </a:r>
            <a:endParaRPr lang="fi-FI" dirty="0"/>
          </a:p>
          <a:p>
            <a:pPr lvl="1"/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wrote</a:t>
            </a:r>
            <a:endParaRPr lang="fi-FI" dirty="0"/>
          </a:p>
          <a:p>
            <a:pPr lvl="1"/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included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compiler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r>
              <a:rPr lang="fi-FI" dirty="0"/>
              <a:t> (.</a:t>
            </a:r>
            <a:r>
              <a:rPr lang="fi-FI" dirty="0" err="1"/>
              <a:t>obj</a:t>
            </a:r>
            <a:r>
              <a:rPr lang="fi-FI" dirty="0"/>
              <a:t>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translation</a:t>
            </a:r>
            <a:r>
              <a:rPr lang="fi-FI" dirty="0"/>
              <a:t> </a:t>
            </a:r>
            <a:r>
              <a:rPr lang="fi-FI" dirty="0" err="1"/>
              <a:t>units</a:t>
            </a:r>
            <a:endParaRPr lang="fi-FI" dirty="0"/>
          </a:p>
          <a:p>
            <a:pPr lvl="1"/>
            <a:r>
              <a:rPr lang="fi-FI" dirty="0"/>
              <a:t>Human-</a:t>
            </a:r>
            <a:r>
              <a:rPr lang="fi-FI" dirty="0" err="1"/>
              <a:t>readable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machine-readable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pPr lvl="1"/>
            <a:r>
              <a:rPr lang="fi-FI" dirty="0"/>
              <a:t>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, just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pPr lvl="2"/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included</a:t>
            </a:r>
            <a:r>
              <a:rPr lang="fi-FI" dirty="0"/>
              <a:t> is </a:t>
            </a:r>
            <a:r>
              <a:rPr lang="fi-FI" dirty="0" err="1"/>
              <a:t>already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as .</a:t>
            </a:r>
            <a:r>
              <a:rPr lang="fi-FI" dirty="0" err="1"/>
              <a:t>obj</a:t>
            </a:r>
            <a:r>
              <a:rPr lang="fi-FI" dirty="0"/>
              <a:t> (.o on Unix)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linker</a:t>
            </a:r>
            <a:r>
              <a:rPr lang="fi-FI" dirty="0"/>
              <a:t> </a:t>
            </a:r>
            <a:r>
              <a:rPr lang="fi-FI" dirty="0" err="1"/>
              <a:t>links</a:t>
            </a:r>
            <a:r>
              <a:rPr lang="fi-FI" dirty="0"/>
              <a:t> </a:t>
            </a:r>
            <a:r>
              <a:rPr lang="fi-FI" dirty="0" err="1"/>
              <a:t>together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(</a:t>
            </a:r>
            <a:r>
              <a:rPr lang="fi-FI" dirty="0" err="1"/>
              <a:t>compiled</a:t>
            </a:r>
            <a:r>
              <a:rPr lang="fi-FI" dirty="0"/>
              <a:t>)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pPr lvl="1"/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of e.g. </a:t>
            </a:r>
            <a:r>
              <a:rPr lang="fi-FI" dirty="0" err="1"/>
              <a:t>the</a:t>
            </a:r>
            <a:r>
              <a:rPr lang="fi-FI" dirty="0"/>
              <a:t> C++ </a:t>
            </a:r>
            <a:r>
              <a:rPr lang="fi-FI" dirty="0" err="1"/>
              <a:t>standard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final</a:t>
            </a:r>
            <a:r>
              <a:rPr lang="fi-FI" dirty="0"/>
              <a:t> </a:t>
            </a:r>
            <a:r>
              <a:rPr lang="fi-FI" dirty="0" err="1"/>
              <a:t>executable</a:t>
            </a:r>
            <a:r>
              <a:rPr lang="fi-FI" dirty="0"/>
              <a:t> file (</a:t>
            </a:r>
            <a:r>
              <a:rPr lang="fi-FI" dirty="0" err="1"/>
              <a:t>or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903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5BB2-68D5-ED84-CEDA-1E9EFA25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r>
              <a:rPr lang="fi-FI" dirty="0"/>
              <a:t>: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programs</a:t>
            </a:r>
            <a:r>
              <a:rPr lang="fi-FI" dirty="0"/>
              <a:t> (2/2)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0826-753C-E09F-B45F-8957B5FD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programs</a:t>
            </a:r>
            <a:r>
              <a:rPr lang="fi-FI" dirty="0"/>
              <a:t> </a:t>
            </a:r>
            <a:r>
              <a:rPr lang="fi-FI" dirty="0" err="1"/>
              <a:t>involved</a:t>
            </a:r>
            <a:endParaRPr lang="fi-FI" dirty="0"/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compiler</a:t>
            </a:r>
            <a:endParaRPr lang="fi-FI" dirty="0"/>
          </a:p>
          <a:p>
            <a:pPr lvl="2"/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linker</a:t>
            </a:r>
            <a:endParaRPr lang="fi-FI" dirty="0"/>
          </a:p>
          <a:p>
            <a:pPr lvl="2"/>
            <a:r>
              <a:rPr lang="fi-FI" dirty="0" err="1"/>
              <a:t>Connects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executable</a:t>
            </a:r>
            <a:endParaRPr lang="fi-FI" dirty="0"/>
          </a:p>
          <a:p>
            <a:r>
              <a:rPr lang="fi-FI" dirty="0"/>
              <a:t>Object </a:t>
            </a:r>
            <a:r>
              <a:rPr lang="fi-FI" dirty="0" err="1"/>
              <a:t>code</a:t>
            </a:r>
            <a:r>
              <a:rPr lang="fi-FI" dirty="0"/>
              <a:t> and </a:t>
            </a:r>
            <a:r>
              <a:rPr lang="fi-FI" dirty="0" err="1"/>
              <a:t>executables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portable</a:t>
            </a:r>
            <a:r>
              <a:rPr lang="fi-FI" dirty="0"/>
              <a:t> on </a:t>
            </a:r>
            <a:r>
              <a:rPr lang="fi-FI" dirty="0" err="1"/>
              <a:t>different</a:t>
            </a:r>
            <a:r>
              <a:rPr lang="fi-FI" dirty="0"/>
              <a:t> operating </a:t>
            </a:r>
            <a:r>
              <a:rPr lang="fi-FI" dirty="0" err="1"/>
              <a:t>systems</a:t>
            </a:r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20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360B-046B-C8F7-2EC4-6E22D2A9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Libraries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915C-DA29-8A88-B83B-D2A36F0D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a </a:t>
            </a:r>
            <a:r>
              <a:rPr lang="fi-FI" dirty="0" err="1"/>
              <a:t>library</a:t>
            </a:r>
            <a:r>
              <a:rPr lang="fi-FI" dirty="0"/>
              <a:t>?</a:t>
            </a:r>
          </a:p>
          <a:p>
            <a:pPr lvl="1"/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others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written</a:t>
            </a:r>
            <a:r>
              <a:rPr lang="fi-FI" dirty="0"/>
              <a:t> for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use</a:t>
            </a:r>
            <a:endParaRPr lang="fi-FI" dirty="0"/>
          </a:p>
          <a:p>
            <a:pPr lvl="1"/>
            <a:r>
              <a:rPr lang="fi-FI" dirty="0"/>
              <a:t>An </a:t>
            </a:r>
            <a:r>
              <a:rPr lang="fi-FI" dirty="0" err="1"/>
              <a:t>archive</a:t>
            </a:r>
            <a:r>
              <a:rPr lang="fi-FI" dirty="0"/>
              <a:t> of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files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linker</a:t>
            </a:r>
            <a:endParaRPr lang="fi-FI" dirty="0"/>
          </a:p>
          <a:p>
            <a:r>
              <a:rPr lang="fi-FI" dirty="0" err="1"/>
              <a:t>Examples</a:t>
            </a:r>
            <a:endParaRPr lang="fi-FI" dirty="0"/>
          </a:p>
          <a:p>
            <a:pPr lvl="1"/>
            <a:r>
              <a:rPr lang="fi-FI" dirty="0"/>
              <a:t>C++ </a:t>
            </a:r>
            <a:r>
              <a:rPr lang="fi-FI" dirty="0" err="1"/>
              <a:t>standard</a:t>
            </a:r>
            <a:r>
              <a:rPr lang="fi-FI" dirty="0"/>
              <a:t> </a:t>
            </a:r>
            <a:r>
              <a:rPr lang="fi-FI" dirty="0" err="1"/>
              <a:t>library</a:t>
            </a:r>
            <a:endParaRPr lang="fi-FI" dirty="0"/>
          </a:p>
          <a:p>
            <a:pPr lvl="2"/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this</a:t>
            </a:r>
            <a:endParaRPr lang="fi-FI" dirty="0"/>
          </a:p>
          <a:p>
            <a:pPr lvl="1"/>
            <a:r>
              <a:rPr lang="fi-FI" dirty="0"/>
              <a:t>3rd party </a:t>
            </a:r>
            <a:r>
              <a:rPr lang="fi-FI" dirty="0" err="1"/>
              <a:t>libraries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C++ </a:t>
            </a:r>
            <a:r>
              <a:rPr lang="fi-FI" dirty="0" err="1"/>
              <a:t>standard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many</a:t>
            </a:r>
            <a:r>
              <a:rPr lang="fi-FI" dirty="0"/>
              <a:t> </a:t>
            </a:r>
            <a:r>
              <a:rPr lang="fi-FI" dirty="0" err="1"/>
              <a:t>great</a:t>
            </a:r>
            <a:r>
              <a:rPr lang="fi-FI" dirty="0"/>
              <a:t> general </a:t>
            </a:r>
            <a:r>
              <a:rPr lang="fi-FI" dirty="0" err="1"/>
              <a:t>functionalities</a:t>
            </a:r>
            <a:endParaRPr lang="fi-FI" dirty="0"/>
          </a:p>
          <a:p>
            <a:pPr lvl="1"/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requires</a:t>
            </a:r>
            <a:r>
              <a:rPr lang="fi-FI" dirty="0"/>
              <a:t>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specialized</a:t>
            </a:r>
            <a:r>
              <a:rPr lang="fi-FI" dirty="0"/>
              <a:t> </a:t>
            </a:r>
            <a:r>
              <a:rPr lang="fi-FI" dirty="0" err="1"/>
              <a:t>classes</a:t>
            </a:r>
            <a:endParaRPr lang="fi-FI" dirty="0"/>
          </a:p>
          <a:p>
            <a:pPr lvl="2"/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found</a:t>
            </a:r>
            <a:r>
              <a:rPr lang="fi-FI" dirty="0"/>
              <a:t> in 3rd party </a:t>
            </a:r>
            <a:r>
              <a:rPr lang="fi-FI" dirty="0" err="1"/>
              <a:t>libraries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1037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B13D-EC7D-5E8F-94E6-BC1964AF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Using </a:t>
            </a:r>
            <a:r>
              <a:rPr lang="fi-FI" dirty="0" err="1"/>
              <a:t>libraries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8430-33D0-1DC2-CBF6-9D730A53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If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full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pPr lvl="1"/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compile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If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as a </a:t>
            </a:r>
            <a:r>
              <a:rPr lang="fi-FI" dirty="0" err="1"/>
              <a:t>header</a:t>
            </a:r>
            <a:r>
              <a:rPr lang="fi-FI" dirty="0"/>
              <a:t> and </a:t>
            </a:r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/</a:t>
            </a:r>
            <a:r>
              <a:rPr lang="fi-FI" dirty="0" err="1"/>
              <a:t>dynamic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file</a:t>
            </a:r>
          </a:p>
          <a:p>
            <a:pPr lvl="1"/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link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program’s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pPr lvl="1"/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libraries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packed</a:t>
            </a:r>
            <a:r>
              <a:rPr lang="fi-FI" dirty="0"/>
              <a:t> into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executable</a:t>
            </a:r>
            <a:endParaRPr lang="fi-FI" dirty="0"/>
          </a:p>
          <a:p>
            <a:pPr lvl="2"/>
            <a:r>
              <a:rPr lang="fi-FI" dirty="0" err="1"/>
              <a:t>Results</a:t>
            </a:r>
            <a:r>
              <a:rPr lang="fi-FI" dirty="0"/>
              <a:t> in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big</a:t>
            </a:r>
            <a:r>
              <a:rPr lang="fi-FI" dirty="0"/>
              <a:t> file</a:t>
            </a:r>
          </a:p>
          <a:p>
            <a:pPr lvl="1"/>
            <a:r>
              <a:rPr lang="fi-FI" dirty="0" err="1"/>
              <a:t>Dynamic</a:t>
            </a:r>
            <a:r>
              <a:rPr lang="fi-FI" dirty="0"/>
              <a:t> </a:t>
            </a:r>
            <a:r>
              <a:rPr lang="fi-FI" dirty="0" err="1"/>
              <a:t>libraries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referenced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executable</a:t>
            </a:r>
            <a:r>
              <a:rPr lang="fi-FI" dirty="0"/>
              <a:t> at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time</a:t>
            </a:r>
            <a:endParaRPr lang="fi-FI" dirty="0"/>
          </a:p>
          <a:p>
            <a:pPr lvl="2"/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at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time</a:t>
            </a:r>
            <a:endParaRPr lang="fi-FI" dirty="0"/>
          </a:p>
          <a:p>
            <a:pPr lvl="2"/>
            <a:r>
              <a:rPr lang="fi-FI" dirty="0" err="1"/>
              <a:t>Results</a:t>
            </a:r>
            <a:r>
              <a:rPr lang="fi-FI" dirty="0"/>
              <a:t> in a </a:t>
            </a:r>
            <a:r>
              <a:rPr lang="fi-FI" dirty="0" err="1"/>
              <a:t>not-so-big</a:t>
            </a:r>
            <a:r>
              <a:rPr lang="fi-FI" dirty="0"/>
              <a:t> </a:t>
            </a:r>
            <a:r>
              <a:rPr lang="fi-FI" dirty="0" err="1"/>
              <a:t>executable</a:t>
            </a:r>
            <a:r>
              <a:rPr lang="fi-FI" dirty="0"/>
              <a:t> and a </a:t>
            </a:r>
            <a:r>
              <a:rPr lang="fi-FI" dirty="0" err="1"/>
              <a:t>separate</a:t>
            </a:r>
            <a:r>
              <a:rPr lang="fi-FI" dirty="0"/>
              <a:t> </a:t>
            </a:r>
            <a:r>
              <a:rPr lang="fi-FI" dirty="0" err="1"/>
              <a:t>dynamic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file (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may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programs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3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49E5-4019-B06B-3436-42F9D579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3</a:t>
            </a:r>
            <a:r>
              <a:rPr lang="en-GB" baseline="30000" dirty="0"/>
              <a:t>rd</a:t>
            </a:r>
            <a:r>
              <a:rPr lang="en-GB" dirty="0"/>
              <a:t> party libraries?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05C3-7997-FA71-3809-2916603E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Solving research problems often involves complex and chained calculations</a:t>
            </a:r>
          </a:p>
          <a:p>
            <a:pPr lvl="1"/>
            <a:r>
              <a:rPr lang="en-GB" dirty="0"/>
              <a:t>Solving the activation levels of muscles during walking from trajectories of motion capture markers</a:t>
            </a:r>
          </a:p>
          <a:p>
            <a:pPr lvl="2"/>
            <a:r>
              <a:rPr lang="en-GB" dirty="0"/>
              <a:t>Creation of a subject-specific musculoskeletal model, calculation of joint angles, calculation of joint moments based on the angles, estimation of muscle activity given the muscle parameters…</a:t>
            </a:r>
          </a:p>
          <a:p>
            <a:pPr lvl="1"/>
            <a:r>
              <a:rPr lang="en-GB" dirty="0"/>
              <a:t>Predicting future values in a time series based on previous known values</a:t>
            </a:r>
          </a:p>
          <a:p>
            <a:pPr lvl="2"/>
            <a:r>
              <a:rPr lang="en-GB" dirty="0"/>
              <a:t>Choosing and training a prediction model, testing on an independent test set to evaluate prediction accuracy, predicting from real-world data</a:t>
            </a:r>
          </a:p>
          <a:p>
            <a:pPr lvl="1"/>
            <a:r>
              <a:rPr lang="en-GB" dirty="0"/>
              <a:t>And so forth</a:t>
            </a:r>
          </a:p>
          <a:p>
            <a:r>
              <a:rPr lang="en-GB" dirty="0"/>
              <a:t>Implementing the computations involved yourself would take a long time</a:t>
            </a:r>
          </a:p>
          <a:p>
            <a:pPr lvl="1"/>
            <a:r>
              <a:rPr lang="en-GB" dirty="0"/>
              <a:t>Using 3</a:t>
            </a:r>
            <a:r>
              <a:rPr lang="en-GB" baseline="30000" dirty="0"/>
              <a:t>rd</a:t>
            </a:r>
            <a:r>
              <a:rPr lang="en-GB" dirty="0"/>
              <a:t> party libraries with existing algorithms for the problem saves time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6498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4586-BAB3-3341-605A-322EFE0A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3</a:t>
            </a:r>
            <a:r>
              <a:rPr lang="en-GB" baseline="30000" dirty="0"/>
              <a:t>rd</a:t>
            </a:r>
            <a:r>
              <a:rPr lang="en-GB" dirty="0"/>
              <a:t> party libraries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0A30-6B60-5100-B4EB-84CCD783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Somewhat inconvenient as there is no universal dependency manager like in Python</a:t>
            </a:r>
          </a:p>
          <a:p>
            <a:pPr lvl="1"/>
            <a:r>
              <a:rPr lang="en-GB" dirty="0"/>
              <a:t>For interesting discussion, see for example</a:t>
            </a:r>
          </a:p>
          <a:p>
            <a:pPr lvl="2"/>
            <a:r>
              <a:rPr lang="en-GB" dirty="0"/>
              <a:t>“Why is it such an abysmal pain to use libraries in C++ compared to pretty much anything else?”</a:t>
            </a:r>
          </a:p>
          <a:p>
            <a:pPr lvl="3"/>
            <a:r>
              <a:rPr lang="en-GB" dirty="0">
                <a:hlinkClick r:id="rId2"/>
              </a:rPr>
              <a:t>https://www.reddit.com/r/cpp/comments/ix9n1u/why_is_it_such_an_abysmal_pain_to_use_libraries/</a:t>
            </a:r>
            <a:endParaRPr lang="en-GB" dirty="0"/>
          </a:p>
          <a:p>
            <a:pPr lvl="2"/>
            <a:r>
              <a:rPr lang="en-GB" dirty="0"/>
              <a:t>“C++ libraries are impossible to install”</a:t>
            </a:r>
          </a:p>
          <a:p>
            <a:pPr lvl="3"/>
            <a:r>
              <a:rPr lang="en-GB" dirty="0">
                <a:hlinkClick r:id="rId3"/>
              </a:rPr>
              <a:t>https://www.reddit.com/r/cpp/comments/ozg80h/c_libraries_are_impossible_to_install/</a:t>
            </a:r>
            <a:endParaRPr lang="en-GB" dirty="0"/>
          </a:p>
          <a:p>
            <a:r>
              <a:rPr lang="en-GB" dirty="0"/>
              <a:t>Adapting a 3</a:t>
            </a:r>
            <a:r>
              <a:rPr lang="en-GB" baseline="30000" dirty="0"/>
              <a:t>rd</a:t>
            </a:r>
            <a:r>
              <a:rPr lang="en-GB" dirty="0"/>
              <a:t> party library usually involves</a:t>
            </a:r>
          </a:p>
          <a:p>
            <a:pPr lvl="1"/>
            <a:r>
              <a:rPr lang="en-GB" dirty="0"/>
              <a:t>1. Downloading the library</a:t>
            </a:r>
          </a:p>
          <a:p>
            <a:pPr lvl="1"/>
            <a:r>
              <a:rPr lang="en-GB" dirty="0"/>
              <a:t>2. Configuring your project to be able to find the library and link relevant library files (often with helper programs)</a:t>
            </a:r>
          </a:p>
          <a:p>
            <a:pPr lvl="1"/>
            <a:r>
              <a:rPr lang="en-GB" dirty="0"/>
              <a:t>3. Troubleshooting, changing some configuration parameters and trying again</a:t>
            </a:r>
          </a:p>
        </p:txBody>
      </p:sp>
    </p:spTree>
    <p:extLst>
      <p:ext uri="{BB962C8B-B14F-4D97-AF65-F5344CB8AC3E}">
        <p14:creationId xmlns:p14="http://schemas.microsoft.com/office/powerpoint/2010/main" val="39322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FABF-6BF6-B987-8307-100C995D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dlib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93B6-F7D3-1C87-7774-37B5566F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use </a:t>
            </a:r>
            <a:r>
              <a:rPr lang="en-GB" dirty="0" err="1"/>
              <a:t>dlib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http://dlib.net/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Dlib</a:t>
            </a:r>
            <a:r>
              <a:rPr lang="en-GB" dirty="0"/>
              <a:t> is a modern C++ toolkit containing machine learning algorithms and tools for creating complex software in C++ to solve real world problems.“</a:t>
            </a:r>
          </a:p>
          <a:p>
            <a:r>
              <a:rPr lang="en-GB" dirty="0"/>
              <a:t>Relatively easy to install for many headers</a:t>
            </a:r>
          </a:p>
          <a:p>
            <a:pPr lvl="1"/>
            <a:r>
              <a:rPr lang="en-GB" dirty="0"/>
              <a:t>No need to explicitly link libraries</a:t>
            </a:r>
          </a:p>
          <a:p>
            <a:pPr lvl="1"/>
            <a:r>
              <a:rPr lang="en-GB" dirty="0"/>
              <a:t>No need for external programs to configure projects in IDE</a:t>
            </a:r>
          </a:p>
          <a:p>
            <a:pPr lvl="1"/>
            <a:r>
              <a:rPr lang="en-GB" dirty="0"/>
              <a:t>“In most cases, to use this library all you have to do is extract it somewhere, make sure the folder </a:t>
            </a:r>
            <a:r>
              <a:rPr lang="en-GB" i="1" dirty="0"/>
              <a:t>containing</a:t>
            </a:r>
            <a:r>
              <a:rPr lang="en-GB" dirty="0"/>
              <a:t> the </a:t>
            </a:r>
            <a:r>
              <a:rPr lang="en-GB" dirty="0" err="1"/>
              <a:t>dlib</a:t>
            </a:r>
            <a:r>
              <a:rPr lang="en-GB" dirty="0"/>
              <a:t> folder is in your include path, and finally add </a:t>
            </a:r>
            <a:r>
              <a:rPr lang="en-GB" dirty="0" err="1"/>
              <a:t>dlib</a:t>
            </a:r>
            <a:r>
              <a:rPr lang="en-GB" dirty="0"/>
              <a:t>/all/source.cpp to your project. “</a:t>
            </a:r>
          </a:p>
          <a:p>
            <a:pPr lvl="1"/>
            <a:r>
              <a:rPr lang="fi-FI" dirty="0">
                <a:hlinkClick r:id="rId3"/>
              </a:rPr>
              <a:t>http://dlib.net/compile.html</a:t>
            </a:r>
            <a:r>
              <a:rPr lang="en-GB" dirty="0"/>
              <a:t>, “Compiling C++ examples without </a:t>
            </a:r>
            <a:r>
              <a:rPr lang="en-GB" dirty="0" err="1"/>
              <a:t>CMake</a:t>
            </a:r>
            <a:r>
              <a:rPr lang="en-GB" dirty="0"/>
              <a:t>”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519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-course-them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-course-theme" id="{BD48971F-BD8C-431C-961B-DFFE918D77A7}" vid="{EF585B74-3D91-4715-8E40-9C9760047D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cpp-course-theme</Template>
  <TotalTime>250</TotalTime>
  <Words>1088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Cascadia Mono</vt:lpstr>
      <vt:lpstr>Century Gothic</vt:lpstr>
      <vt:lpstr>Wingdings 3</vt:lpstr>
      <vt:lpstr>cpp-course-theme</vt:lpstr>
      <vt:lpstr>Scientific Programming with C++</vt:lpstr>
      <vt:lpstr>Learning objectives</vt:lpstr>
      <vt:lpstr>Introduction: source code to computer programs (1/2)</vt:lpstr>
      <vt:lpstr>Introduction: source code to computer programs (2/2)</vt:lpstr>
      <vt:lpstr>Libraries</vt:lpstr>
      <vt:lpstr>Using libraries</vt:lpstr>
      <vt:lpstr>Why use 3rd party libraries?</vt:lpstr>
      <vt:lpstr>Installing 3rd party libraries</vt:lpstr>
      <vt:lpstr>dlib</vt:lpstr>
      <vt:lpstr>Configuring dlib on Windows &amp; Visual Studio</vt:lpstr>
      <vt:lpstr>Configuring dlib on Windows &amp; Visual Studio</vt:lpstr>
      <vt:lpstr>Configuring dlib on Windows &amp; Visual Studio</vt:lpstr>
      <vt:lpstr>Configuring dlib on Windows &amp; Visual Studio</vt:lpstr>
      <vt:lpstr>Configuring dlib on Windows &amp; Visual Studio</vt:lpstr>
      <vt:lpstr>Configuring dlib on Windows &amp; Visual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Programming with C++</dc:title>
  <dc:creator>Jere Lavikainen</dc:creator>
  <cp:lastModifiedBy>Jere Lavikainen</cp:lastModifiedBy>
  <cp:revision>1</cp:revision>
  <dcterms:created xsi:type="dcterms:W3CDTF">2023-08-14T11:24:13Z</dcterms:created>
  <dcterms:modified xsi:type="dcterms:W3CDTF">2023-09-26T07:08:46Z</dcterms:modified>
</cp:coreProperties>
</file>