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6" r:id="rId2"/>
    <p:sldMasterId id="2147483682" r:id="rId3"/>
    <p:sldMasterId id="2147483686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867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867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867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867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867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3047924" algn="l" defTabSz="1219170" rtl="0" eaLnBrk="1" latinLnBrk="0" hangingPunct="1">
      <a:defRPr sz="1867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3657509" algn="l" defTabSz="1219170" rtl="0" eaLnBrk="1" latinLnBrk="0" hangingPunct="1">
      <a:defRPr sz="1867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4267093" algn="l" defTabSz="1219170" rtl="0" eaLnBrk="1" latinLnBrk="0" hangingPunct="1">
      <a:defRPr sz="1867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4876678" algn="l" defTabSz="1219170" rtl="0" eaLnBrk="1" latinLnBrk="0" hangingPunct="1">
      <a:defRPr sz="1867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D9A26-6515-4422-AFE5-98F99706C0BC}" v="184" dt="2022-05-06T07:48:32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 Lavikainen" userId="S::jerela@uef.fi::f49506f4-e534-49c2-9506-e32534788a4e" providerId="AD" clId="Web-{69CA4A0E-842B-4C71-BFD9-4F07CB3FBAFF}"/>
    <pc:docChg chg="addSld modSld">
      <pc:chgData name="Jere Lavikainen" userId="S::jerela@uef.fi::f49506f4-e534-49c2-9506-e32534788a4e" providerId="AD" clId="Web-{69CA4A0E-842B-4C71-BFD9-4F07CB3FBAFF}" dt="2022-04-28T12:36:17.583" v="487" actId="20577"/>
      <pc:docMkLst>
        <pc:docMk/>
      </pc:docMkLst>
      <pc:sldChg chg="modSp new">
        <pc:chgData name="Jere Lavikainen" userId="S::jerela@uef.fi::f49506f4-e534-49c2-9506-e32534788a4e" providerId="AD" clId="Web-{69CA4A0E-842B-4C71-BFD9-4F07CB3FBAFF}" dt="2022-04-28T12:30:55.045" v="40" actId="20577"/>
        <pc:sldMkLst>
          <pc:docMk/>
          <pc:sldMk cId="1078810649" sldId="257"/>
        </pc:sldMkLst>
        <pc:spChg chg="mod">
          <ac:chgData name="Jere Lavikainen" userId="S::jerela@uef.fi::f49506f4-e534-49c2-9506-e32534788a4e" providerId="AD" clId="Web-{69CA4A0E-842B-4C71-BFD9-4F07CB3FBAFF}" dt="2022-04-28T12:30:55.045" v="40" actId="20577"/>
          <ac:spMkLst>
            <pc:docMk/>
            <pc:sldMk cId="1078810649" sldId="257"/>
            <ac:spMk id="3" creationId="{DA86346B-45F9-BE6E-6A06-FDADE9D61F06}"/>
          </ac:spMkLst>
        </pc:spChg>
      </pc:sldChg>
      <pc:sldChg chg="modSp new">
        <pc:chgData name="Jere Lavikainen" userId="S::jerela@uef.fi::f49506f4-e534-49c2-9506-e32534788a4e" providerId="AD" clId="Web-{69CA4A0E-842B-4C71-BFD9-4F07CB3FBAFF}" dt="2022-04-28T12:32:30.875" v="178" actId="20577"/>
        <pc:sldMkLst>
          <pc:docMk/>
          <pc:sldMk cId="768668695" sldId="258"/>
        </pc:sldMkLst>
        <pc:spChg chg="mod">
          <ac:chgData name="Jere Lavikainen" userId="S::jerela@uef.fi::f49506f4-e534-49c2-9506-e32534788a4e" providerId="AD" clId="Web-{69CA4A0E-842B-4C71-BFD9-4F07CB3FBAFF}" dt="2022-04-28T12:31:07.030" v="44" actId="20577"/>
          <ac:spMkLst>
            <pc:docMk/>
            <pc:sldMk cId="768668695" sldId="258"/>
            <ac:spMk id="2" creationId="{9646AD65-C15E-CBDC-8B0D-C7F7916B73C3}"/>
          </ac:spMkLst>
        </pc:spChg>
        <pc:spChg chg="mod">
          <ac:chgData name="Jere Lavikainen" userId="S::jerela@uef.fi::f49506f4-e534-49c2-9506-e32534788a4e" providerId="AD" clId="Web-{69CA4A0E-842B-4C71-BFD9-4F07CB3FBAFF}" dt="2022-04-28T12:32:30.875" v="178" actId="20577"/>
          <ac:spMkLst>
            <pc:docMk/>
            <pc:sldMk cId="768668695" sldId="258"/>
            <ac:spMk id="3" creationId="{2282E4E4-E87B-5EA8-B1DC-E4BF75CA656D}"/>
          </ac:spMkLst>
        </pc:spChg>
      </pc:sldChg>
      <pc:sldChg chg="modSp new">
        <pc:chgData name="Jere Lavikainen" userId="S::jerela@uef.fi::f49506f4-e534-49c2-9506-e32534788a4e" providerId="AD" clId="Web-{69CA4A0E-842B-4C71-BFD9-4F07CB3FBAFF}" dt="2022-04-28T12:34:17.424" v="266" actId="20577"/>
        <pc:sldMkLst>
          <pc:docMk/>
          <pc:sldMk cId="761633892" sldId="259"/>
        </pc:sldMkLst>
        <pc:spChg chg="mod">
          <ac:chgData name="Jere Lavikainen" userId="S::jerela@uef.fi::f49506f4-e534-49c2-9506-e32534788a4e" providerId="AD" clId="Web-{69CA4A0E-842B-4C71-BFD9-4F07CB3FBAFF}" dt="2022-04-28T12:32:37.203" v="187" actId="20577"/>
          <ac:spMkLst>
            <pc:docMk/>
            <pc:sldMk cId="761633892" sldId="259"/>
            <ac:spMk id="2" creationId="{0FEC6D6A-EB83-C5BB-C00F-17AD19530484}"/>
          </ac:spMkLst>
        </pc:spChg>
        <pc:spChg chg="mod">
          <ac:chgData name="Jere Lavikainen" userId="S::jerela@uef.fi::f49506f4-e534-49c2-9506-e32534788a4e" providerId="AD" clId="Web-{69CA4A0E-842B-4C71-BFD9-4F07CB3FBAFF}" dt="2022-04-28T12:34:17.424" v="266" actId="20577"/>
          <ac:spMkLst>
            <pc:docMk/>
            <pc:sldMk cId="761633892" sldId="259"/>
            <ac:spMk id="3" creationId="{893C1519-556D-95FE-434B-417CCC74C5C8}"/>
          </ac:spMkLst>
        </pc:spChg>
      </pc:sldChg>
      <pc:sldChg chg="modSp new">
        <pc:chgData name="Jere Lavikainen" userId="S::jerela@uef.fi::f49506f4-e534-49c2-9506-e32534788a4e" providerId="AD" clId="Web-{69CA4A0E-842B-4C71-BFD9-4F07CB3FBAFF}" dt="2022-04-28T12:34:56.065" v="364" actId="20577"/>
        <pc:sldMkLst>
          <pc:docMk/>
          <pc:sldMk cId="1192858284" sldId="260"/>
        </pc:sldMkLst>
        <pc:spChg chg="mod">
          <ac:chgData name="Jere Lavikainen" userId="S::jerela@uef.fi::f49506f4-e534-49c2-9506-e32534788a4e" providerId="AD" clId="Web-{69CA4A0E-842B-4C71-BFD9-4F07CB3FBAFF}" dt="2022-04-28T12:34:27.784" v="279" actId="20577"/>
          <ac:spMkLst>
            <pc:docMk/>
            <pc:sldMk cId="1192858284" sldId="260"/>
            <ac:spMk id="2" creationId="{51622063-D9CD-D52E-78B0-ED39D2A9348A}"/>
          </ac:spMkLst>
        </pc:spChg>
        <pc:spChg chg="mod">
          <ac:chgData name="Jere Lavikainen" userId="S::jerela@uef.fi::f49506f4-e534-49c2-9506-e32534788a4e" providerId="AD" clId="Web-{69CA4A0E-842B-4C71-BFD9-4F07CB3FBAFF}" dt="2022-04-28T12:34:56.065" v="364" actId="20577"/>
          <ac:spMkLst>
            <pc:docMk/>
            <pc:sldMk cId="1192858284" sldId="260"/>
            <ac:spMk id="3" creationId="{BAB1881E-E8BC-6F93-F321-39AC72AB6DBB}"/>
          </ac:spMkLst>
        </pc:spChg>
      </pc:sldChg>
      <pc:sldChg chg="modSp new">
        <pc:chgData name="Jere Lavikainen" userId="S::jerela@uef.fi::f49506f4-e534-49c2-9506-e32534788a4e" providerId="AD" clId="Web-{69CA4A0E-842B-4C71-BFD9-4F07CB3FBAFF}" dt="2022-04-28T12:35:20.707" v="414" actId="20577"/>
        <pc:sldMkLst>
          <pc:docMk/>
          <pc:sldMk cId="4001027920" sldId="261"/>
        </pc:sldMkLst>
        <pc:spChg chg="mod">
          <ac:chgData name="Jere Lavikainen" userId="S::jerela@uef.fi::f49506f4-e534-49c2-9506-e32534788a4e" providerId="AD" clId="Web-{69CA4A0E-842B-4C71-BFD9-4F07CB3FBAFF}" dt="2022-04-28T12:35:07.706" v="381" actId="20577"/>
          <ac:spMkLst>
            <pc:docMk/>
            <pc:sldMk cId="4001027920" sldId="261"/>
            <ac:spMk id="2" creationId="{6C3533F5-EBEC-27CE-C8C5-82348CD82675}"/>
          </ac:spMkLst>
        </pc:spChg>
        <pc:spChg chg="mod">
          <ac:chgData name="Jere Lavikainen" userId="S::jerela@uef.fi::f49506f4-e534-49c2-9506-e32534788a4e" providerId="AD" clId="Web-{69CA4A0E-842B-4C71-BFD9-4F07CB3FBAFF}" dt="2022-04-28T12:35:20.707" v="414" actId="20577"/>
          <ac:spMkLst>
            <pc:docMk/>
            <pc:sldMk cId="4001027920" sldId="261"/>
            <ac:spMk id="3" creationId="{561CAA62-DEA4-75A0-9E48-BAD2522FB077}"/>
          </ac:spMkLst>
        </pc:spChg>
      </pc:sldChg>
      <pc:sldChg chg="modSp new">
        <pc:chgData name="Jere Lavikainen" userId="S::jerela@uef.fi::f49506f4-e534-49c2-9506-e32534788a4e" providerId="AD" clId="Web-{69CA4A0E-842B-4C71-BFD9-4F07CB3FBAFF}" dt="2022-04-28T12:35:29.942" v="419" actId="20577"/>
        <pc:sldMkLst>
          <pc:docMk/>
          <pc:sldMk cId="2351463454" sldId="262"/>
        </pc:sldMkLst>
        <pc:spChg chg="mod">
          <ac:chgData name="Jere Lavikainen" userId="S::jerela@uef.fi::f49506f4-e534-49c2-9506-e32534788a4e" providerId="AD" clId="Web-{69CA4A0E-842B-4C71-BFD9-4F07CB3FBAFF}" dt="2022-04-28T12:35:26.832" v="416" actId="20577"/>
          <ac:spMkLst>
            <pc:docMk/>
            <pc:sldMk cId="2351463454" sldId="262"/>
            <ac:spMk id="2" creationId="{2D07AB92-B251-CCEF-C1CB-63E1F178A05B}"/>
          </ac:spMkLst>
        </pc:spChg>
        <pc:spChg chg="mod">
          <ac:chgData name="Jere Lavikainen" userId="S::jerela@uef.fi::f49506f4-e534-49c2-9506-e32534788a4e" providerId="AD" clId="Web-{69CA4A0E-842B-4C71-BFD9-4F07CB3FBAFF}" dt="2022-04-28T12:35:29.942" v="419" actId="20577"/>
          <ac:spMkLst>
            <pc:docMk/>
            <pc:sldMk cId="2351463454" sldId="262"/>
            <ac:spMk id="3" creationId="{2A620DB6-07C2-FF5F-06DE-3F3A7B3FD9B3}"/>
          </ac:spMkLst>
        </pc:spChg>
      </pc:sldChg>
      <pc:sldChg chg="modSp new">
        <pc:chgData name="Jere Lavikainen" userId="S::jerela@uef.fi::f49506f4-e534-49c2-9506-e32534788a4e" providerId="AD" clId="Web-{69CA4A0E-842B-4C71-BFD9-4F07CB3FBAFF}" dt="2022-04-28T12:36:00.895" v="466" actId="20577"/>
        <pc:sldMkLst>
          <pc:docMk/>
          <pc:sldMk cId="670489640" sldId="263"/>
        </pc:sldMkLst>
        <pc:spChg chg="mod">
          <ac:chgData name="Jere Lavikainen" userId="S::jerela@uef.fi::f49506f4-e534-49c2-9506-e32534788a4e" providerId="AD" clId="Web-{69CA4A0E-842B-4C71-BFD9-4F07CB3FBAFF}" dt="2022-04-28T12:35:35.910" v="426" actId="20577"/>
          <ac:spMkLst>
            <pc:docMk/>
            <pc:sldMk cId="670489640" sldId="263"/>
            <ac:spMk id="2" creationId="{6F01417F-E573-AE48-8F4C-AD0AE503E430}"/>
          </ac:spMkLst>
        </pc:spChg>
        <pc:spChg chg="mod">
          <ac:chgData name="Jere Lavikainen" userId="S::jerela@uef.fi::f49506f4-e534-49c2-9506-e32534788a4e" providerId="AD" clId="Web-{69CA4A0E-842B-4C71-BFD9-4F07CB3FBAFF}" dt="2022-04-28T12:36:00.895" v="466" actId="20577"/>
          <ac:spMkLst>
            <pc:docMk/>
            <pc:sldMk cId="670489640" sldId="263"/>
            <ac:spMk id="3" creationId="{17599105-68BB-8AD7-2628-533DCA1280AB}"/>
          </ac:spMkLst>
        </pc:spChg>
      </pc:sldChg>
      <pc:sldChg chg="modSp new">
        <pc:chgData name="Jere Lavikainen" userId="S::jerela@uef.fi::f49506f4-e534-49c2-9506-e32534788a4e" providerId="AD" clId="Web-{69CA4A0E-842B-4C71-BFD9-4F07CB3FBAFF}" dt="2022-04-28T12:36:17.583" v="487" actId="20577"/>
        <pc:sldMkLst>
          <pc:docMk/>
          <pc:sldMk cId="2547611117" sldId="264"/>
        </pc:sldMkLst>
        <pc:spChg chg="mod">
          <ac:chgData name="Jere Lavikainen" userId="S::jerela@uef.fi::f49506f4-e534-49c2-9506-e32534788a4e" providerId="AD" clId="Web-{69CA4A0E-842B-4C71-BFD9-4F07CB3FBAFF}" dt="2022-04-28T12:36:02.692" v="468" actId="20577"/>
          <ac:spMkLst>
            <pc:docMk/>
            <pc:sldMk cId="2547611117" sldId="264"/>
            <ac:spMk id="2" creationId="{2AA87F1E-13CF-8354-C6EB-D8C0289A0AC7}"/>
          </ac:spMkLst>
        </pc:spChg>
        <pc:spChg chg="mod">
          <ac:chgData name="Jere Lavikainen" userId="S::jerela@uef.fi::f49506f4-e534-49c2-9506-e32534788a4e" providerId="AD" clId="Web-{69CA4A0E-842B-4C71-BFD9-4F07CB3FBAFF}" dt="2022-04-28T12:36:17.583" v="487" actId="20577"/>
          <ac:spMkLst>
            <pc:docMk/>
            <pc:sldMk cId="2547611117" sldId="264"/>
            <ac:spMk id="3" creationId="{5D30065E-8AC7-B191-D31F-38DC9E9DA4A1}"/>
          </ac:spMkLst>
        </pc:spChg>
      </pc:sldChg>
    </pc:docChg>
  </pc:docChgLst>
  <pc:docChgLst>
    <pc:chgData name="Jere Lavikainen" userId="S::jerela@uef.fi::f49506f4-e534-49c2-9506-e32534788a4e" providerId="AD" clId="Web-{FAFA9EA1-8197-F333-C7C7-CD685B19E3AD}"/>
    <pc:docChg chg="modSld">
      <pc:chgData name="Jere Lavikainen" userId="S::jerela@uef.fi::f49506f4-e534-49c2-9506-e32534788a4e" providerId="AD" clId="Web-{FAFA9EA1-8197-F333-C7C7-CD685B19E3AD}" dt="2022-05-02T09:17:25.085" v="118" actId="20577"/>
      <pc:docMkLst>
        <pc:docMk/>
      </pc:docMkLst>
      <pc:sldChg chg="modSp">
        <pc:chgData name="Jere Lavikainen" userId="S::jerela@uef.fi::f49506f4-e534-49c2-9506-e32534788a4e" providerId="AD" clId="Web-{FAFA9EA1-8197-F333-C7C7-CD685B19E3AD}" dt="2022-05-02T09:17:07.006" v="90" actId="20577"/>
        <pc:sldMkLst>
          <pc:docMk/>
          <pc:sldMk cId="2351463454" sldId="262"/>
        </pc:sldMkLst>
        <pc:spChg chg="mod">
          <ac:chgData name="Jere Lavikainen" userId="S::jerela@uef.fi::f49506f4-e534-49c2-9506-e32534788a4e" providerId="AD" clId="Web-{FAFA9EA1-8197-F333-C7C7-CD685B19E3AD}" dt="2022-05-02T09:17:07.006" v="90" actId="20577"/>
          <ac:spMkLst>
            <pc:docMk/>
            <pc:sldMk cId="2351463454" sldId="262"/>
            <ac:spMk id="3" creationId="{2A620DB6-07C2-FF5F-06DE-3F3A7B3FD9B3}"/>
          </ac:spMkLst>
        </pc:spChg>
      </pc:sldChg>
      <pc:sldChg chg="modSp">
        <pc:chgData name="Jere Lavikainen" userId="S::jerela@uef.fi::f49506f4-e534-49c2-9506-e32534788a4e" providerId="AD" clId="Web-{FAFA9EA1-8197-F333-C7C7-CD685B19E3AD}" dt="2022-05-02T09:17:25.085" v="118" actId="20577"/>
        <pc:sldMkLst>
          <pc:docMk/>
          <pc:sldMk cId="2547611117" sldId="264"/>
        </pc:sldMkLst>
        <pc:spChg chg="mod">
          <ac:chgData name="Jere Lavikainen" userId="S::jerela@uef.fi::f49506f4-e534-49c2-9506-e32534788a4e" providerId="AD" clId="Web-{FAFA9EA1-8197-F333-C7C7-CD685B19E3AD}" dt="2022-05-02T09:17:25.085" v="118" actId="20577"/>
          <ac:spMkLst>
            <pc:docMk/>
            <pc:sldMk cId="2547611117" sldId="264"/>
            <ac:spMk id="3" creationId="{5D30065E-8AC7-B191-D31F-38DC9E9DA4A1}"/>
          </ac:spMkLst>
        </pc:spChg>
      </pc:sldChg>
    </pc:docChg>
  </pc:docChgLst>
  <pc:docChgLst>
    <pc:chgData name="Jere Lavikainen" userId="S::jerela@uef.fi::f49506f4-e534-49c2-9506-e32534788a4e" providerId="AD" clId="Web-{0AED199D-61FC-DAA8-8F64-7E0BF00A5473}"/>
    <pc:docChg chg="delSld">
      <pc:chgData name="Jere Lavikainen" userId="S::jerela@uef.fi::f49506f4-e534-49c2-9506-e32534788a4e" providerId="AD" clId="Web-{0AED199D-61FC-DAA8-8F64-7E0BF00A5473}" dt="2022-05-03T10:41:17.568" v="0"/>
      <pc:docMkLst>
        <pc:docMk/>
      </pc:docMkLst>
      <pc:sldChg chg="del">
        <pc:chgData name="Jere Lavikainen" userId="S::jerela@uef.fi::f49506f4-e534-49c2-9506-e32534788a4e" providerId="AD" clId="Web-{0AED199D-61FC-DAA8-8F64-7E0BF00A5473}" dt="2022-05-03T10:41:17.568" v="0"/>
        <pc:sldMkLst>
          <pc:docMk/>
          <pc:sldMk cId="1078810649" sldId="257"/>
        </pc:sldMkLst>
      </pc:sldChg>
    </pc:docChg>
  </pc:docChgLst>
  <pc:docChgLst>
    <pc:chgData name="Jere Lavikainen" userId="f49506f4-e534-49c2-9506-e32534788a4e" providerId="ADAL" clId="{7BA698C9-B446-4BB6-AEE0-A676CF084663}"/>
    <pc:docChg chg="undo custSel addSld modSld">
      <pc:chgData name="Jere Lavikainen" userId="f49506f4-e534-49c2-9506-e32534788a4e" providerId="ADAL" clId="{7BA698C9-B446-4BB6-AEE0-A676CF084663}" dt="2022-05-03T11:08:38.905" v="2875" actId="20577"/>
      <pc:docMkLst>
        <pc:docMk/>
      </pc:docMkLst>
      <pc:sldChg chg="modSp mod">
        <pc:chgData name="Jere Lavikainen" userId="f49506f4-e534-49c2-9506-e32534788a4e" providerId="ADAL" clId="{7BA698C9-B446-4BB6-AEE0-A676CF084663}" dt="2022-05-03T11:08:38.905" v="2875" actId="20577"/>
        <pc:sldMkLst>
          <pc:docMk/>
          <pc:sldMk cId="761633892" sldId="259"/>
        </pc:sldMkLst>
        <pc:spChg chg="mod">
          <ac:chgData name="Jere Lavikainen" userId="f49506f4-e534-49c2-9506-e32534788a4e" providerId="ADAL" clId="{7BA698C9-B446-4BB6-AEE0-A676CF084663}" dt="2022-05-03T11:08:38.905" v="2875" actId="20577"/>
          <ac:spMkLst>
            <pc:docMk/>
            <pc:sldMk cId="761633892" sldId="259"/>
            <ac:spMk id="3" creationId="{893C1519-556D-95FE-434B-417CCC74C5C8}"/>
          </ac:spMkLst>
        </pc:spChg>
      </pc:sldChg>
      <pc:sldChg chg="modSp mod">
        <pc:chgData name="Jere Lavikainen" userId="f49506f4-e534-49c2-9506-e32534788a4e" providerId="ADAL" clId="{7BA698C9-B446-4BB6-AEE0-A676CF084663}" dt="2022-05-03T06:59:06.937" v="1879" actId="20577"/>
        <pc:sldMkLst>
          <pc:docMk/>
          <pc:sldMk cId="1192858284" sldId="260"/>
        </pc:sldMkLst>
        <pc:spChg chg="mod">
          <ac:chgData name="Jere Lavikainen" userId="f49506f4-e534-49c2-9506-e32534788a4e" providerId="ADAL" clId="{7BA698C9-B446-4BB6-AEE0-A676CF084663}" dt="2022-05-03T06:59:06.937" v="1879" actId="20577"/>
          <ac:spMkLst>
            <pc:docMk/>
            <pc:sldMk cId="1192858284" sldId="260"/>
            <ac:spMk id="3" creationId="{BAB1881E-E8BC-6F93-F321-39AC72AB6DBB}"/>
          </ac:spMkLst>
        </pc:spChg>
      </pc:sldChg>
      <pc:sldChg chg="modSp mod">
        <pc:chgData name="Jere Lavikainen" userId="f49506f4-e534-49c2-9506-e32534788a4e" providerId="ADAL" clId="{7BA698C9-B446-4BB6-AEE0-A676CF084663}" dt="2022-05-03T06:56:40.466" v="1694" actId="20577"/>
        <pc:sldMkLst>
          <pc:docMk/>
          <pc:sldMk cId="2547611117" sldId="264"/>
        </pc:sldMkLst>
        <pc:spChg chg="mod">
          <ac:chgData name="Jere Lavikainen" userId="f49506f4-e534-49c2-9506-e32534788a4e" providerId="ADAL" clId="{7BA698C9-B446-4BB6-AEE0-A676CF084663}" dt="2022-05-03T06:56:40.466" v="1694" actId="20577"/>
          <ac:spMkLst>
            <pc:docMk/>
            <pc:sldMk cId="2547611117" sldId="264"/>
            <ac:spMk id="3" creationId="{5D30065E-8AC7-B191-D31F-38DC9E9DA4A1}"/>
          </ac:spMkLst>
        </pc:spChg>
      </pc:sldChg>
      <pc:sldChg chg="modSp new mod">
        <pc:chgData name="Jere Lavikainen" userId="f49506f4-e534-49c2-9506-e32534788a4e" providerId="ADAL" clId="{7BA698C9-B446-4BB6-AEE0-A676CF084663}" dt="2022-05-03T06:43:38.994" v="1349" actId="20577"/>
        <pc:sldMkLst>
          <pc:docMk/>
          <pc:sldMk cId="1113590652" sldId="265"/>
        </pc:sldMkLst>
        <pc:spChg chg="mod">
          <ac:chgData name="Jere Lavikainen" userId="f49506f4-e534-49c2-9506-e32534788a4e" providerId="ADAL" clId="{7BA698C9-B446-4BB6-AEE0-A676CF084663}" dt="2022-05-03T06:27:25.335" v="20" actId="20577"/>
          <ac:spMkLst>
            <pc:docMk/>
            <pc:sldMk cId="1113590652" sldId="265"/>
            <ac:spMk id="2" creationId="{17DB502D-6C93-41C7-B35F-40634D3490DD}"/>
          </ac:spMkLst>
        </pc:spChg>
        <pc:spChg chg="mod">
          <ac:chgData name="Jere Lavikainen" userId="f49506f4-e534-49c2-9506-e32534788a4e" providerId="ADAL" clId="{7BA698C9-B446-4BB6-AEE0-A676CF084663}" dt="2022-05-03T06:43:38.994" v="1349" actId="20577"/>
          <ac:spMkLst>
            <pc:docMk/>
            <pc:sldMk cId="1113590652" sldId="265"/>
            <ac:spMk id="3" creationId="{D63DDE69-1D4D-4BCB-9D38-87D20976DEA9}"/>
          </ac:spMkLst>
        </pc:spChg>
      </pc:sldChg>
    </pc:docChg>
  </pc:docChgLst>
  <pc:docChgLst>
    <pc:chgData name="Jere" userId="f49506f4-e534-49c2-9506-e32534788a4e" providerId="ADAL" clId="{A51D9A26-6515-4422-AFE5-98F99706C0BC}"/>
    <pc:docChg chg="undo custSel addSld modSld modMainMaster">
      <pc:chgData name="Jere" userId="f49506f4-e534-49c2-9506-e32534788a4e" providerId="ADAL" clId="{A51D9A26-6515-4422-AFE5-98F99706C0BC}" dt="2022-05-06T11:49:03.200" v="4555" actId="20577"/>
      <pc:docMkLst>
        <pc:docMk/>
      </pc:docMkLst>
      <pc:sldChg chg="modSp mod">
        <pc:chgData name="Jere" userId="f49506f4-e534-49c2-9506-e32534788a4e" providerId="ADAL" clId="{A51D9A26-6515-4422-AFE5-98F99706C0BC}" dt="2022-05-06T06:30:34.030" v="4003" actId="948"/>
        <pc:sldMkLst>
          <pc:docMk/>
          <pc:sldMk cId="109857222" sldId="256"/>
        </pc:sldMkLst>
        <pc:spChg chg="mod">
          <ac:chgData name="Jere" userId="f49506f4-e534-49c2-9506-e32534788a4e" providerId="ADAL" clId="{A51D9A26-6515-4422-AFE5-98F99706C0BC}" dt="2022-05-06T06:30:34.030" v="4003" actId="94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ere" userId="f49506f4-e534-49c2-9506-e32534788a4e" providerId="ADAL" clId="{A51D9A26-6515-4422-AFE5-98F99706C0BC}" dt="2022-05-06T06:29:55.919" v="399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">
        <pc:chgData name="Jere" userId="f49506f4-e534-49c2-9506-e32534788a4e" providerId="ADAL" clId="{A51D9A26-6515-4422-AFE5-98F99706C0BC}" dt="2022-05-06T06:47:10.589" v="4431" actId="1076"/>
        <pc:sldMkLst>
          <pc:docMk/>
          <pc:sldMk cId="768668695" sldId="258"/>
        </pc:sldMkLst>
        <pc:spChg chg="mod">
          <ac:chgData name="Jere" userId="f49506f4-e534-49c2-9506-e32534788a4e" providerId="ADAL" clId="{A51D9A26-6515-4422-AFE5-98F99706C0BC}" dt="2022-05-06T06:46:34.383" v="4420" actId="1076"/>
          <ac:spMkLst>
            <pc:docMk/>
            <pc:sldMk cId="768668695" sldId="258"/>
            <ac:spMk id="2" creationId="{9646AD65-C15E-CBDC-8B0D-C7F7916B73C3}"/>
          </ac:spMkLst>
        </pc:spChg>
        <pc:spChg chg="mod">
          <ac:chgData name="Jere" userId="f49506f4-e534-49c2-9506-e32534788a4e" providerId="ADAL" clId="{A51D9A26-6515-4422-AFE5-98F99706C0BC}" dt="2022-05-06T06:47:10.589" v="4431" actId="1076"/>
          <ac:spMkLst>
            <pc:docMk/>
            <pc:sldMk cId="768668695" sldId="258"/>
            <ac:spMk id="3" creationId="{2282E4E4-E87B-5EA8-B1DC-E4BF75CA656D}"/>
          </ac:spMkLst>
        </pc:spChg>
      </pc:sldChg>
      <pc:sldChg chg="addSp modSp mod">
        <pc:chgData name="Jere" userId="f49506f4-e534-49c2-9506-e32534788a4e" providerId="ADAL" clId="{A51D9A26-6515-4422-AFE5-98F99706C0BC}" dt="2022-05-06T06:46:30.143" v="4419" actId="1076"/>
        <pc:sldMkLst>
          <pc:docMk/>
          <pc:sldMk cId="761633892" sldId="259"/>
        </pc:sldMkLst>
        <pc:spChg chg="mod">
          <ac:chgData name="Jere" userId="f49506f4-e534-49c2-9506-e32534788a4e" providerId="ADAL" clId="{A51D9A26-6515-4422-AFE5-98F99706C0BC}" dt="2022-05-06T06:46:30.143" v="4419" actId="1076"/>
          <ac:spMkLst>
            <pc:docMk/>
            <pc:sldMk cId="761633892" sldId="259"/>
            <ac:spMk id="2" creationId="{0FEC6D6A-EB83-C5BB-C00F-17AD19530484}"/>
          </ac:spMkLst>
        </pc:spChg>
        <pc:spChg chg="mod">
          <ac:chgData name="Jere" userId="f49506f4-e534-49c2-9506-e32534788a4e" providerId="ADAL" clId="{A51D9A26-6515-4422-AFE5-98F99706C0BC}" dt="2022-05-06T06:45:51.048" v="4417" actId="20577"/>
          <ac:spMkLst>
            <pc:docMk/>
            <pc:sldMk cId="761633892" sldId="259"/>
            <ac:spMk id="3" creationId="{893C1519-556D-95FE-434B-417CCC74C5C8}"/>
          </ac:spMkLst>
        </pc:spChg>
        <pc:spChg chg="add mod">
          <ac:chgData name="Jere" userId="f49506f4-e534-49c2-9506-e32534788a4e" providerId="ADAL" clId="{A51D9A26-6515-4422-AFE5-98F99706C0BC}" dt="2022-05-06T06:28:40.841" v="3936" actId="27636"/>
          <ac:spMkLst>
            <pc:docMk/>
            <pc:sldMk cId="761633892" sldId="259"/>
            <ac:spMk id="4" creationId="{6B4C247D-DA7B-0A00-A3E0-581EF9C16370}"/>
          </ac:spMkLst>
        </pc:spChg>
      </pc:sldChg>
      <pc:sldChg chg="modSp mod">
        <pc:chgData name="Jere" userId="f49506f4-e534-49c2-9506-e32534788a4e" providerId="ADAL" clId="{A51D9A26-6515-4422-AFE5-98F99706C0BC}" dt="2022-05-06T06:47:06.038" v="4430" actId="1036"/>
        <pc:sldMkLst>
          <pc:docMk/>
          <pc:sldMk cId="1192858284" sldId="260"/>
        </pc:sldMkLst>
        <pc:spChg chg="mod">
          <ac:chgData name="Jere" userId="f49506f4-e534-49c2-9506-e32534788a4e" providerId="ADAL" clId="{A51D9A26-6515-4422-AFE5-98F99706C0BC}" dt="2022-05-06T06:46:46.791" v="4421" actId="1076"/>
          <ac:spMkLst>
            <pc:docMk/>
            <pc:sldMk cId="1192858284" sldId="260"/>
            <ac:spMk id="2" creationId="{51622063-D9CD-D52E-78B0-ED39D2A9348A}"/>
          </ac:spMkLst>
        </pc:spChg>
        <pc:spChg chg="mod">
          <ac:chgData name="Jere" userId="f49506f4-e534-49c2-9506-e32534788a4e" providerId="ADAL" clId="{A51D9A26-6515-4422-AFE5-98F99706C0BC}" dt="2022-05-06T06:47:06.038" v="4430" actId="1036"/>
          <ac:spMkLst>
            <pc:docMk/>
            <pc:sldMk cId="1192858284" sldId="260"/>
            <ac:spMk id="3" creationId="{BAB1881E-E8BC-6F93-F321-39AC72AB6DBB}"/>
          </ac:spMkLst>
        </pc:spChg>
      </pc:sldChg>
      <pc:sldChg chg="addSp delSp modSp mod">
        <pc:chgData name="Jere" userId="f49506f4-e534-49c2-9506-e32534788a4e" providerId="ADAL" clId="{A51D9A26-6515-4422-AFE5-98F99706C0BC}" dt="2022-05-06T06:46:21.919" v="4418" actId="1076"/>
        <pc:sldMkLst>
          <pc:docMk/>
          <pc:sldMk cId="4001027920" sldId="261"/>
        </pc:sldMkLst>
        <pc:spChg chg="mod">
          <ac:chgData name="Jere" userId="f49506f4-e534-49c2-9506-e32534788a4e" providerId="ADAL" clId="{A51D9A26-6515-4422-AFE5-98F99706C0BC}" dt="2022-05-06T06:46:21.919" v="4418" actId="1076"/>
          <ac:spMkLst>
            <pc:docMk/>
            <pc:sldMk cId="4001027920" sldId="261"/>
            <ac:spMk id="2" creationId="{6C3533F5-EBEC-27CE-C8C5-82348CD82675}"/>
          </ac:spMkLst>
        </pc:spChg>
        <pc:spChg chg="del mod">
          <ac:chgData name="Jere" userId="f49506f4-e534-49c2-9506-e32534788a4e" providerId="ADAL" clId="{A51D9A26-6515-4422-AFE5-98F99706C0BC}" dt="2022-05-05T05:53:17.217" v="1"/>
          <ac:spMkLst>
            <pc:docMk/>
            <pc:sldMk cId="4001027920" sldId="261"/>
            <ac:spMk id="3" creationId="{561CAA62-DEA4-75A0-9E48-BAD2522FB077}"/>
          </ac:spMkLst>
        </pc:spChg>
        <pc:picChg chg="add mod ord modCrop">
          <ac:chgData name="Jere" userId="f49506f4-e534-49c2-9506-e32534788a4e" providerId="ADAL" clId="{A51D9A26-6515-4422-AFE5-98F99706C0BC}" dt="2022-05-06T06:32:03.458" v="4063" actId="1035"/>
          <ac:picMkLst>
            <pc:docMk/>
            <pc:sldMk cId="4001027920" sldId="261"/>
            <ac:picMk id="5" creationId="{0AC518C2-3374-C2D1-EDEC-BE6C48EAB378}"/>
          </ac:picMkLst>
        </pc:picChg>
      </pc:sldChg>
      <pc:sldChg chg="modSp mod">
        <pc:chgData name="Jere" userId="f49506f4-e534-49c2-9506-e32534788a4e" providerId="ADAL" clId="{A51D9A26-6515-4422-AFE5-98F99706C0BC}" dt="2022-05-06T11:45:11.512" v="4532" actId="20577"/>
        <pc:sldMkLst>
          <pc:docMk/>
          <pc:sldMk cId="2351463454" sldId="262"/>
        </pc:sldMkLst>
        <pc:spChg chg="mod">
          <ac:chgData name="Jere" userId="f49506f4-e534-49c2-9506-e32534788a4e" providerId="ADAL" clId="{A51D9A26-6515-4422-AFE5-98F99706C0BC}" dt="2022-05-06T06:46:55.071" v="4422" actId="1076"/>
          <ac:spMkLst>
            <pc:docMk/>
            <pc:sldMk cId="2351463454" sldId="262"/>
            <ac:spMk id="2" creationId="{2D07AB92-B251-CCEF-C1CB-63E1F178A05B}"/>
          </ac:spMkLst>
        </pc:spChg>
        <pc:spChg chg="mod">
          <ac:chgData name="Jere" userId="f49506f4-e534-49c2-9506-e32534788a4e" providerId="ADAL" clId="{A51D9A26-6515-4422-AFE5-98F99706C0BC}" dt="2022-05-06T11:45:11.512" v="4532" actId="20577"/>
          <ac:spMkLst>
            <pc:docMk/>
            <pc:sldMk cId="2351463454" sldId="262"/>
            <ac:spMk id="3" creationId="{2A620DB6-07C2-FF5F-06DE-3F3A7B3FD9B3}"/>
          </ac:spMkLst>
        </pc:spChg>
      </pc:sldChg>
      <pc:sldChg chg="addSp delSp modSp mod">
        <pc:chgData name="Jere" userId="f49506f4-e534-49c2-9506-e32534788a4e" providerId="ADAL" clId="{A51D9A26-6515-4422-AFE5-98F99706C0BC}" dt="2022-05-06T06:29:20.704" v="3942" actId="1076"/>
        <pc:sldMkLst>
          <pc:docMk/>
          <pc:sldMk cId="670489640" sldId="263"/>
        </pc:sldMkLst>
        <pc:spChg chg="del mod">
          <ac:chgData name="Jere" userId="f49506f4-e534-49c2-9506-e32534788a4e" providerId="ADAL" clId="{A51D9A26-6515-4422-AFE5-98F99706C0BC}" dt="2022-05-05T06:47:47.880" v="1645" actId="478"/>
          <ac:spMkLst>
            <pc:docMk/>
            <pc:sldMk cId="670489640" sldId="263"/>
            <ac:spMk id="2" creationId="{6F01417F-E573-AE48-8F4C-AD0AE503E430}"/>
          </ac:spMkLst>
        </pc:spChg>
        <pc:spChg chg="del mod">
          <ac:chgData name="Jere" userId="f49506f4-e534-49c2-9506-e32534788a4e" providerId="ADAL" clId="{A51D9A26-6515-4422-AFE5-98F99706C0BC}" dt="2022-05-05T06:47:20.364" v="1641"/>
          <ac:spMkLst>
            <pc:docMk/>
            <pc:sldMk cId="670489640" sldId="263"/>
            <ac:spMk id="3" creationId="{17599105-68BB-8AD7-2628-533DCA1280AB}"/>
          </ac:spMkLst>
        </pc:spChg>
        <pc:spChg chg="add del mod">
          <ac:chgData name="Jere" userId="f49506f4-e534-49c2-9506-e32534788a4e" providerId="ADAL" clId="{A51D9A26-6515-4422-AFE5-98F99706C0BC}" dt="2022-05-05T06:47:56.370" v="1648" actId="478"/>
          <ac:spMkLst>
            <pc:docMk/>
            <pc:sldMk cId="670489640" sldId="263"/>
            <ac:spMk id="7" creationId="{4C08C148-972E-0898-9A0F-8B2BFA8A1819}"/>
          </ac:spMkLst>
        </pc:spChg>
        <pc:picChg chg="add mod">
          <ac:chgData name="Jere" userId="f49506f4-e534-49c2-9506-e32534788a4e" providerId="ADAL" clId="{A51D9A26-6515-4422-AFE5-98F99706C0BC}" dt="2022-05-06T06:29:20.704" v="3942" actId="1076"/>
          <ac:picMkLst>
            <pc:docMk/>
            <pc:sldMk cId="670489640" sldId="263"/>
            <ac:picMk id="5" creationId="{CDF8E16B-018E-7B5A-6BBD-6AF91CFC2EC1}"/>
          </ac:picMkLst>
        </pc:picChg>
      </pc:sldChg>
      <pc:sldChg chg="addSp delSp modSp mod">
        <pc:chgData name="Jere" userId="f49506f4-e534-49c2-9506-e32534788a4e" providerId="ADAL" clId="{A51D9A26-6515-4422-AFE5-98F99706C0BC}" dt="2022-05-06T08:02:47.883" v="4503" actId="1076"/>
        <pc:sldMkLst>
          <pc:docMk/>
          <pc:sldMk cId="2547611117" sldId="264"/>
        </pc:sldMkLst>
        <pc:spChg chg="mod">
          <ac:chgData name="Jere" userId="f49506f4-e534-49c2-9506-e32534788a4e" providerId="ADAL" clId="{A51D9A26-6515-4422-AFE5-98F99706C0BC}" dt="2022-05-06T08:02:47.883" v="4503" actId="1076"/>
          <ac:spMkLst>
            <pc:docMk/>
            <pc:sldMk cId="2547611117" sldId="264"/>
            <ac:spMk id="2" creationId="{2AA87F1E-13CF-8354-C6EB-D8C0289A0AC7}"/>
          </ac:spMkLst>
        </pc:spChg>
        <pc:spChg chg="add mod">
          <ac:chgData name="Jere" userId="f49506f4-e534-49c2-9506-e32534788a4e" providerId="ADAL" clId="{A51D9A26-6515-4422-AFE5-98F99706C0BC}" dt="2022-05-06T06:37:24.879" v="4209" actId="20577"/>
          <ac:spMkLst>
            <pc:docMk/>
            <pc:sldMk cId="2547611117" sldId="264"/>
            <ac:spMk id="3" creationId="{011B8203-218E-D627-4B0A-73EB9E925219}"/>
          </ac:spMkLst>
        </pc:spChg>
        <pc:spChg chg="del mod">
          <ac:chgData name="Jere" userId="f49506f4-e534-49c2-9506-e32534788a4e" providerId="ADAL" clId="{A51D9A26-6515-4422-AFE5-98F99706C0BC}" dt="2022-05-05T09:50:38.780" v="2610" actId="478"/>
          <ac:spMkLst>
            <pc:docMk/>
            <pc:sldMk cId="2547611117" sldId="264"/>
            <ac:spMk id="3" creationId="{5D30065E-8AC7-B191-D31F-38DC9E9DA4A1}"/>
          </ac:spMkLst>
        </pc:spChg>
        <pc:spChg chg="add mod ord">
          <ac:chgData name="Jere" userId="f49506f4-e534-49c2-9506-e32534788a4e" providerId="ADAL" clId="{A51D9A26-6515-4422-AFE5-98F99706C0BC}" dt="2022-05-06T07:48:56.124" v="4500" actId="20577"/>
          <ac:spMkLst>
            <pc:docMk/>
            <pc:sldMk cId="2547611117" sldId="264"/>
            <ac:spMk id="11" creationId="{9C577EE5-6A6D-1ECE-A3E3-8CAE411E26FC}"/>
          </ac:spMkLst>
        </pc:spChg>
        <pc:spChg chg="add mod">
          <ac:chgData name="Jere" userId="f49506f4-e534-49c2-9506-e32534788a4e" providerId="ADAL" clId="{A51D9A26-6515-4422-AFE5-98F99706C0BC}" dt="2022-05-06T06:36:39.154" v="4141" actId="1036"/>
          <ac:spMkLst>
            <pc:docMk/>
            <pc:sldMk cId="2547611117" sldId="264"/>
            <ac:spMk id="12" creationId="{A2790186-A6BB-2BFB-7DEF-0DD6C04E652A}"/>
          </ac:spMkLst>
        </pc:spChg>
        <pc:spChg chg="add del mod">
          <ac:chgData name="Jere" userId="f49506f4-e534-49c2-9506-e32534788a4e" providerId="ADAL" clId="{A51D9A26-6515-4422-AFE5-98F99706C0BC}" dt="2022-05-06T06:34:32.438" v="4064" actId="478"/>
          <ac:spMkLst>
            <pc:docMk/>
            <pc:sldMk cId="2547611117" sldId="264"/>
            <ac:spMk id="13" creationId="{75489696-B1DA-C0EA-A1B2-ECD4616BD120}"/>
          </ac:spMkLst>
        </pc:spChg>
        <pc:spChg chg="add mod">
          <ac:chgData name="Jere" userId="f49506f4-e534-49c2-9506-e32534788a4e" providerId="ADAL" clId="{A51D9A26-6515-4422-AFE5-98F99706C0BC}" dt="2022-05-06T06:37:54.487" v="4275" actId="1035"/>
          <ac:spMkLst>
            <pc:docMk/>
            <pc:sldMk cId="2547611117" sldId="264"/>
            <ac:spMk id="14" creationId="{70E824D7-8D39-BC61-CB88-B194D57BF1BB}"/>
          </ac:spMkLst>
        </pc:spChg>
        <pc:picChg chg="add del mod">
          <ac:chgData name="Jere" userId="f49506f4-e534-49c2-9506-e32534788a4e" providerId="ADAL" clId="{A51D9A26-6515-4422-AFE5-98F99706C0BC}" dt="2022-05-06T07:48:03.885" v="4456" actId="1076"/>
          <ac:picMkLst>
            <pc:docMk/>
            <pc:sldMk cId="2547611117" sldId="264"/>
            <ac:picMk id="5" creationId="{4D25F664-AC41-BB42-BA6A-43619B2E74F8}"/>
          </ac:picMkLst>
        </pc:picChg>
        <pc:picChg chg="add del mod">
          <ac:chgData name="Jere" userId="f49506f4-e534-49c2-9506-e32534788a4e" providerId="ADAL" clId="{A51D9A26-6515-4422-AFE5-98F99706C0BC}" dt="2022-05-05T09:50:25.563" v="2605" actId="478"/>
          <ac:picMkLst>
            <pc:docMk/>
            <pc:sldMk cId="2547611117" sldId="264"/>
            <ac:picMk id="7" creationId="{50FD7F33-50F1-B52C-E953-F02D4EDC6E01}"/>
          </ac:picMkLst>
        </pc:picChg>
        <pc:picChg chg="add del mod">
          <ac:chgData name="Jere" userId="f49506f4-e534-49c2-9506-e32534788a4e" providerId="ADAL" clId="{A51D9A26-6515-4422-AFE5-98F99706C0BC}" dt="2022-05-06T06:35:28.038" v="4075" actId="478"/>
          <ac:picMkLst>
            <pc:docMk/>
            <pc:sldMk cId="2547611117" sldId="264"/>
            <ac:picMk id="8" creationId="{7B10CBF9-1B67-699A-F434-DC03FEDE5186}"/>
          </ac:picMkLst>
        </pc:picChg>
        <pc:picChg chg="add mod">
          <ac:chgData name="Jere" userId="f49506f4-e534-49c2-9506-e32534788a4e" providerId="ADAL" clId="{A51D9A26-6515-4422-AFE5-98F99706C0BC}" dt="2022-05-06T07:48:32.934" v="4481" actId="14826"/>
          <ac:picMkLst>
            <pc:docMk/>
            <pc:sldMk cId="2547611117" sldId="264"/>
            <ac:picMk id="9" creationId="{3B337537-D7D5-6BDA-142E-1B7197A7767A}"/>
          </ac:picMkLst>
        </pc:picChg>
        <pc:picChg chg="add mod">
          <ac:chgData name="Jere" userId="f49506f4-e534-49c2-9506-e32534788a4e" providerId="ADAL" clId="{A51D9A26-6515-4422-AFE5-98F99706C0BC}" dt="2022-05-06T07:47:15.721" v="4446" actId="14826"/>
          <ac:picMkLst>
            <pc:docMk/>
            <pc:sldMk cId="2547611117" sldId="264"/>
            <ac:picMk id="10" creationId="{3D1BA4EB-82C9-6757-3FA5-A6379D63C313}"/>
          </ac:picMkLst>
        </pc:picChg>
      </pc:sldChg>
      <pc:sldChg chg="modSp mod">
        <pc:chgData name="Jere" userId="f49506f4-e534-49c2-9506-e32534788a4e" providerId="ADAL" clId="{A51D9A26-6515-4422-AFE5-98F99706C0BC}" dt="2022-05-06T08:49:34.713" v="4512" actId="20577"/>
        <pc:sldMkLst>
          <pc:docMk/>
          <pc:sldMk cId="1113590652" sldId="265"/>
        </pc:sldMkLst>
        <pc:spChg chg="mod">
          <ac:chgData name="Jere" userId="f49506f4-e534-49c2-9506-e32534788a4e" providerId="ADAL" clId="{A51D9A26-6515-4422-AFE5-98F99706C0BC}" dt="2022-05-06T08:02:38.263" v="4502" actId="1076"/>
          <ac:spMkLst>
            <pc:docMk/>
            <pc:sldMk cId="1113590652" sldId="265"/>
            <ac:spMk id="2" creationId="{17DB502D-6C93-41C7-B35F-40634D3490DD}"/>
          </ac:spMkLst>
        </pc:spChg>
        <pc:spChg chg="mod">
          <ac:chgData name="Jere" userId="f49506f4-e534-49c2-9506-e32534788a4e" providerId="ADAL" clId="{A51D9A26-6515-4422-AFE5-98F99706C0BC}" dt="2022-05-06T08:49:34.713" v="4512" actId="20577"/>
          <ac:spMkLst>
            <pc:docMk/>
            <pc:sldMk cId="1113590652" sldId="265"/>
            <ac:spMk id="3" creationId="{D63DDE69-1D4D-4BCB-9D38-87D20976DEA9}"/>
          </ac:spMkLst>
        </pc:spChg>
      </pc:sldChg>
      <pc:sldChg chg="modSp new mod">
        <pc:chgData name="Jere" userId="f49506f4-e534-49c2-9506-e32534788a4e" providerId="ADAL" clId="{A51D9A26-6515-4422-AFE5-98F99706C0BC}" dt="2022-05-06T11:49:03.200" v="4555" actId="20577"/>
        <pc:sldMkLst>
          <pc:docMk/>
          <pc:sldMk cId="1967075964" sldId="266"/>
        </pc:sldMkLst>
        <pc:spChg chg="mod">
          <ac:chgData name="Jere" userId="f49506f4-e534-49c2-9506-e32534788a4e" providerId="ADAL" clId="{A51D9A26-6515-4422-AFE5-98F99706C0BC}" dt="2022-05-06T06:47:28.119" v="4433" actId="1076"/>
          <ac:spMkLst>
            <pc:docMk/>
            <pc:sldMk cId="1967075964" sldId="266"/>
            <ac:spMk id="2" creationId="{2C967A3D-2F43-B8AD-66BA-41BEB6A56367}"/>
          </ac:spMkLst>
        </pc:spChg>
        <pc:spChg chg="mod">
          <ac:chgData name="Jere" userId="f49506f4-e534-49c2-9506-e32534788a4e" providerId="ADAL" clId="{A51D9A26-6515-4422-AFE5-98F99706C0BC}" dt="2022-05-06T11:49:03.200" v="4555" actId="20577"/>
          <ac:spMkLst>
            <pc:docMk/>
            <pc:sldMk cId="1967075964" sldId="266"/>
            <ac:spMk id="3" creationId="{25990A70-809F-9F38-4BC6-ACA3B4A894CD}"/>
          </ac:spMkLst>
        </pc:spChg>
      </pc:sldChg>
      <pc:sldMasterChg chg="modSldLayout">
        <pc:chgData name="Jere" userId="f49506f4-e534-49c2-9506-e32534788a4e" providerId="ADAL" clId="{A51D9A26-6515-4422-AFE5-98F99706C0BC}" dt="2022-05-06T06:28:24.807" v="3924"/>
        <pc:sldMasterMkLst>
          <pc:docMk/>
          <pc:sldMasterMk cId="2938037932" sldId="2147483737"/>
        </pc:sldMasterMkLst>
        <pc:sldLayoutChg chg="addSp delSp">
          <pc:chgData name="Jere" userId="f49506f4-e534-49c2-9506-e32534788a4e" providerId="ADAL" clId="{A51D9A26-6515-4422-AFE5-98F99706C0BC}" dt="2022-05-06T06:28:24.807" v="3924"/>
          <pc:sldLayoutMkLst>
            <pc:docMk/>
            <pc:sldMasterMk cId="2938037932" sldId="2147483737"/>
            <pc:sldLayoutMk cId="653328553" sldId="2147483739"/>
          </pc:sldLayoutMkLst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6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6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7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7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7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7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7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7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7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7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7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7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8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8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8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8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8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8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8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8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8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8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9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9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9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9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9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9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9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9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9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59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0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0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0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0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0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0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0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0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0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0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1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1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1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1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1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1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1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1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1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1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2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2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2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2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2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2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2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2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2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2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3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3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3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3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3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3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3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3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3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3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4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4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4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4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4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4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4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4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4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4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5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5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5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5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5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5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5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5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5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5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6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6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6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6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6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6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6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6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6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6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7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7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7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7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7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7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7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7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7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7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8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8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8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8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8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8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8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8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8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8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9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9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9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9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9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9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9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9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9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69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0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0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0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0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0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0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0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0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0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0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1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1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1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1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1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1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1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1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1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1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2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2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2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2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2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2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2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2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2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2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3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3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3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3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3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3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3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3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3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3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4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4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4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4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4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4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4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4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4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4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5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5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5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5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5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5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5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5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5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5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6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6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6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6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6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6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6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6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6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6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7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7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7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7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7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7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7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7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7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7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8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8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8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8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8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8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8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8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8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8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9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9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9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9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9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9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9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9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9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79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0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0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0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0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0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0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0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0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0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0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1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1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1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1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1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1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1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1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1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1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2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2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2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2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2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2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2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2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2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2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3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3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3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3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3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3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3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3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3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3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4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4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4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4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4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4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4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4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4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4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5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5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5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5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5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5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5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5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5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5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6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6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6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6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6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6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6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6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6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6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7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7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7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7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7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7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7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7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7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7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8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8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8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8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8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8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8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8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8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8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9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9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9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9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9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9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9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9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9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89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0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0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0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0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0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0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0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0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0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0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1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1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1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1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1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1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1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1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1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1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2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2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2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2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2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2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2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2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2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2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3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3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3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3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3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3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3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3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3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3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4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4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4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4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4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4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4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4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4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4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5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5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5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5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5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5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5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5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5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5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6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6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6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6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6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6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6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6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6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6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7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7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7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7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7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7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7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7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7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7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8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8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8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8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8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8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8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8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8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8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9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9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9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93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94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95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96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97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98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1999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2000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2001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2002" creationId="{00000000-0000-0000-0000-000000000000}"/>
            </ac:spMkLst>
          </pc:spChg>
          <pc:spChg chg="add del">
            <ac:chgData name="Jere" userId="f49506f4-e534-49c2-9506-e32534788a4e" providerId="ADAL" clId="{A51D9A26-6515-4422-AFE5-98F99706C0BC}" dt="2022-05-06T06:28:24.807" v="3924"/>
            <ac:spMkLst>
              <pc:docMk/>
              <pc:sldMasterMk cId="2938037932" sldId="2147483737"/>
              <pc:sldLayoutMk cId="653328553" sldId="2147483739"/>
              <ac:spMk id="2003" creationId="{00000000-0000-0000-0000-000000000000}"/>
            </ac:spMkLst>
          </pc:spChg>
          <pc:grpChg chg="add del">
            <ac:chgData name="Jere" userId="f49506f4-e534-49c2-9506-e32534788a4e" providerId="ADAL" clId="{A51D9A26-6515-4422-AFE5-98F99706C0BC}" dt="2022-05-06T06:28:24.807" v="3924"/>
            <ac:grpSpMkLst>
              <pc:docMk/>
              <pc:sldMasterMk cId="2938037932" sldId="2147483737"/>
              <pc:sldLayoutMk cId="653328553" sldId="2147483739"/>
              <ac:grpSpMk id="1557" creationId="{00000000-0000-0000-0000-000000000000}"/>
            </ac:grpSpMkLst>
          </pc:grpChg>
          <pc:cxnChg chg="add del">
            <ac:chgData name="Jere" userId="f49506f4-e534-49c2-9506-e32534788a4e" providerId="ADAL" clId="{A51D9A26-6515-4422-AFE5-98F99706C0BC}" dt="2022-05-06T06:28:24.807" v="3924"/>
            <ac:cxnSpMkLst>
              <pc:docMk/>
              <pc:sldMasterMk cId="2938037932" sldId="2147483737"/>
              <pc:sldLayoutMk cId="653328553" sldId="2147483739"/>
              <ac:cxnSpMk id="8" creationId="{00000000-0000-0000-0000-000000000000}"/>
            </ac:cxnSpMkLst>
          </pc:cxnChg>
        </pc:sldLayoutChg>
      </pc:sldMasterChg>
      <pc:sldMasterChg chg="modSldLayout">
        <pc:chgData name="Jere" userId="f49506f4-e534-49c2-9506-e32534788a4e" providerId="ADAL" clId="{A51D9A26-6515-4422-AFE5-98F99706C0BC}" dt="2022-05-06T06:28:16.411" v="3913"/>
        <pc:sldMasterMkLst>
          <pc:docMk/>
          <pc:sldMasterMk cId="993308035" sldId="2147483755"/>
        </pc:sldMasterMkLst>
        <pc:sldLayoutChg chg="addSp">
          <pc:chgData name="Jere" userId="f49506f4-e534-49c2-9506-e32534788a4e" providerId="ADAL" clId="{A51D9A26-6515-4422-AFE5-98F99706C0BC}" dt="2022-05-06T06:28:16.411" v="3913"/>
          <pc:sldLayoutMkLst>
            <pc:docMk/>
            <pc:sldMasterMk cId="993308035" sldId="2147483755"/>
            <pc:sldLayoutMk cId="3370156775" sldId="2147483757"/>
          </pc:sldLayoutMkLst>
          <pc:grpChg chg="add">
            <ac:chgData name="Jere" userId="f49506f4-e534-49c2-9506-e32534788a4e" providerId="ADAL" clId="{A51D9A26-6515-4422-AFE5-98F99706C0BC}" dt="2022-05-06T06:28:16.411" v="3913"/>
            <ac:grpSpMkLst>
              <pc:docMk/>
              <pc:sldMasterMk cId="993308035" sldId="2147483755"/>
              <pc:sldLayoutMk cId="3370156775" sldId="2147483757"/>
              <ac:grpSpMk id="7" creationId="{BAC286CA-0919-784C-4B30-DB6D7E155E1B}"/>
            </ac:grpSpMkLst>
          </pc:grpChg>
        </pc:sldLayoutChg>
        <pc:sldLayoutChg chg="addSp">
          <pc:chgData name="Jere" userId="f49506f4-e534-49c2-9506-e32534788a4e" providerId="ADAL" clId="{A51D9A26-6515-4422-AFE5-98F99706C0BC}" dt="2022-05-06T06:28:16.411" v="3913"/>
          <pc:sldLayoutMkLst>
            <pc:docMk/>
            <pc:sldMasterMk cId="993308035" sldId="2147483755"/>
            <pc:sldLayoutMk cId="2044539037" sldId="2147483761"/>
          </pc:sldLayoutMkLst>
          <pc:grpChg chg="add">
            <ac:chgData name="Jere" userId="f49506f4-e534-49c2-9506-e32534788a4e" providerId="ADAL" clId="{A51D9A26-6515-4422-AFE5-98F99706C0BC}" dt="2022-05-06T06:28:16.411" v="3913"/>
            <ac:grpSpMkLst>
              <pc:docMk/>
              <pc:sldMasterMk cId="993308035" sldId="2147483755"/>
              <pc:sldLayoutMk cId="2044539037" sldId="2147483761"/>
              <ac:grpSpMk id="6" creationId="{50AF816E-FD18-4709-FF89-3345695DFE89}"/>
            </ac:grpSpMkLst>
          </pc:grpChg>
        </pc:sldLayoutChg>
      </pc:sldMasterChg>
    </pc:docChg>
  </pc:docChgLst>
  <pc:docChgLst>
    <pc:chgData clId="Web-{69CA4A0E-842B-4C71-BFD9-4F07CB3FBAFF}"/>
    <pc:docChg chg="modSld">
      <pc:chgData name="" userId="" providerId="" clId="Web-{69CA4A0E-842B-4C71-BFD9-4F07CB3FBAFF}" dt="2022-04-28T12:09:29.439" v="1" actId="20577"/>
      <pc:docMkLst>
        <pc:docMk/>
      </pc:docMkLst>
      <pc:sldChg chg="modSp">
        <pc:chgData name="" userId="" providerId="" clId="Web-{69CA4A0E-842B-4C71-BFD9-4F07CB3FBAFF}" dt="2022-04-28T12:09:29.439" v="1" actId="20577"/>
        <pc:sldMkLst>
          <pc:docMk/>
          <pc:sldMk cId="109857222" sldId="256"/>
        </pc:sldMkLst>
        <pc:spChg chg="mod">
          <ac:chgData name="" userId="" providerId="" clId="Web-{69CA4A0E-842B-4C71-BFD9-4F07CB3FBAFF}" dt="2022-04-28T12:09:29.439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tsikko 6">
            <a:extLst>
              <a:ext uri="{FF2B5EF4-FFF2-40B4-BE49-F238E27FC236}">
                <a16:creationId xmlns:a16="http://schemas.microsoft.com/office/drawing/2014/main" id="{6E8B1222-E1E1-4677-9C9B-0BAA01BAC3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2635" y="2637736"/>
            <a:ext cx="10466729" cy="1555373"/>
          </a:xfrm>
        </p:spPr>
        <p:txBody>
          <a:bodyPr/>
          <a:lstStyle>
            <a:lvl1pPr>
              <a:defRPr/>
            </a:lvl1pPr>
          </a:lstStyle>
          <a:p>
            <a:r>
              <a:rPr lang="en-GB" sz="4000" dirty="0"/>
              <a:t>Click to add a presentation title</a:t>
            </a:r>
            <a:endParaRPr lang="fi-FI" sz="4000" dirty="0"/>
          </a:p>
        </p:txBody>
      </p:sp>
      <p:sp>
        <p:nvSpPr>
          <p:cNvPr id="5" name="Alaotsikko 2">
            <a:extLst>
              <a:ext uri="{FF2B5EF4-FFF2-40B4-BE49-F238E27FC236}">
                <a16:creationId xmlns:a16="http://schemas.microsoft.com/office/drawing/2014/main" id="{961CAF15-4E86-472B-92F9-59038918E2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2636" y="4206686"/>
            <a:ext cx="10466728" cy="487862"/>
          </a:xfrm>
        </p:spPr>
        <p:txBody>
          <a:bodyPr/>
          <a:lstStyle>
            <a:lvl1pPr marL="0" indent="0">
              <a:buNone/>
              <a:defRPr sz="16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GB" dirty="0"/>
              <a:t>Click to add Author of the presentation, Name of the event and date</a:t>
            </a:r>
          </a:p>
        </p:txBody>
      </p:sp>
      <p:pic>
        <p:nvPicPr>
          <p:cNvPr id="10" name="Kuva 9" descr="University of Eastern Finland logo">
            <a:extLst>
              <a:ext uri="{FF2B5EF4-FFF2-40B4-BE49-F238E27FC236}">
                <a16:creationId xmlns:a16="http://schemas.microsoft.com/office/drawing/2014/main" id="{4EA83066-059C-4945-9E44-183F56EB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-7079"/>
            <a:ext cx="2160240" cy="20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9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ith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7382" y="491073"/>
            <a:ext cx="11137237" cy="56166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80">
              <a:solidFill>
                <a:srgbClr val="FFFFFF"/>
              </a:solidFill>
            </a:endParaRPr>
          </a:p>
        </p:txBody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1007435" y="2564905"/>
            <a:ext cx="10177131" cy="777687"/>
          </a:xfrm>
        </p:spPr>
        <p:txBody>
          <a:bodyPr anchor="t" anchorCtr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title</a:t>
            </a:r>
            <a:endParaRPr lang="en-US" dirty="0"/>
          </a:p>
        </p:txBody>
      </p:sp>
      <p:sp>
        <p:nvSpPr>
          <p:cNvPr id="12" name="Tekstin paikkamerkki 3">
            <a:extLst>
              <a:ext uri="{FF2B5EF4-FFF2-40B4-BE49-F238E27FC236}">
                <a16:creationId xmlns:a16="http://schemas.microsoft.com/office/drawing/2014/main" id="{FD887A96-DA96-4A82-9613-0D39F17DBA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7435" y="3342592"/>
            <a:ext cx="10177200" cy="922338"/>
          </a:xfrm>
        </p:spPr>
        <p:txBody>
          <a:bodyPr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fi-FI" sz="2800" kern="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Click</a:t>
            </a:r>
            <a:r>
              <a:rPr lang="fi-FI" sz="2800" kern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to </a:t>
            </a:r>
            <a:r>
              <a:rPr lang="fi-FI" sz="2800" kern="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</a:t>
            </a:r>
            <a:r>
              <a:rPr lang="fi-FI" sz="2800" kern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fi-FI" sz="2800" kern="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subtitle</a:t>
            </a:r>
            <a:r>
              <a:rPr lang="fi-FI" sz="2800" kern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/</a:t>
            </a:r>
            <a:r>
              <a:rPr lang="fi-FI" sz="2800" kern="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text</a:t>
            </a:r>
            <a:endParaRPr lang="en-US" sz="2800" kern="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FA344-2427-4425-9C01-5CC67C2DD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/>
              <a:t>Author of the presentation, Name of the event</a:t>
            </a: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41C6E-C6CD-4860-B9CB-5C7F08D4CBD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69E2235-F8DF-47C7-86F2-B50E00A866DC}" type="datetime1">
              <a:rPr lang="fi-FI" smtClean="0"/>
              <a:t>6.5.2022</a:t>
            </a:fld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684CB-01DB-4135-82A6-4679164B1B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EBB0F66-B0A0-43D3-9504-7E3CCB79984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846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Turquo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Ryhmä 2">
            <a:extLst>
              <a:ext uri="{FF2B5EF4-FFF2-40B4-BE49-F238E27FC236}">
                <a16:creationId xmlns:a16="http://schemas.microsoft.com/office/drawing/2014/main" id="{4E2694E9-BF7F-491D-9672-2EE929EC0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2800" y="613548"/>
            <a:ext cx="11066400" cy="5443200"/>
            <a:chOff x="562800" y="613548"/>
            <a:chExt cx="11066400" cy="5443200"/>
          </a:xfrm>
        </p:grpSpPr>
        <p:sp>
          <p:nvSpPr>
            <p:cNvPr id="7" name="Suorakulmio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00" y="613548"/>
              <a:ext cx="11066400" cy="5443200"/>
            </a:xfrm>
            <a:prstGeom prst="rect">
              <a:avLst/>
            </a:prstGeom>
            <a:solidFill>
              <a:srgbClr val="009FB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fi-FI" sz="1680" dirty="0"/>
            </a:p>
          </p:txBody>
        </p:sp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1992930-75A6-46C0-B658-B2FF4B294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1600" y="1656087"/>
              <a:ext cx="10008801" cy="40271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68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endParaRPr>
            </a:p>
          </p:txBody>
        </p:sp>
      </p:grpSp>
      <p:sp>
        <p:nvSpPr>
          <p:cNvPr id="2" name="Otsikko 1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1599" y="878400"/>
            <a:ext cx="10008802" cy="777687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title</a:t>
            </a:r>
            <a:endParaRPr lang="en-US" dirty="0"/>
          </a:p>
        </p:txBody>
      </p:sp>
      <p:sp>
        <p:nvSpPr>
          <p:cNvPr id="16" name="Tekstin paikkamerkki 15">
            <a:extLst>
              <a:ext uri="{FF2B5EF4-FFF2-40B4-BE49-F238E27FC236}">
                <a16:creationId xmlns:a16="http://schemas.microsoft.com/office/drawing/2014/main" id="{1FDAE47C-4FB2-4282-8099-61EC40F42E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8336" y="1847438"/>
            <a:ext cx="9215329" cy="3613052"/>
          </a:xfrm>
        </p:spPr>
        <p:txBody>
          <a:bodyPr anchor="t" anchorCtr="0"/>
          <a:lstStyle>
            <a:lvl1pPr marL="0" indent="0">
              <a:buFont typeface="Arial" panose="020B0604020202020204" pitchFamily="34" charset="0"/>
              <a:buNone/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subtitle</a:t>
            </a:r>
            <a:r>
              <a:rPr lang="fi-FI" dirty="0"/>
              <a:t>/</a:t>
            </a:r>
            <a:r>
              <a:rPr lang="fi-FI" dirty="0" err="1"/>
              <a:t>text</a:t>
            </a:r>
            <a:endParaRPr lang="fi-FI" dirty="0"/>
          </a:p>
          <a:p>
            <a:pPr lvl="1"/>
            <a:endParaRPr lang="fi-FI" dirty="0"/>
          </a:p>
          <a:p>
            <a:pPr lvl="0"/>
            <a:endParaRPr lang="fi-FI" dirty="0"/>
          </a:p>
          <a:p>
            <a:pPr lvl="0"/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39C72-AF57-499F-8540-6BB6C1E7A3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/>
              <a:t>Author of the presentation, Name of the event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F370-9834-44B4-A4CD-E36EF19F511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69E2235-F8DF-47C7-86F2-B50E00A866DC}" type="datetime1">
              <a:rPr lang="fi-FI" smtClean="0"/>
              <a:t>6.5.2022</a:t>
            </a:fld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2CF83-2C9A-4E96-8F46-F851C51523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EBB0F66-B0A0-43D3-9504-7E3CCB79984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2138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tsikko 1">
            <a:extLst>
              <a:ext uri="{FF2B5EF4-FFF2-40B4-BE49-F238E27FC236}">
                <a16:creationId xmlns:a16="http://schemas.microsoft.com/office/drawing/2014/main" id="{0C3C0B8B-BC55-4E54-9EE6-A36B14ED05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287" y="3263532"/>
            <a:ext cx="4001997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Thank you!</a:t>
            </a:r>
          </a:p>
        </p:txBody>
      </p:sp>
      <p:sp>
        <p:nvSpPr>
          <p:cNvPr id="6" name="Sisällön paikkamerkki 2">
            <a:extLst>
              <a:ext uri="{FF2B5EF4-FFF2-40B4-BE49-F238E27FC236}">
                <a16:creationId xmlns:a16="http://schemas.microsoft.com/office/drawing/2014/main" id="{5DE2D3C8-AAA2-4BCA-8E0D-1A040AB72F1A}"/>
              </a:ext>
            </a:extLst>
          </p:cNvPr>
          <p:cNvSpPr txBox="1">
            <a:spLocks/>
          </p:cNvSpPr>
          <p:nvPr userDrawn="1"/>
        </p:nvSpPr>
        <p:spPr>
          <a:xfrm>
            <a:off x="838200" y="4609909"/>
            <a:ext cx="10515600" cy="603222"/>
          </a:xfrm>
          <a:prstGeom prst="rect">
            <a:avLst/>
          </a:prstGeom>
        </p:spPr>
        <p:txBody>
          <a:bodyPr/>
          <a:lstStyle>
            <a:lvl1pPr marL="219071" indent="-219071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Char char="•"/>
              <a:defRPr sz="2400">
                <a:solidFill>
                  <a:srgbClr val="353535"/>
                </a:solidFill>
                <a:latin typeface="+mn-lt"/>
                <a:ea typeface="+mn-ea"/>
                <a:cs typeface="+mn-cs"/>
              </a:defRPr>
            </a:lvl1pPr>
            <a:lvl2pPr marL="752457" indent="-318128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Char char="–"/>
              <a:defRPr>
                <a:solidFill>
                  <a:srgbClr val="353535"/>
                </a:solidFill>
                <a:latin typeface="+mn-lt"/>
              </a:defRPr>
            </a:lvl2pPr>
            <a:lvl3pPr marL="1181070" indent="-213355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Char char="•"/>
              <a:defRPr sz="1920">
                <a:solidFill>
                  <a:srgbClr val="353535"/>
                </a:solidFill>
                <a:latin typeface="+mn-lt"/>
              </a:defRPr>
            </a:lvl3pPr>
            <a:lvl4pPr marL="1605876" indent="-209545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Char char="–"/>
              <a:defRPr sz="1680">
                <a:solidFill>
                  <a:srgbClr val="353535"/>
                </a:solidFill>
                <a:latin typeface="+mn-lt"/>
              </a:defRPr>
            </a:lvl4pPr>
            <a:lvl5pPr marL="2047825" indent="-22669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Char char="»"/>
              <a:defRPr sz="1680">
                <a:solidFill>
                  <a:srgbClr val="353535"/>
                </a:solidFill>
                <a:latin typeface="+mn-lt"/>
              </a:defRPr>
            </a:lvl5pPr>
            <a:lvl6pPr marL="2596451" indent="-226690" algn="l" rtl="0" fontAlgn="base">
              <a:spcBef>
                <a:spcPct val="0"/>
              </a:spcBef>
              <a:spcAft>
                <a:spcPct val="30000"/>
              </a:spcAft>
              <a:buChar char="»"/>
              <a:defRPr sz="1680">
                <a:solidFill>
                  <a:schemeClr val="tx1"/>
                </a:solidFill>
                <a:latin typeface="+mn-lt"/>
              </a:defRPr>
            </a:lvl6pPr>
            <a:lvl7pPr marL="3145077" indent="-226690" algn="l" rtl="0" fontAlgn="base">
              <a:spcBef>
                <a:spcPct val="0"/>
              </a:spcBef>
              <a:spcAft>
                <a:spcPct val="30000"/>
              </a:spcAft>
              <a:buChar char="»"/>
              <a:defRPr sz="1680">
                <a:solidFill>
                  <a:schemeClr val="tx1"/>
                </a:solidFill>
                <a:latin typeface="+mn-lt"/>
              </a:defRPr>
            </a:lvl7pPr>
            <a:lvl8pPr marL="3693704" indent="-226690" algn="l" rtl="0" fontAlgn="base">
              <a:spcBef>
                <a:spcPct val="0"/>
              </a:spcBef>
              <a:spcAft>
                <a:spcPct val="30000"/>
              </a:spcAft>
              <a:buChar char="»"/>
              <a:defRPr sz="1680">
                <a:solidFill>
                  <a:schemeClr val="tx1"/>
                </a:solidFill>
                <a:latin typeface="+mn-lt"/>
              </a:defRPr>
            </a:lvl8pPr>
            <a:lvl9pPr marL="4242330" indent="-226690" algn="l" rtl="0" fontAlgn="base">
              <a:spcBef>
                <a:spcPct val="0"/>
              </a:spcBef>
              <a:spcAft>
                <a:spcPct val="30000"/>
              </a:spcAft>
              <a:buChar char="»"/>
              <a:defRPr sz="168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fi-FI" b="1" kern="0" dirty="0">
                <a:solidFill>
                  <a:srgbClr val="077E9E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uef.fi</a:t>
            </a:r>
          </a:p>
        </p:txBody>
      </p:sp>
      <p:pic>
        <p:nvPicPr>
          <p:cNvPr id="4" name="Kuva 3" descr="University of Eastern Finland logo">
            <a:extLst>
              <a:ext uri="{FF2B5EF4-FFF2-40B4-BE49-F238E27FC236}">
                <a16:creationId xmlns:a16="http://schemas.microsoft.com/office/drawing/2014/main" id="{3A4A8D27-7932-4F40-88E1-E5EEB3F319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0" y="468263"/>
            <a:ext cx="3048000" cy="26543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63F31-9BD6-46C9-9BE2-26ADB445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i-FI"/>
              <a:t>Author of the presentation, Name of the event</a:t>
            </a:r>
            <a:endParaRPr lang="fi-FI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1D08C-1FE5-4B0C-BF33-F1052374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718C-E7C6-4A7E-9A57-A0461A6E8F98}" type="datetimeFigureOut">
              <a:rPr lang="fi-FI" smtClean="0"/>
              <a:pPr/>
              <a:t>6.5.2022</a:t>
            </a:fld>
            <a:endParaRPr lang="fi-FI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38A428-FE3A-4184-AD9A-A82A8558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3E43-8BC8-48FB-A94B-C304C3541EED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18F550B2-ABCA-9D46-92B2-F84A6FC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614906"/>
            <a:ext cx="12192000" cy="243094"/>
          </a:xfrm>
          <a:prstGeom prst="rect">
            <a:avLst/>
          </a:prstGeom>
          <a:solidFill>
            <a:srgbClr val="009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Kuva 10">
            <a:extLst>
              <a:ext uri="{FF2B5EF4-FFF2-40B4-BE49-F238E27FC236}">
                <a16:creationId xmlns:a16="http://schemas.microsoft.com/office/drawing/2014/main" id="{C8ADC880-827C-A44D-95B2-C921C905C2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42" y="4723706"/>
            <a:ext cx="4727086" cy="141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37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 The Middle Of Knowhe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DFADE47-E883-4130-BCB8-FF11458DB0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500" y="495206"/>
            <a:ext cx="10923000" cy="66844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i-FI" dirty="0"/>
              <a:t>Where are we?</a:t>
            </a:r>
          </a:p>
        </p:txBody>
      </p:sp>
      <p:pic>
        <p:nvPicPr>
          <p:cNvPr id="6" name="Kuva 5" descr="Picture that includes the Map. Kuva, joka sisältää kartan. Suomi on kartassa nostettu esille. Suomen kartalla merkattu yliopistokaupungit Kuopio ja Joensuu. It reads &quot;We are in the middle of knowhere&quot; in the picture.">
            <a:extLst>
              <a:ext uri="{FF2B5EF4-FFF2-40B4-BE49-F238E27FC236}">
                <a16:creationId xmlns:a16="http://schemas.microsoft.com/office/drawing/2014/main" id="{97E15904-6571-4221-AC30-06408E63DF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53" y="1273358"/>
            <a:ext cx="8138294" cy="482188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436FA-DFF8-4468-A28A-B523CBA7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i-FI"/>
              <a:t>Author of the presentation, Name of the event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D4B20-F49E-445A-A226-05D0F6F5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718C-E7C6-4A7E-9A57-A0461A6E8F98}" type="datetimeFigureOut">
              <a:rPr lang="fi-FI" smtClean="0"/>
              <a:pPr/>
              <a:t>6.5.2022</a:t>
            </a:fld>
            <a:endParaRPr lang="fi-FI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E74B7C-CF9C-4A5A-A2F2-4D3370CB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3E43-8BC8-48FB-A94B-C304C3541EED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18F550B2-ABCA-9D46-92B2-F84A6FC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614906"/>
            <a:ext cx="12192000" cy="243094"/>
          </a:xfrm>
          <a:prstGeom prst="rect">
            <a:avLst/>
          </a:prstGeom>
          <a:solidFill>
            <a:srgbClr val="009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55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7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0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1487487" y="657227"/>
            <a:ext cx="10177200" cy="1008064"/>
          </a:xfrm>
        </p:spPr>
        <p:txBody>
          <a:bodyPr/>
          <a:lstStyle>
            <a:lvl1pPr>
              <a:defRPr/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title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1487487" y="1844677"/>
            <a:ext cx="10177200" cy="4176713"/>
          </a:xfrm>
        </p:spPr>
        <p:txBody>
          <a:bodyPr/>
          <a:lstStyle>
            <a:lvl1pPr marL="342900" indent="-342900">
              <a:buFont typeface="Wingdings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text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61B90-3DB4-42AE-A02A-56B040B9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Author of the presentation, Name of the event</a:t>
            </a:r>
            <a:endParaRPr lang="fi-FI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6E838-F137-447E-B833-0AA55671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98765" y="6215924"/>
            <a:ext cx="1144275" cy="288000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8E3A6F43-8BDE-4324-9D50-9F0AABC6B5BF}" type="datetime1">
              <a:rPr lang="fi-FI" smtClean="0"/>
              <a:pPr algn="r"/>
              <a:t>6.5.2022</a:t>
            </a:fld>
            <a:endParaRPr lang="fi-FI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BA5AC-0417-417B-9DAD-D4E3638D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0F66-B0A0-43D3-9504-7E3CCB799844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3" name="Ryhmä 12" descr="Logo of University of Eastern Finland">
            <a:extLst>
              <a:ext uri="{FF2B5EF4-FFF2-40B4-BE49-F238E27FC236}">
                <a16:creationId xmlns:a16="http://schemas.microsoft.com/office/drawing/2014/main" id="{9911084A-5A10-43A7-BBB7-C7CCDFFD3AE6}"/>
              </a:ext>
            </a:extLst>
          </p:cNvPr>
          <p:cNvGrpSpPr/>
          <p:nvPr userDrawn="1"/>
        </p:nvGrpSpPr>
        <p:grpSpPr>
          <a:xfrm>
            <a:off x="0" y="0"/>
            <a:ext cx="1131216" cy="1131216"/>
            <a:chOff x="0" y="0"/>
            <a:chExt cx="1131216" cy="1131216"/>
          </a:xfrm>
        </p:grpSpPr>
        <p:sp>
          <p:nvSpPr>
            <p:cNvPr id="14" name="Suorakulmio 13">
              <a:extLst>
                <a:ext uri="{FF2B5EF4-FFF2-40B4-BE49-F238E27FC236}">
                  <a16:creationId xmlns:a16="http://schemas.microsoft.com/office/drawing/2014/main" id="{F85D33BF-DF81-4959-8790-6F7DA577204C}"/>
                </a:ext>
              </a:extLst>
            </p:cNvPr>
            <p:cNvSpPr/>
            <p:nvPr userDrawn="1"/>
          </p:nvSpPr>
          <p:spPr>
            <a:xfrm>
              <a:off x="0" y="0"/>
              <a:ext cx="1131216" cy="11312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15" name="Kuva 14">
              <a:extLst>
                <a:ext uri="{FF2B5EF4-FFF2-40B4-BE49-F238E27FC236}">
                  <a16:creationId xmlns:a16="http://schemas.microsoft.com/office/drawing/2014/main" id="{BD33B217-0100-44A7-96E1-B0B36202EC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13801" y="288106"/>
              <a:ext cx="503614" cy="555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93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1487488" y="657227"/>
            <a:ext cx="10177131" cy="1008064"/>
          </a:xfrm>
        </p:spPr>
        <p:txBody>
          <a:bodyPr/>
          <a:lstStyle>
            <a:lvl1pPr>
              <a:defRPr sz="4000" b="1" i="0">
                <a:solidFill>
                  <a:schemeClr val="tx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title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1487488" y="1844677"/>
            <a:ext cx="5568619" cy="4147200"/>
          </a:xfrm>
        </p:spPr>
        <p:txBody>
          <a:bodyPr/>
          <a:lstStyle>
            <a:lvl1pPr marL="219071" indent="-219071">
              <a:buFont typeface="Wingdings" pitchFamily="2" charset="2"/>
              <a:buChar char="§"/>
              <a:defRPr sz="2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text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15" name="Kuvan paikkamerkki 14">
            <a:extLst>
              <a:ext uri="{FF2B5EF4-FFF2-40B4-BE49-F238E27FC236}">
                <a16:creationId xmlns:a16="http://schemas.microsoft.com/office/drawing/2014/main" id="{112E130C-4CD1-428F-81B6-964A4E563D0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47419" y="1843200"/>
            <a:ext cx="4417200" cy="414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err="1"/>
              <a:t>Click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icon</a:t>
            </a:r>
            <a:r>
              <a:rPr lang="fi-FI" dirty="0"/>
              <a:t> to </a:t>
            </a:r>
            <a:r>
              <a:rPr lang="fi-FI" dirty="0" err="1"/>
              <a:t>insert</a:t>
            </a:r>
            <a:r>
              <a:rPr lang="fi-FI" dirty="0"/>
              <a:t> a </a:t>
            </a:r>
            <a:r>
              <a:rPr lang="fi-FI" dirty="0" err="1"/>
              <a:t>picture</a:t>
            </a:r>
            <a:r>
              <a:rPr lang="fi-FI" dirty="0"/>
              <a:t>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E5C76-121C-448D-9F68-E65E73259F6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i-FI"/>
              <a:t>Author of the presentation, Name of the event</a:t>
            </a:r>
            <a:endParaRPr lang="fi-FI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88231-FDE9-41B6-9D5C-7B13305C9BE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E3A6F43-8BDE-4324-9D50-9F0AABC6B5BF}" type="datetime1">
              <a:rPr lang="fi-FI" smtClean="0"/>
              <a:t>6.5.2022</a:t>
            </a:fld>
            <a:endParaRPr lang="fi-FI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DB659-00AB-408E-BAA4-2222F11A14C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EBB0F66-B0A0-43D3-9504-7E3CCB799844}" type="slidenum">
              <a:rPr lang="fi-FI" smtClean="0"/>
              <a:pPr/>
              <a:t>‹#›</a:t>
            </a:fld>
            <a:endParaRPr lang="fi-FI" dirty="0"/>
          </a:p>
        </p:txBody>
      </p:sp>
      <p:grpSp>
        <p:nvGrpSpPr>
          <p:cNvPr id="11" name="Ryhmä 10" descr="Logo of University of Eastern Finland">
            <a:extLst>
              <a:ext uri="{FF2B5EF4-FFF2-40B4-BE49-F238E27FC236}">
                <a16:creationId xmlns:a16="http://schemas.microsoft.com/office/drawing/2014/main" id="{6BD905CD-23DE-4767-A067-9DA32AF7A202}"/>
              </a:ext>
            </a:extLst>
          </p:cNvPr>
          <p:cNvGrpSpPr/>
          <p:nvPr userDrawn="1"/>
        </p:nvGrpSpPr>
        <p:grpSpPr>
          <a:xfrm>
            <a:off x="0" y="0"/>
            <a:ext cx="1131216" cy="1131216"/>
            <a:chOff x="0" y="0"/>
            <a:chExt cx="1131216" cy="1131216"/>
          </a:xfrm>
        </p:grpSpPr>
        <p:sp>
          <p:nvSpPr>
            <p:cNvPr id="12" name="Suorakulmio 11">
              <a:extLst>
                <a:ext uri="{FF2B5EF4-FFF2-40B4-BE49-F238E27FC236}">
                  <a16:creationId xmlns:a16="http://schemas.microsoft.com/office/drawing/2014/main" id="{B3520882-2102-42EB-8F13-E8D029CDB74D}"/>
                </a:ext>
              </a:extLst>
            </p:cNvPr>
            <p:cNvSpPr/>
            <p:nvPr userDrawn="1"/>
          </p:nvSpPr>
          <p:spPr>
            <a:xfrm>
              <a:off x="0" y="0"/>
              <a:ext cx="1131216" cy="11312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13" name="Kuva 12">
              <a:extLst>
                <a:ext uri="{FF2B5EF4-FFF2-40B4-BE49-F238E27FC236}">
                  <a16:creationId xmlns:a16="http://schemas.microsoft.com/office/drawing/2014/main" id="{CEB98AFE-A14F-4B3B-B642-A594CB6B5D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13801" y="288106"/>
              <a:ext cx="503614" cy="555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156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tsikko 1">
            <a:extLst>
              <a:ext uri="{FF2B5EF4-FFF2-40B4-BE49-F238E27FC236}">
                <a16:creationId xmlns:a16="http://schemas.microsoft.com/office/drawing/2014/main" id="{96EF3593-8F7E-42CF-A585-674ADEC0CE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9" y="657227"/>
            <a:ext cx="10273140" cy="1008064"/>
          </a:xfrm>
        </p:spPr>
        <p:txBody>
          <a:bodyPr/>
          <a:lstStyle>
            <a:lvl1pPr>
              <a:defRPr/>
            </a:lvl1pPr>
          </a:lstStyle>
          <a:p>
            <a:r>
              <a:rPr lang="fi-FI" dirty="0" err="1">
                <a:solidFill>
                  <a:schemeClr val="accent2"/>
                </a:solidFill>
              </a:rPr>
              <a:t>Click</a:t>
            </a:r>
            <a:r>
              <a:rPr lang="fi-FI" dirty="0">
                <a:solidFill>
                  <a:schemeClr val="accent2"/>
                </a:solidFill>
              </a:rPr>
              <a:t> to </a:t>
            </a:r>
            <a:r>
              <a:rPr lang="fi-FI" dirty="0" err="1">
                <a:solidFill>
                  <a:schemeClr val="accent2"/>
                </a:solidFill>
              </a:rPr>
              <a:t>add</a:t>
            </a:r>
            <a:r>
              <a:rPr lang="fi-FI" dirty="0">
                <a:solidFill>
                  <a:schemeClr val="accent2"/>
                </a:solidFill>
              </a:rPr>
              <a:t> </a:t>
            </a:r>
            <a:r>
              <a:rPr lang="fi-FI" dirty="0" err="1">
                <a:solidFill>
                  <a:schemeClr val="accent2"/>
                </a:solidFill>
              </a:rPr>
              <a:t>title</a:t>
            </a:r>
            <a:endParaRPr lang="en-GB" dirty="0"/>
          </a:p>
        </p:txBody>
      </p:sp>
      <p:sp>
        <p:nvSpPr>
          <p:cNvPr id="3" name="Taulukon paikkamerkki 2">
            <a:extLst>
              <a:ext uri="{FF2B5EF4-FFF2-40B4-BE49-F238E27FC236}">
                <a16:creationId xmlns:a16="http://schemas.microsoft.com/office/drawing/2014/main" id="{05912155-B2A1-4884-92CB-B950ECED5820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1487487" y="1966590"/>
            <a:ext cx="10273139" cy="13811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err="1"/>
              <a:t>Click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icon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a </a:t>
            </a:r>
            <a:r>
              <a:rPr lang="fi-FI" dirty="0" err="1"/>
              <a:t>table</a:t>
            </a:r>
            <a:endParaRPr lang="fi-FI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9AC4A70-4FD1-4DDA-B347-1C0BB731A03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i-FI"/>
              <a:t>Author of the presentation, Name of the event</a:t>
            </a:r>
            <a:endParaRPr lang="fi-FI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A3530D-55B2-4B26-B10D-9AFA403119E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E3A6F43-8BDE-4324-9D50-9F0AABC6B5BF}" type="datetime1">
              <a:rPr lang="fi-FI" smtClean="0"/>
              <a:t>6.5.2022</a:t>
            </a:fld>
            <a:endParaRPr lang="fi-FI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47887-6BC3-41E0-804F-0761D1346C7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EBB0F66-B0A0-43D3-9504-7E3CCB799844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1" name="Ryhmä 10" descr="Logo of University of Eastern Finland">
            <a:extLst>
              <a:ext uri="{FF2B5EF4-FFF2-40B4-BE49-F238E27FC236}">
                <a16:creationId xmlns:a16="http://schemas.microsoft.com/office/drawing/2014/main" id="{6BD905CD-23DE-4767-A067-9DA32AF7A202}"/>
              </a:ext>
            </a:extLst>
          </p:cNvPr>
          <p:cNvGrpSpPr/>
          <p:nvPr userDrawn="1"/>
        </p:nvGrpSpPr>
        <p:grpSpPr>
          <a:xfrm>
            <a:off x="0" y="0"/>
            <a:ext cx="1131216" cy="1131216"/>
            <a:chOff x="0" y="0"/>
            <a:chExt cx="1131216" cy="1131216"/>
          </a:xfrm>
        </p:grpSpPr>
        <p:sp>
          <p:nvSpPr>
            <p:cNvPr id="12" name="Suorakulmio 11">
              <a:extLst>
                <a:ext uri="{FF2B5EF4-FFF2-40B4-BE49-F238E27FC236}">
                  <a16:creationId xmlns:a16="http://schemas.microsoft.com/office/drawing/2014/main" id="{B3520882-2102-42EB-8F13-E8D029CDB74D}"/>
                </a:ext>
              </a:extLst>
            </p:cNvPr>
            <p:cNvSpPr/>
            <p:nvPr userDrawn="1"/>
          </p:nvSpPr>
          <p:spPr>
            <a:xfrm>
              <a:off x="0" y="0"/>
              <a:ext cx="1131216" cy="11312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13" name="Kuva 12">
              <a:extLst>
                <a:ext uri="{FF2B5EF4-FFF2-40B4-BE49-F238E27FC236}">
                  <a16:creationId xmlns:a16="http://schemas.microsoft.com/office/drawing/2014/main" id="{CEB98AFE-A14F-4B3B-B642-A594CB6B5D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13801" y="288106"/>
              <a:ext cx="503614" cy="555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463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>
            <a:extLst>
              <a:ext uri="{FF2B5EF4-FFF2-40B4-BE49-F238E27FC236}">
                <a16:creationId xmlns:a16="http://schemas.microsoft.com/office/drawing/2014/main" id="{57C1323D-96E4-42E7-8669-040C8EB44E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657227"/>
            <a:ext cx="10177200" cy="1008000"/>
          </a:xfrm>
        </p:spPr>
        <p:txBody>
          <a:bodyPr/>
          <a:lstStyle>
            <a:lvl1pPr>
              <a:defRPr/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title</a:t>
            </a:r>
            <a:endParaRPr lang="fi-FI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981E9F-896D-4426-85CE-1AFBA0D5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Author of the presentation, Name of the event</a:t>
            </a:r>
            <a:endParaRPr lang="fi-FI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E13674-EB09-4FFC-9523-9DA62D6E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6F43-8BDE-4324-9D50-9F0AABC6B5BF}" type="datetime1">
              <a:rPr lang="fi-FI" smtClean="0"/>
              <a:t>6.5.2022</a:t>
            </a:fld>
            <a:endParaRPr lang="fi-FI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C349D6-B045-425E-A180-6A4B8CBF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0F66-B0A0-43D3-9504-7E3CCB799844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9" name="Ryhmä 8" descr="Logo of University of Eastern Finland">
            <a:extLst>
              <a:ext uri="{FF2B5EF4-FFF2-40B4-BE49-F238E27FC236}">
                <a16:creationId xmlns:a16="http://schemas.microsoft.com/office/drawing/2014/main" id="{E1FAB5EF-45B4-4FAF-959E-A3AC337201B8}"/>
              </a:ext>
            </a:extLst>
          </p:cNvPr>
          <p:cNvGrpSpPr/>
          <p:nvPr userDrawn="1"/>
        </p:nvGrpSpPr>
        <p:grpSpPr>
          <a:xfrm>
            <a:off x="0" y="0"/>
            <a:ext cx="1131216" cy="1131216"/>
            <a:chOff x="0" y="0"/>
            <a:chExt cx="1131216" cy="1131216"/>
          </a:xfrm>
        </p:grpSpPr>
        <p:sp>
          <p:nvSpPr>
            <p:cNvPr id="11" name="Suorakulmio 10">
              <a:extLst>
                <a:ext uri="{FF2B5EF4-FFF2-40B4-BE49-F238E27FC236}">
                  <a16:creationId xmlns:a16="http://schemas.microsoft.com/office/drawing/2014/main" id="{98133D6E-B6FA-453E-B0C9-FB648F608BC4}"/>
                </a:ext>
              </a:extLst>
            </p:cNvPr>
            <p:cNvSpPr/>
            <p:nvPr userDrawn="1"/>
          </p:nvSpPr>
          <p:spPr>
            <a:xfrm>
              <a:off x="0" y="0"/>
              <a:ext cx="1131216" cy="11312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12" name="Kuva 11">
              <a:extLst>
                <a:ext uri="{FF2B5EF4-FFF2-40B4-BE49-F238E27FC236}">
                  <a16:creationId xmlns:a16="http://schemas.microsoft.com/office/drawing/2014/main" id="{8A2528DF-BE35-4F38-9D1B-67BAE1846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13801" y="288106"/>
              <a:ext cx="503614" cy="555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45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io 4">
            <a:extLst>
              <a:ext uri="{FF2B5EF4-FFF2-40B4-BE49-F238E27FC236}">
                <a16:creationId xmlns:a16="http://schemas.microsoft.com/office/drawing/2014/main" id="{2895741D-55A6-4D26-88B2-DE0DBE9E5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6614906"/>
            <a:ext cx="12192000" cy="243094"/>
          </a:xfrm>
          <a:prstGeom prst="rect">
            <a:avLst/>
          </a:prstGeom>
          <a:solidFill>
            <a:srgbClr val="009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778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ith Turquo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7382" y="491073"/>
            <a:ext cx="11137237" cy="5616624"/>
          </a:xfrm>
          <a:prstGeom prst="rect">
            <a:avLst/>
          </a:prstGeom>
          <a:solidFill>
            <a:srgbClr val="009F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80"/>
          </a:p>
        </p:txBody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1007435" y="2564905"/>
            <a:ext cx="10177131" cy="777687"/>
          </a:xfrm>
        </p:spPr>
        <p:txBody>
          <a:bodyPr anchor="t" anchorCtr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title</a:t>
            </a:r>
            <a:endParaRPr lang="en-US" dirty="0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B6E1454-B059-46CA-B900-9286B7604C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7435" y="3342592"/>
            <a:ext cx="10177200" cy="922338"/>
          </a:xfrm>
        </p:spPr>
        <p:txBody>
          <a:bodyPr anchor="t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fi-FI" sz="2800" kern="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Click</a:t>
            </a:r>
            <a:r>
              <a:rPr lang="fi-FI" sz="2800" kern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to </a:t>
            </a:r>
            <a:r>
              <a:rPr lang="fi-FI" sz="2800" kern="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</a:t>
            </a:r>
            <a:r>
              <a:rPr lang="fi-FI" sz="2800" kern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fi-FI" sz="2800" kern="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subtitle</a:t>
            </a:r>
            <a:r>
              <a:rPr lang="fi-FI" sz="2800" kern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/</a:t>
            </a:r>
            <a:r>
              <a:rPr lang="fi-FI" sz="2800" kern="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text</a:t>
            </a:r>
            <a:endParaRPr lang="en-US" sz="2800" kern="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1F420-2A4C-4F65-9864-2214932B49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/>
              <a:t>Author of the presentation, Name of the event</a:t>
            </a: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A2E6B-4338-42DC-B1E2-D2973111CA2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5201" y="6217199"/>
            <a:ext cx="1211830" cy="288000"/>
          </a:xfrm>
        </p:spPr>
        <p:txBody>
          <a:bodyPr/>
          <a:lstStyle/>
          <a:p>
            <a:fld id="{569E2235-F8DF-47C7-86F2-B50E00A866DC}" type="datetime1">
              <a:rPr lang="fi-FI" smtClean="0"/>
              <a:t>6.5.2022</a:t>
            </a:fld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4687-C847-40EC-8AA9-6B3943AAA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47030" y="6217199"/>
            <a:ext cx="617589" cy="288000"/>
          </a:xfrm>
        </p:spPr>
        <p:txBody>
          <a:bodyPr/>
          <a:lstStyle/>
          <a:p>
            <a:fld id="{EEBB0F66-B0A0-43D3-9504-7E3CCB79984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317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7488" y="657227"/>
            <a:ext cx="10128779" cy="100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
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7488" y="1844677"/>
            <a:ext cx="10128779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text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</p:txBody>
      </p:sp>
      <p:sp>
        <p:nvSpPr>
          <p:cNvPr id="2" name="Tekstiruutu 1"/>
          <p:cNvSpPr txBox="1"/>
          <p:nvPr/>
        </p:nvSpPr>
        <p:spPr>
          <a:xfrm>
            <a:off x="432000" y="6217199"/>
            <a:ext cx="4704523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UEF</a:t>
            </a:r>
            <a:r>
              <a:rPr lang="fi-FI" sz="1400" spc="-1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fi-FI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fi-FI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University</a:t>
            </a:r>
            <a:r>
              <a:rPr lang="fi-FI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Eastern Finland</a:t>
            </a: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FDAD0391-EAEE-7843-BEA7-288335C8E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6614906"/>
            <a:ext cx="12192000" cy="243094"/>
          </a:xfrm>
          <a:prstGeom prst="rect">
            <a:avLst/>
          </a:prstGeom>
          <a:solidFill>
            <a:srgbClr val="009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071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4000" b="1" i="0">
          <a:solidFill>
            <a:schemeClr val="tx1"/>
          </a:solidFill>
          <a:latin typeface="Open Sans Extrabold" panose="020B0606030504020204" pitchFamily="34" charset="0"/>
          <a:ea typeface="Open Sans Extrabold" panose="020B0606030504020204" pitchFamily="34" charset="0"/>
          <a:cs typeface="Open Sans Extrabold" panose="020B0606030504020204" pitchFamily="34" charset="0"/>
        </a:defRPr>
      </a:lvl1pPr>
      <a:lvl2pPr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2pPr>
      <a:lvl3pPr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3pPr>
      <a:lvl4pPr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4pPr>
      <a:lvl5pPr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5pPr>
      <a:lvl6pPr marL="548626"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6pPr>
      <a:lvl7pPr marL="1097253"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7pPr>
      <a:lvl8pPr marL="1645879"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8pPr>
      <a:lvl9pPr marL="2194505"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9pPr>
    </p:titleStyle>
    <p:bodyStyle>
      <a:lvl1pPr marL="219071" indent="-219071" algn="l" rtl="0" eaLnBrk="1" fontAlgn="base" hangingPunct="1">
        <a:spcBef>
          <a:spcPct val="0"/>
        </a:spcBef>
        <a:spcAft>
          <a:spcPct val="30000"/>
        </a:spcAft>
        <a:buClr>
          <a:srgbClr val="077E9E"/>
        </a:buClr>
        <a:buFont typeface="Wingdings" pitchFamily="2" charset="2"/>
        <a:buChar char="§"/>
        <a:defRPr sz="2800" b="0" i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52457" indent="-318128" algn="l" rtl="0" eaLnBrk="1" fontAlgn="base" hangingPunct="1">
        <a:spcBef>
          <a:spcPct val="0"/>
        </a:spcBef>
        <a:spcAft>
          <a:spcPct val="30000"/>
        </a:spcAft>
        <a:buClr>
          <a:srgbClr val="077E9E"/>
        </a:buClr>
        <a:buChar char="–"/>
        <a:defRPr sz="2400" b="0" i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81070" indent="-213355" algn="l" rtl="0" eaLnBrk="1" fontAlgn="base" hangingPunct="1">
        <a:spcBef>
          <a:spcPct val="0"/>
        </a:spcBef>
        <a:spcAft>
          <a:spcPct val="30000"/>
        </a:spcAft>
        <a:buClr>
          <a:srgbClr val="077E9E"/>
        </a:buClr>
        <a:buChar char="•"/>
        <a:defRPr sz="2000" b="0" i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5876" indent="-209545" algn="l" rtl="0" eaLnBrk="1" fontAlgn="base" hangingPunct="1">
        <a:spcBef>
          <a:spcPct val="0"/>
        </a:spcBef>
        <a:spcAft>
          <a:spcPct val="30000"/>
        </a:spcAft>
        <a:buClr>
          <a:srgbClr val="077E9E"/>
        </a:buClr>
        <a:buChar char="–"/>
        <a:defRPr sz="1800" b="0" i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47825" indent="-226690" algn="l" rtl="0" eaLnBrk="1" fontAlgn="base" hangingPunct="1">
        <a:spcBef>
          <a:spcPct val="0"/>
        </a:spcBef>
        <a:spcAft>
          <a:spcPct val="30000"/>
        </a:spcAft>
        <a:buClr>
          <a:srgbClr val="077E9E"/>
        </a:buClr>
        <a:buChar char="»"/>
        <a:defRPr sz="1600" b="0" i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96451" indent="-226690" algn="l" rtl="0" eaLnBrk="1" fontAlgn="base" hangingPunct="1">
        <a:spcBef>
          <a:spcPct val="0"/>
        </a:spcBef>
        <a:spcAft>
          <a:spcPct val="30000"/>
        </a:spcAft>
        <a:buChar char="»"/>
        <a:defRPr sz="1680">
          <a:solidFill>
            <a:schemeClr val="tx1"/>
          </a:solidFill>
          <a:latin typeface="+mn-lt"/>
        </a:defRPr>
      </a:lvl6pPr>
      <a:lvl7pPr marL="3145077" indent="-226690" algn="l" rtl="0" eaLnBrk="1" fontAlgn="base" hangingPunct="1">
        <a:spcBef>
          <a:spcPct val="0"/>
        </a:spcBef>
        <a:spcAft>
          <a:spcPct val="30000"/>
        </a:spcAft>
        <a:buChar char="»"/>
        <a:defRPr sz="1680">
          <a:solidFill>
            <a:schemeClr val="tx1"/>
          </a:solidFill>
          <a:latin typeface="+mn-lt"/>
        </a:defRPr>
      </a:lvl7pPr>
      <a:lvl8pPr marL="3693704" indent="-226690" algn="l" rtl="0" eaLnBrk="1" fontAlgn="base" hangingPunct="1">
        <a:spcBef>
          <a:spcPct val="0"/>
        </a:spcBef>
        <a:spcAft>
          <a:spcPct val="30000"/>
        </a:spcAft>
        <a:buChar char="»"/>
        <a:defRPr sz="1680">
          <a:solidFill>
            <a:schemeClr val="tx1"/>
          </a:solidFill>
          <a:latin typeface="+mn-lt"/>
        </a:defRPr>
      </a:lvl8pPr>
      <a:lvl9pPr marL="4242330" indent="-226690" algn="l" rtl="0" eaLnBrk="1" fontAlgn="base" hangingPunct="1">
        <a:spcBef>
          <a:spcPct val="0"/>
        </a:spcBef>
        <a:spcAft>
          <a:spcPct val="30000"/>
        </a:spcAft>
        <a:buChar char="»"/>
        <a:defRPr sz="168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26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3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79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05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58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84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010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Otsikko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487488" y="657227"/>
            <a:ext cx="10177199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title</a:t>
            </a:r>
            <a:endParaRPr lang="fi-FI" dirty="0"/>
          </a:p>
        </p:txBody>
      </p:sp>
      <p:sp>
        <p:nvSpPr>
          <p:cNvPr id="1027" name="Rectangle 3" descr="Sisältö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1487487" y="1844676"/>
            <a:ext cx="10177200" cy="419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text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</p:txBody>
      </p:sp>
      <p:sp>
        <p:nvSpPr>
          <p:cNvPr id="17" name="Alatunnisteen paikkamerkki 3">
            <a:extLst>
              <a:ext uri="{FF2B5EF4-FFF2-40B4-BE49-F238E27FC236}">
                <a16:creationId xmlns:a16="http://schemas.microsoft.com/office/drawing/2014/main" id="{201B5D9D-32F8-420B-A119-93039E2A2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3172" y="6217199"/>
            <a:ext cx="625194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i-FI" dirty="0"/>
              <a:t>Author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presentation</a:t>
            </a:r>
            <a:r>
              <a:rPr lang="fi-FI" dirty="0"/>
              <a:t>, Name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event</a:t>
            </a:r>
            <a:endParaRPr lang="fi-FI" dirty="0"/>
          </a:p>
        </p:txBody>
      </p:sp>
      <p:sp>
        <p:nvSpPr>
          <p:cNvPr id="16" name="Päivämäärän paikkamerkki 2">
            <a:extLst>
              <a:ext uri="{FF2B5EF4-FFF2-40B4-BE49-F238E27FC236}">
                <a16:creationId xmlns:a16="http://schemas.microsoft.com/office/drawing/2014/main" id="{FA21F258-BC22-4053-B6F4-DA7B6909D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09313" y="6215924"/>
            <a:ext cx="123372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r"/>
            <a:fld id="{8E3A6F43-8BDE-4324-9D50-9F0AABC6B5BF}" type="datetime1">
              <a:rPr lang="fi-FI" smtClean="0"/>
              <a:pPr algn="r"/>
              <a:t>6.5.2022</a:t>
            </a:fld>
            <a:endParaRPr lang="fi-FI" dirty="0"/>
          </a:p>
        </p:txBody>
      </p:sp>
      <p:sp>
        <p:nvSpPr>
          <p:cNvPr id="18" name="Dian numeron paikkamerkki 4">
            <a:extLst>
              <a:ext uri="{FF2B5EF4-FFF2-40B4-BE49-F238E27FC236}">
                <a16:creationId xmlns:a16="http://schemas.microsoft.com/office/drawing/2014/main" id="{98F9103E-9854-4552-ABB5-F3417E133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3040" y="6215924"/>
            <a:ext cx="61758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EBB0F66-B0A0-43D3-9504-7E3CCB79984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2" name="Tekstiruutu 1"/>
          <p:cNvSpPr txBox="1"/>
          <p:nvPr/>
        </p:nvSpPr>
        <p:spPr>
          <a:xfrm>
            <a:off x="431371" y="6215924"/>
            <a:ext cx="4704523" cy="28800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Autofit/>
          </a:bodyPr>
          <a:lstStyle/>
          <a:p>
            <a:r>
              <a:rPr lang="fi-FI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UEF</a:t>
            </a:r>
            <a:r>
              <a:rPr lang="fi-FI" sz="1400" spc="-1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fi-FI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fi-FI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University</a:t>
            </a:r>
            <a:r>
              <a:rPr lang="fi-FI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Eastern Finland</a:t>
            </a:r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D9C35FBA-2021-8F42-B6EE-3DA741C8F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6614906"/>
            <a:ext cx="12192000" cy="243094"/>
          </a:xfrm>
          <a:prstGeom prst="rect">
            <a:avLst/>
          </a:prstGeom>
          <a:solidFill>
            <a:srgbClr val="009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563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4000" b="1" i="0">
          <a:solidFill>
            <a:schemeClr val="tx1"/>
          </a:solidFill>
          <a:latin typeface="Open Sans Extrabold" panose="020B0606030504020204" pitchFamily="34" charset="0"/>
          <a:ea typeface="Open Sans Extrabold" panose="020B0606030504020204" pitchFamily="34" charset="0"/>
          <a:cs typeface="Open Sans Extrabold" panose="020B0606030504020204" pitchFamily="34" charset="0"/>
        </a:defRPr>
      </a:lvl1pPr>
      <a:lvl2pPr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2pPr>
      <a:lvl3pPr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3pPr>
      <a:lvl4pPr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4pPr>
      <a:lvl5pPr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5pPr>
      <a:lvl6pPr marL="548626"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6pPr>
      <a:lvl7pPr marL="1097253"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7pPr>
      <a:lvl8pPr marL="1645879"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8pPr>
      <a:lvl9pPr marL="2194505"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9pPr>
    </p:titleStyle>
    <p:bodyStyle>
      <a:lvl1pPr marL="219071" indent="-219071" algn="l" rtl="0" eaLnBrk="1" fontAlgn="base" hangingPunct="1">
        <a:spcBef>
          <a:spcPct val="0"/>
        </a:spcBef>
        <a:spcAft>
          <a:spcPct val="30000"/>
        </a:spcAft>
        <a:buClr>
          <a:srgbClr val="077E9E"/>
        </a:buClr>
        <a:buFont typeface="Wingdings" pitchFamily="2" charset="2"/>
        <a:buChar char="§"/>
        <a:defRPr sz="28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52457" indent="-318128" algn="l" rtl="0" eaLnBrk="1" fontAlgn="base" hangingPunct="1">
        <a:spcBef>
          <a:spcPct val="0"/>
        </a:spcBef>
        <a:spcAft>
          <a:spcPct val="30000"/>
        </a:spcAft>
        <a:buClr>
          <a:srgbClr val="077E9E"/>
        </a:buClr>
        <a:buChar char="–"/>
        <a:defRPr sz="24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81070" indent="-213355" algn="l" rtl="0" eaLnBrk="1" fontAlgn="base" hangingPunct="1">
        <a:spcBef>
          <a:spcPct val="0"/>
        </a:spcBef>
        <a:spcAft>
          <a:spcPct val="30000"/>
        </a:spcAft>
        <a:buClr>
          <a:srgbClr val="077E9E"/>
        </a:buClr>
        <a:buChar char="•"/>
        <a:defRPr sz="20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5876" indent="-209545" algn="l" rtl="0" eaLnBrk="1" fontAlgn="base" hangingPunct="1">
        <a:spcBef>
          <a:spcPct val="0"/>
        </a:spcBef>
        <a:spcAft>
          <a:spcPct val="30000"/>
        </a:spcAft>
        <a:buClr>
          <a:srgbClr val="077E9E"/>
        </a:buClr>
        <a:buChar char="–"/>
        <a:defRPr sz="18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47825" indent="-226690" algn="l" rtl="0" eaLnBrk="1" fontAlgn="base" hangingPunct="1">
        <a:spcBef>
          <a:spcPct val="0"/>
        </a:spcBef>
        <a:spcAft>
          <a:spcPct val="30000"/>
        </a:spcAft>
        <a:buClr>
          <a:srgbClr val="077E9E"/>
        </a:buClr>
        <a:buChar char="»"/>
        <a:defRPr sz="16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96451" indent="-226690" algn="l" rtl="0" eaLnBrk="1" fontAlgn="base" hangingPunct="1">
        <a:spcBef>
          <a:spcPct val="0"/>
        </a:spcBef>
        <a:spcAft>
          <a:spcPct val="30000"/>
        </a:spcAft>
        <a:buChar char="»"/>
        <a:defRPr sz="1680">
          <a:solidFill>
            <a:schemeClr val="tx1"/>
          </a:solidFill>
          <a:latin typeface="+mn-lt"/>
        </a:defRPr>
      </a:lvl6pPr>
      <a:lvl7pPr marL="3145077" indent="-226690" algn="l" rtl="0" eaLnBrk="1" fontAlgn="base" hangingPunct="1">
        <a:spcBef>
          <a:spcPct val="0"/>
        </a:spcBef>
        <a:spcAft>
          <a:spcPct val="30000"/>
        </a:spcAft>
        <a:buChar char="»"/>
        <a:defRPr sz="1680">
          <a:solidFill>
            <a:schemeClr val="tx1"/>
          </a:solidFill>
          <a:latin typeface="+mn-lt"/>
        </a:defRPr>
      </a:lvl7pPr>
      <a:lvl8pPr marL="3693704" indent="-226690" algn="l" rtl="0" eaLnBrk="1" fontAlgn="base" hangingPunct="1">
        <a:spcBef>
          <a:spcPct val="0"/>
        </a:spcBef>
        <a:spcAft>
          <a:spcPct val="30000"/>
        </a:spcAft>
        <a:buChar char="»"/>
        <a:defRPr sz="1680">
          <a:solidFill>
            <a:schemeClr val="tx1"/>
          </a:solidFill>
          <a:latin typeface="+mn-lt"/>
        </a:defRPr>
      </a:lvl8pPr>
      <a:lvl9pPr marL="4242330" indent="-226690" algn="l" rtl="0" eaLnBrk="1" fontAlgn="base" hangingPunct="1">
        <a:spcBef>
          <a:spcPct val="0"/>
        </a:spcBef>
        <a:spcAft>
          <a:spcPct val="30000"/>
        </a:spcAft>
        <a:buChar char="»"/>
        <a:defRPr sz="168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26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3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79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05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58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84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010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292" y="2824132"/>
            <a:ext cx="10657416" cy="69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title</a:t>
            </a:r>
            <a:endParaRPr lang="fi-FI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7292" y="3479205"/>
            <a:ext cx="10657416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subtitle</a:t>
            </a:r>
            <a:r>
              <a:rPr lang="fi-FI" dirty="0"/>
              <a:t>/</a:t>
            </a:r>
            <a:r>
              <a:rPr lang="fi-FI" dirty="0" err="1"/>
              <a:t>text</a:t>
            </a:r>
            <a:endParaRPr lang="fi-FI" dirty="0"/>
          </a:p>
        </p:txBody>
      </p:sp>
      <p:sp>
        <p:nvSpPr>
          <p:cNvPr id="16" name="Tekstiruutu 15"/>
          <p:cNvSpPr txBox="1"/>
          <p:nvPr/>
        </p:nvSpPr>
        <p:spPr>
          <a:xfrm>
            <a:off x="431371" y="6217200"/>
            <a:ext cx="4704523" cy="288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spAutoFit/>
          </a:bodyPr>
          <a:lstStyle/>
          <a:p>
            <a:r>
              <a:rPr lang="fi-FI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UEF</a:t>
            </a:r>
            <a:r>
              <a:rPr lang="fi-FI" sz="1400" spc="-1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fi-FI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fi-FI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University</a:t>
            </a:r>
            <a:r>
              <a:rPr lang="fi-FI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Eastern Finland</a:t>
            </a:r>
          </a:p>
        </p:txBody>
      </p:sp>
      <p:sp>
        <p:nvSpPr>
          <p:cNvPr id="17" name="Alatunnisteen paikkamerkki 3">
            <a:extLst>
              <a:ext uri="{FF2B5EF4-FFF2-40B4-BE49-F238E27FC236}">
                <a16:creationId xmlns:a16="http://schemas.microsoft.com/office/drawing/2014/main" id="{FEC21096-5745-4587-AAF1-4FA0C90BC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2000" y="6217199"/>
            <a:ext cx="62532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i-FI" dirty="0"/>
              <a:t>Author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presentation</a:t>
            </a:r>
            <a:r>
              <a:rPr lang="fi-FI" dirty="0"/>
              <a:t>, Name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event</a:t>
            </a:r>
            <a:endParaRPr lang="fi-FI" dirty="0"/>
          </a:p>
        </p:txBody>
      </p:sp>
      <p:sp>
        <p:nvSpPr>
          <p:cNvPr id="15" name="Päivämäärän paikkamerkki 2">
            <a:extLst>
              <a:ext uri="{FF2B5EF4-FFF2-40B4-BE49-F238E27FC236}">
                <a16:creationId xmlns:a16="http://schemas.microsoft.com/office/drawing/2014/main" id="{46225150-54C7-4A08-B06D-1382B9545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68948" y="6217199"/>
            <a:ext cx="1173651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r"/>
            <a:fld id="{569E2235-F8DF-47C7-86F2-B50E00A866DC}" type="datetime1">
              <a:rPr lang="fi-FI" smtClean="0"/>
              <a:pPr algn="r"/>
              <a:t>6.5.2022</a:t>
            </a:fld>
            <a:endParaRPr lang="fi-FI" dirty="0"/>
          </a:p>
        </p:txBody>
      </p:sp>
      <p:sp>
        <p:nvSpPr>
          <p:cNvPr id="18" name="Dian numeron paikkamerkki 4">
            <a:extLst>
              <a:ext uri="{FF2B5EF4-FFF2-40B4-BE49-F238E27FC236}">
                <a16:creationId xmlns:a16="http://schemas.microsoft.com/office/drawing/2014/main" id="{C83E7D4A-667A-4582-916F-91E8C7FC1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000" y="6217199"/>
            <a:ext cx="61758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EBB0F66-B0A0-43D3-9504-7E3CCB79984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3836E4BB-6822-4C48-8978-A0DE7161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6614906"/>
            <a:ext cx="12192000" cy="243094"/>
          </a:xfrm>
          <a:prstGeom prst="rect">
            <a:avLst/>
          </a:prstGeom>
          <a:solidFill>
            <a:srgbClr val="009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778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/>
  <p:txStyles>
    <p:titleStyle>
      <a:lvl1pPr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4000" b="1" i="0">
          <a:solidFill>
            <a:schemeClr val="tx1"/>
          </a:solidFill>
          <a:latin typeface="Open Sans Extrabold" panose="020B0606030504020204" pitchFamily="34" charset="0"/>
          <a:ea typeface="Open Sans Extrabold" panose="020B0606030504020204" pitchFamily="34" charset="0"/>
          <a:cs typeface="Open Sans Extrabold" panose="020B0606030504020204" pitchFamily="34" charset="0"/>
        </a:defRPr>
      </a:lvl1pPr>
      <a:lvl2pPr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2pPr>
      <a:lvl3pPr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3pPr>
      <a:lvl4pPr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4pPr>
      <a:lvl5pPr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5pPr>
      <a:lvl6pPr marL="548626"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6pPr>
      <a:lvl7pPr marL="1097253"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7pPr>
      <a:lvl8pPr marL="1645879"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8pPr>
      <a:lvl9pPr marL="2194505"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ct val="30000"/>
        </a:spcAft>
        <a:buClr>
          <a:schemeClr val="accent2"/>
        </a:buClr>
        <a:buNone/>
        <a:defRPr sz="2800" b="0" i="0">
          <a:solidFill>
            <a:schemeClr val="tx1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434329" indent="0" algn="l" rtl="0" eaLnBrk="1" fontAlgn="base" hangingPunct="1">
        <a:spcBef>
          <a:spcPct val="0"/>
        </a:spcBef>
        <a:spcAft>
          <a:spcPct val="30000"/>
        </a:spcAft>
        <a:buClr>
          <a:schemeClr val="accent2"/>
        </a:buClr>
        <a:buNone/>
        <a:defRPr>
          <a:solidFill>
            <a:srgbClr val="353535"/>
          </a:solidFill>
          <a:latin typeface="+mn-lt"/>
        </a:defRPr>
      </a:lvl2pPr>
      <a:lvl3pPr marL="967716" indent="0" algn="l" rtl="0" eaLnBrk="1" fontAlgn="base" hangingPunct="1">
        <a:spcBef>
          <a:spcPct val="0"/>
        </a:spcBef>
        <a:spcAft>
          <a:spcPct val="30000"/>
        </a:spcAft>
        <a:buClr>
          <a:schemeClr val="accent2"/>
        </a:buClr>
        <a:buNone/>
        <a:defRPr sz="1920">
          <a:solidFill>
            <a:srgbClr val="353535"/>
          </a:solidFill>
          <a:latin typeface="+mn-lt"/>
        </a:defRPr>
      </a:lvl3pPr>
      <a:lvl4pPr marL="1396330" indent="0" algn="l" rtl="0" eaLnBrk="1" fontAlgn="base" hangingPunct="1">
        <a:spcBef>
          <a:spcPct val="0"/>
        </a:spcBef>
        <a:spcAft>
          <a:spcPct val="30000"/>
        </a:spcAft>
        <a:buClr>
          <a:schemeClr val="accent2"/>
        </a:buClr>
        <a:buNone/>
        <a:defRPr sz="1680">
          <a:solidFill>
            <a:srgbClr val="353535"/>
          </a:solidFill>
          <a:latin typeface="+mn-lt"/>
        </a:defRPr>
      </a:lvl4pPr>
      <a:lvl5pPr marL="1821134" indent="0" algn="l" rtl="0" eaLnBrk="1" fontAlgn="base" hangingPunct="1">
        <a:spcBef>
          <a:spcPct val="0"/>
        </a:spcBef>
        <a:spcAft>
          <a:spcPct val="30000"/>
        </a:spcAft>
        <a:buClr>
          <a:schemeClr val="accent2"/>
        </a:buClr>
        <a:buNone/>
        <a:defRPr sz="1680">
          <a:solidFill>
            <a:srgbClr val="353535"/>
          </a:solidFill>
          <a:latin typeface="+mn-lt"/>
        </a:defRPr>
      </a:lvl5pPr>
      <a:lvl6pPr marL="2596451" indent="-226690" algn="l" rtl="0" eaLnBrk="1" fontAlgn="base" hangingPunct="1">
        <a:spcBef>
          <a:spcPct val="0"/>
        </a:spcBef>
        <a:spcAft>
          <a:spcPct val="30000"/>
        </a:spcAft>
        <a:buChar char="»"/>
        <a:defRPr sz="1680">
          <a:solidFill>
            <a:schemeClr val="tx1"/>
          </a:solidFill>
          <a:latin typeface="+mn-lt"/>
        </a:defRPr>
      </a:lvl6pPr>
      <a:lvl7pPr marL="3145077" indent="-226690" algn="l" rtl="0" eaLnBrk="1" fontAlgn="base" hangingPunct="1">
        <a:spcBef>
          <a:spcPct val="0"/>
        </a:spcBef>
        <a:spcAft>
          <a:spcPct val="30000"/>
        </a:spcAft>
        <a:buChar char="»"/>
        <a:defRPr sz="1680">
          <a:solidFill>
            <a:schemeClr val="tx1"/>
          </a:solidFill>
          <a:latin typeface="+mn-lt"/>
        </a:defRPr>
      </a:lvl7pPr>
      <a:lvl8pPr marL="3693704" indent="-226690" algn="l" rtl="0" eaLnBrk="1" fontAlgn="base" hangingPunct="1">
        <a:spcBef>
          <a:spcPct val="0"/>
        </a:spcBef>
        <a:spcAft>
          <a:spcPct val="30000"/>
        </a:spcAft>
        <a:buChar char="»"/>
        <a:defRPr sz="1680">
          <a:solidFill>
            <a:schemeClr val="tx1"/>
          </a:solidFill>
          <a:latin typeface="+mn-lt"/>
        </a:defRPr>
      </a:lvl8pPr>
      <a:lvl9pPr marL="4242330" indent="-226690" algn="l" rtl="0" eaLnBrk="1" fontAlgn="base" hangingPunct="1">
        <a:spcBef>
          <a:spcPct val="0"/>
        </a:spcBef>
        <a:spcAft>
          <a:spcPct val="30000"/>
        </a:spcAft>
        <a:buChar char="»"/>
        <a:defRPr sz="168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26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3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79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05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58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84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010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on paikkamerkki 4">
            <a:extLst>
              <a:ext uri="{FF2B5EF4-FFF2-40B4-BE49-F238E27FC236}">
                <a16:creationId xmlns:a16="http://schemas.microsoft.com/office/drawing/2014/main" id="{DE9C5905-11AF-4A81-B918-31596631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800" y="365125"/>
            <a:ext cx="10274398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title</a:t>
            </a:r>
            <a:endParaRPr lang="fi-FI" dirty="0"/>
          </a:p>
        </p:txBody>
      </p:sp>
      <p:sp>
        <p:nvSpPr>
          <p:cNvPr id="6" name="Tekstin paikkamerkki 5">
            <a:extLst>
              <a:ext uri="{FF2B5EF4-FFF2-40B4-BE49-F238E27FC236}">
                <a16:creationId xmlns:a16="http://schemas.microsoft.com/office/drawing/2014/main" id="{A911E493-C6E1-4F25-82FE-64064732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800" y="1825625"/>
            <a:ext cx="10274398" cy="4107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text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4198E355-A7E0-4858-BF2F-D2C9A14EBCDA}"/>
              </a:ext>
            </a:extLst>
          </p:cNvPr>
          <p:cNvSpPr txBox="1"/>
          <p:nvPr/>
        </p:nvSpPr>
        <p:spPr>
          <a:xfrm>
            <a:off x="431371" y="6217200"/>
            <a:ext cx="4704523" cy="288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spAutoFit/>
          </a:bodyPr>
          <a:lstStyle/>
          <a:p>
            <a:r>
              <a:rPr lang="fi-FI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UEF</a:t>
            </a:r>
            <a:r>
              <a:rPr lang="fi-FI" sz="1400" spc="-1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fi-FI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fi-FI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University</a:t>
            </a:r>
            <a:r>
              <a:rPr lang="fi-FI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Eastern Finland</a:t>
            </a:r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33F5C535-0370-4080-BB9D-023BC87A8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2000" y="6217200"/>
            <a:ext cx="62532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fi-FI" dirty="0"/>
              <a:t>Author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presentation</a:t>
            </a:r>
            <a:r>
              <a:rPr lang="fi-FI" dirty="0"/>
              <a:t>, Name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event</a:t>
            </a:r>
            <a:endParaRPr lang="fi-FI" dirty="0"/>
          </a:p>
        </p:txBody>
      </p:sp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83A45D08-D7BD-4296-8D1D-D35BD3F37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88826" y="6217200"/>
            <a:ext cx="115317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r"/>
            <a:fld id="{4537718C-E7C6-4A7E-9A57-A0461A6E8F98}" type="datetimeFigureOut">
              <a:rPr lang="fi-FI" smtClean="0"/>
              <a:pPr algn="r"/>
              <a:t>6.5.2022</a:t>
            </a:fld>
            <a:endParaRPr lang="fi-FI" dirty="0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4871E3D4-4CC6-49C2-9ED5-54B7010E0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000" y="6217200"/>
            <a:ext cx="6192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DA13E43-8BC8-48FB-A94B-C304C3541EED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363C0CE2-764E-EA45-B55A-F7E46D2E4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6614906"/>
            <a:ext cx="12192000" cy="243094"/>
          </a:xfrm>
          <a:prstGeom prst="rect">
            <a:avLst/>
          </a:prstGeom>
          <a:solidFill>
            <a:srgbClr val="009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4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/>
  <p:txStyles>
    <p:titleStyle>
      <a:lvl1pPr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4000" b="1">
          <a:solidFill>
            <a:srgbClr val="35353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2pPr>
      <a:lvl3pPr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3pPr>
      <a:lvl4pPr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4pPr>
      <a:lvl5pPr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5pPr>
      <a:lvl6pPr marL="548626"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6pPr>
      <a:lvl7pPr marL="1097253"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7pPr>
      <a:lvl8pPr marL="1645879"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8pPr>
      <a:lvl9pPr marL="2194505" algn="l" rtl="0" eaLnBrk="1" fontAlgn="base" hangingPunct="1">
        <a:lnSpc>
          <a:spcPts val="4080"/>
        </a:lnSpc>
        <a:spcBef>
          <a:spcPct val="0"/>
        </a:spcBef>
        <a:spcAft>
          <a:spcPct val="0"/>
        </a:spcAft>
        <a:defRPr sz="3360" b="1">
          <a:solidFill>
            <a:schemeClr val="tx2"/>
          </a:solidFill>
          <a:latin typeface="Palatino Linotype" pitchFamily="18" charset="0"/>
        </a:defRPr>
      </a:lvl9pPr>
    </p:titleStyle>
    <p:bodyStyle>
      <a:lvl1pPr marL="219071" indent="-219071" algn="l" rtl="0" eaLnBrk="1" fontAlgn="base" hangingPunct="1">
        <a:spcBef>
          <a:spcPct val="0"/>
        </a:spcBef>
        <a:spcAft>
          <a:spcPct val="30000"/>
        </a:spcAft>
        <a:buClr>
          <a:schemeClr val="accent2"/>
        </a:buClr>
        <a:buChar char="•"/>
        <a:defRPr sz="2800">
          <a:solidFill>
            <a:srgbClr val="353535"/>
          </a:solidFill>
          <a:latin typeface="+mn-lt"/>
          <a:ea typeface="+mn-ea"/>
          <a:cs typeface="+mn-cs"/>
        </a:defRPr>
      </a:lvl1pPr>
      <a:lvl2pPr marL="752457" indent="-318128" algn="l" rtl="0" eaLnBrk="1" fontAlgn="base" hangingPunct="1">
        <a:spcBef>
          <a:spcPct val="0"/>
        </a:spcBef>
        <a:spcAft>
          <a:spcPct val="30000"/>
        </a:spcAft>
        <a:buClr>
          <a:schemeClr val="accent2"/>
        </a:buClr>
        <a:buChar char="–"/>
        <a:defRPr sz="2400">
          <a:solidFill>
            <a:srgbClr val="353535"/>
          </a:solidFill>
          <a:latin typeface="+mn-lt"/>
        </a:defRPr>
      </a:lvl2pPr>
      <a:lvl3pPr marL="1181070" indent="-213355" algn="l" rtl="0" eaLnBrk="1" fontAlgn="base" hangingPunct="1">
        <a:spcBef>
          <a:spcPct val="0"/>
        </a:spcBef>
        <a:spcAft>
          <a:spcPct val="30000"/>
        </a:spcAft>
        <a:buClr>
          <a:schemeClr val="accent2"/>
        </a:buClr>
        <a:buChar char="•"/>
        <a:defRPr sz="2000">
          <a:solidFill>
            <a:srgbClr val="353535"/>
          </a:solidFill>
          <a:latin typeface="+mn-lt"/>
        </a:defRPr>
      </a:lvl3pPr>
      <a:lvl4pPr marL="1605876" indent="-209545" algn="l" rtl="0" eaLnBrk="1" fontAlgn="base" hangingPunct="1">
        <a:spcBef>
          <a:spcPct val="0"/>
        </a:spcBef>
        <a:spcAft>
          <a:spcPct val="30000"/>
        </a:spcAft>
        <a:buClr>
          <a:schemeClr val="accent2"/>
        </a:buClr>
        <a:buChar char="–"/>
        <a:defRPr sz="1800">
          <a:solidFill>
            <a:srgbClr val="353535"/>
          </a:solidFill>
          <a:latin typeface="+mn-lt"/>
        </a:defRPr>
      </a:lvl4pPr>
      <a:lvl5pPr marL="2047825" indent="-226690" algn="l" rtl="0" eaLnBrk="1" fontAlgn="base" hangingPunct="1">
        <a:spcBef>
          <a:spcPct val="0"/>
        </a:spcBef>
        <a:spcAft>
          <a:spcPct val="30000"/>
        </a:spcAft>
        <a:buClr>
          <a:schemeClr val="accent2"/>
        </a:buClr>
        <a:buChar char="»"/>
        <a:defRPr sz="1600">
          <a:solidFill>
            <a:srgbClr val="353535"/>
          </a:solidFill>
          <a:latin typeface="+mn-lt"/>
        </a:defRPr>
      </a:lvl5pPr>
      <a:lvl6pPr marL="2596451" indent="-226690" algn="l" rtl="0" eaLnBrk="1" fontAlgn="base" hangingPunct="1">
        <a:spcBef>
          <a:spcPct val="0"/>
        </a:spcBef>
        <a:spcAft>
          <a:spcPct val="30000"/>
        </a:spcAft>
        <a:buChar char="»"/>
        <a:defRPr sz="1680">
          <a:solidFill>
            <a:schemeClr val="tx1"/>
          </a:solidFill>
          <a:latin typeface="+mn-lt"/>
        </a:defRPr>
      </a:lvl6pPr>
      <a:lvl7pPr marL="3145077" indent="-226690" algn="l" rtl="0" eaLnBrk="1" fontAlgn="base" hangingPunct="1">
        <a:spcBef>
          <a:spcPct val="0"/>
        </a:spcBef>
        <a:spcAft>
          <a:spcPct val="30000"/>
        </a:spcAft>
        <a:buChar char="»"/>
        <a:defRPr sz="1680">
          <a:solidFill>
            <a:schemeClr val="tx1"/>
          </a:solidFill>
          <a:latin typeface="+mn-lt"/>
        </a:defRPr>
      </a:lvl7pPr>
      <a:lvl8pPr marL="3693704" indent="-226690" algn="l" rtl="0" eaLnBrk="1" fontAlgn="base" hangingPunct="1">
        <a:spcBef>
          <a:spcPct val="0"/>
        </a:spcBef>
        <a:spcAft>
          <a:spcPct val="30000"/>
        </a:spcAft>
        <a:buChar char="»"/>
        <a:defRPr sz="1680">
          <a:solidFill>
            <a:schemeClr val="tx1"/>
          </a:solidFill>
          <a:latin typeface="+mn-lt"/>
        </a:defRPr>
      </a:lvl8pPr>
      <a:lvl9pPr marL="4242330" indent="-226690" algn="l" rtl="0" eaLnBrk="1" fontAlgn="base" hangingPunct="1">
        <a:spcBef>
          <a:spcPct val="0"/>
        </a:spcBef>
        <a:spcAft>
          <a:spcPct val="30000"/>
        </a:spcAft>
        <a:buChar char="»"/>
        <a:defRPr sz="168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26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3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79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05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58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84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010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2104"/>
            <a:ext cx="9144000" cy="2387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Calibri Light"/>
              </a:rPr>
              <a:t>Speech emotion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for Speech project</a:t>
            </a:r>
          </a:p>
          <a:p>
            <a:r>
              <a:rPr lang="en-US" dirty="0"/>
              <a:t>Jere Lavikainen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502D-6C93-41C7-B35F-40634D34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609" y="622326"/>
            <a:ext cx="10128779" cy="1008064"/>
          </a:xfrm>
        </p:spPr>
        <p:txBody>
          <a:bodyPr/>
          <a:lstStyle/>
          <a:p>
            <a:r>
              <a:rPr lang="fi-FI" dirty="0" err="1"/>
              <a:t>Room</a:t>
            </a:r>
            <a:r>
              <a:rPr lang="fi-FI" dirty="0"/>
              <a:t> for </a:t>
            </a:r>
            <a:r>
              <a:rPr lang="fi-FI" dirty="0" err="1"/>
              <a:t>improvement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DE69-1D4D-4BCB-9D38-87D20976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610" y="1809776"/>
            <a:ext cx="10128779" cy="4176713"/>
          </a:xfrm>
        </p:spPr>
        <p:txBody>
          <a:bodyPr>
            <a:normAutofit fontScale="62500" lnSpcReduction="20000"/>
          </a:bodyPr>
          <a:lstStyle/>
          <a:p>
            <a:r>
              <a:rPr lang="fi-FI" dirty="0" err="1"/>
              <a:t>Where</a:t>
            </a:r>
            <a:r>
              <a:rPr lang="fi-FI" dirty="0"/>
              <a:t> </a:t>
            </a:r>
            <a:r>
              <a:rPr lang="fi-FI" dirty="0" err="1"/>
              <a:t>applicable</a:t>
            </a:r>
            <a:r>
              <a:rPr lang="fi-FI" dirty="0"/>
              <a:t>, </a:t>
            </a:r>
            <a:r>
              <a:rPr lang="fi-FI" dirty="0" err="1"/>
              <a:t>classifier</a:t>
            </a:r>
            <a:r>
              <a:rPr lang="fi-FI" dirty="0"/>
              <a:t> </a:t>
            </a:r>
            <a:r>
              <a:rPr lang="fi-FI" dirty="0" err="1"/>
              <a:t>training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weighted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unique</a:t>
            </a:r>
            <a:r>
              <a:rPr lang="fi-FI" dirty="0"/>
              <a:t> </a:t>
            </a:r>
            <a:r>
              <a:rPr lang="fi-FI" dirty="0" err="1"/>
              <a:t>subjects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languages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equal</a:t>
            </a:r>
            <a:r>
              <a:rPr lang="fi-FI" dirty="0"/>
              <a:t> </a:t>
            </a:r>
            <a:r>
              <a:rPr lang="fi-FI" dirty="0" err="1"/>
              <a:t>weights</a:t>
            </a:r>
            <a:endParaRPr lang="fi-FI" dirty="0"/>
          </a:p>
          <a:p>
            <a:pPr lvl="1"/>
            <a:r>
              <a:rPr lang="fi-FI" dirty="0"/>
              <a:t>TESS dataset</a:t>
            </a:r>
          </a:p>
          <a:p>
            <a:r>
              <a:rPr lang="fi-FI" dirty="0" err="1"/>
              <a:t>Hyperparameter</a:t>
            </a:r>
            <a:r>
              <a:rPr lang="fi-FI" dirty="0"/>
              <a:t> </a:t>
            </a:r>
            <a:r>
              <a:rPr lang="fi-FI" dirty="0" err="1"/>
              <a:t>selection</a:t>
            </a:r>
            <a:r>
              <a:rPr lang="fi-FI" dirty="0"/>
              <a:t> </a:t>
            </a:r>
            <a:r>
              <a:rPr lang="fi-FI" dirty="0" err="1"/>
              <a:t>shouldn’t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validated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randomly</a:t>
            </a:r>
            <a:r>
              <a:rPr lang="fi-FI" dirty="0"/>
              <a:t> </a:t>
            </a:r>
            <a:r>
              <a:rPr lang="fi-FI" dirty="0" err="1"/>
              <a:t>separated</a:t>
            </a:r>
            <a:r>
              <a:rPr lang="fi-FI" dirty="0"/>
              <a:t> </a:t>
            </a:r>
            <a:r>
              <a:rPr lang="fi-FI" dirty="0" err="1"/>
              <a:t>samples</a:t>
            </a:r>
            <a:endParaRPr lang="fi-FI" dirty="0"/>
          </a:p>
          <a:p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classifiers</a:t>
            </a:r>
            <a:r>
              <a:rPr lang="fi-FI" dirty="0"/>
              <a:t> and </a:t>
            </a:r>
            <a:r>
              <a:rPr lang="fi-FI" dirty="0" err="1"/>
              <a:t>features</a:t>
            </a:r>
            <a:endParaRPr lang="fi-FI" dirty="0"/>
          </a:p>
          <a:p>
            <a:pPr lvl="1"/>
            <a:r>
              <a:rPr lang="fi-FI" dirty="0" err="1"/>
              <a:t>E.g</a:t>
            </a:r>
            <a:r>
              <a:rPr lang="fi-FI" dirty="0"/>
              <a:t>., 2D CNN to </a:t>
            </a:r>
            <a:r>
              <a:rPr lang="fi-FI" dirty="0" err="1"/>
              <a:t>operate</a:t>
            </a:r>
            <a:r>
              <a:rPr lang="fi-FI" dirty="0"/>
              <a:t> on 2D </a:t>
            </a:r>
            <a:r>
              <a:rPr lang="fi-FI" dirty="0" err="1"/>
              <a:t>matrix</a:t>
            </a:r>
            <a:r>
              <a:rPr lang="fi-FI" dirty="0"/>
              <a:t> </a:t>
            </a:r>
            <a:r>
              <a:rPr lang="fi-FI" dirty="0" err="1"/>
              <a:t>features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spectrums</a:t>
            </a:r>
            <a:endParaRPr lang="fi-FI" dirty="0"/>
          </a:p>
          <a:p>
            <a:pPr lvl="1"/>
            <a:r>
              <a:rPr lang="fi-FI" dirty="0" err="1"/>
              <a:t>Smarter</a:t>
            </a:r>
            <a:r>
              <a:rPr lang="fi-FI" dirty="0"/>
              <a:t> feature </a:t>
            </a:r>
            <a:r>
              <a:rPr lang="fi-FI" dirty="0" err="1"/>
              <a:t>selection</a:t>
            </a:r>
            <a:endParaRPr lang="fi-FI" dirty="0"/>
          </a:p>
          <a:p>
            <a:r>
              <a:rPr lang="fi-FI" dirty="0"/>
              <a:t>More </a:t>
            </a:r>
            <a:r>
              <a:rPr lang="fi-FI" dirty="0" err="1"/>
              <a:t>extensive</a:t>
            </a:r>
            <a:r>
              <a:rPr lang="fi-FI" dirty="0"/>
              <a:t> </a:t>
            </a:r>
            <a:r>
              <a:rPr lang="fi-FI" dirty="0" err="1"/>
              <a:t>hyperparameter</a:t>
            </a:r>
            <a:r>
              <a:rPr lang="fi-FI" dirty="0"/>
              <a:t> </a:t>
            </a:r>
            <a:r>
              <a:rPr lang="fi-FI" dirty="0" err="1"/>
              <a:t>optimization</a:t>
            </a:r>
            <a:r>
              <a:rPr lang="fi-FI" dirty="0"/>
              <a:t> of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classifiers</a:t>
            </a:r>
            <a:endParaRPr lang="fi-FI" dirty="0"/>
          </a:p>
          <a:p>
            <a:r>
              <a:rPr lang="fi-FI" dirty="0"/>
              <a:t>More </a:t>
            </a:r>
            <a:r>
              <a:rPr lang="fi-FI" dirty="0" err="1"/>
              <a:t>diverse</a:t>
            </a:r>
            <a:r>
              <a:rPr lang="fi-FI" dirty="0"/>
              <a:t> </a:t>
            </a:r>
            <a:r>
              <a:rPr lang="fi-FI" dirty="0" err="1"/>
              <a:t>languages</a:t>
            </a:r>
            <a:r>
              <a:rPr lang="fi-FI" dirty="0"/>
              <a:t> (</a:t>
            </a:r>
            <a:r>
              <a:rPr lang="fi-FI" dirty="0" err="1"/>
              <a:t>currently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Indo</a:t>
            </a:r>
            <a:r>
              <a:rPr lang="fi-FI" dirty="0"/>
              <a:t>-European </a:t>
            </a:r>
            <a:r>
              <a:rPr lang="fi-FI" dirty="0" err="1"/>
              <a:t>language</a:t>
            </a:r>
            <a:r>
              <a:rPr lang="fi-FI" dirty="0"/>
              <a:t> </a:t>
            </a:r>
            <a:r>
              <a:rPr lang="fi-FI" dirty="0" err="1"/>
              <a:t>family</a:t>
            </a:r>
            <a:r>
              <a:rPr lang="fi-FI" dirty="0"/>
              <a:t>)</a:t>
            </a:r>
          </a:p>
          <a:p>
            <a:r>
              <a:rPr lang="fi-FI" dirty="0" err="1"/>
              <a:t>Datasets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a </a:t>
            </a:r>
            <a:r>
              <a:rPr lang="fi-FI" dirty="0" err="1"/>
              <a:t>better</a:t>
            </a:r>
            <a:r>
              <a:rPr lang="fi-FI" dirty="0"/>
              <a:t> </a:t>
            </a:r>
            <a:r>
              <a:rPr lang="fi-FI" dirty="0" err="1"/>
              <a:t>variety</a:t>
            </a:r>
            <a:r>
              <a:rPr lang="fi-FI" dirty="0"/>
              <a:t> of </a:t>
            </a:r>
            <a:r>
              <a:rPr lang="fi-FI" dirty="0" err="1"/>
              <a:t>common</a:t>
            </a:r>
            <a:r>
              <a:rPr lang="fi-FI" dirty="0"/>
              <a:t> </a:t>
            </a:r>
            <a:r>
              <a:rPr lang="fi-FI" dirty="0" err="1"/>
              <a:t>emotions</a:t>
            </a:r>
            <a:r>
              <a:rPr lang="fi-FI" dirty="0"/>
              <a:t> (</a:t>
            </a:r>
            <a:r>
              <a:rPr lang="fi-FI" dirty="0" err="1"/>
              <a:t>currently</a:t>
            </a:r>
            <a:r>
              <a:rPr lang="fi-FI" dirty="0"/>
              <a:t> 3)</a:t>
            </a:r>
          </a:p>
          <a:p>
            <a:pPr lvl="1"/>
            <a:r>
              <a:rPr lang="fi-FI" dirty="0" err="1"/>
              <a:t>Number</a:t>
            </a:r>
            <a:r>
              <a:rPr lang="fi-FI" dirty="0"/>
              <a:t> of </a:t>
            </a:r>
            <a:r>
              <a:rPr lang="fi-FI" dirty="0" err="1"/>
              <a:t>datasets</a:t>
            </a:r>
            <a:r>
              <a:rPr lang="fi-FI" dirty="0"/>
              <a:t> </a:t>
            </a:r>
            <a:r>
              <a:rPr lang="fi-FI" dirty="0" err="1"/>
              <a:t>increases</a:t>
            </a:r>
            <a:r>
              <a:rPr lang="fi-FI" dirty="0"/>
              <a:t> -&gt; </a:t>
            </a:r>
            <a:r>
              <a:rPr lang="fi-FI" dirty="0" err="1"/>
              <a:t>Number</a:t>
            </a:r>
            <a:r>
              <a:rPr lang="fi-FI" dirty="0"/>
              <a:t> of </a:t>
            </a:r>
            <a:r>
              <a:rPr lang="fi-FI" dirty="0" err="1"/>
              <a:t>common</a:t>
            </a:r>
            <a:r>
              <a:rPr lang="fi-FI" dirty="0"/>
              <a:t> </a:t>
            </a:r>
            <a:r>
              <a:rPr lang="fi-FI" dirty="0" err="1"/>
              <a:t>emotions</a:t>
            </a:r>
            <a:r>
              <a:rPr lang="fi-FI" dirty="0"/>
              <a:t> </a:t>
            </a:r>
            <a:r>
              <a:rPr lang="fi-FI" dirty="0" err="1"/>
              <a:t>decreases</a:t>
            </a:r>
            <a:endParaRPr lang="fi-FI" dirty="0"/>
          </a:p>
          <a:p>
            <a:r>
              <a:rPr lang="fi-FI" dirty="0" err="1"/>
              <a:t>Validity</a:t>
            </a:r>
            <a:r>
              <a:rPr lang="fi-FI" dirty="0"/>
              <a:t> of </a:t>
            </a:r>
            <a:r>
              <a:rPr lang="fi-FI" dirty="0" err="1"/>
              <a:t>translating</a:t>
            </a:r>
            <a:r>
              <a:rPr lang="fi-FI" dirty="0"/>
              <a:t> </a:t>
            </a:r>
            <a:r>
              <a:rPr lang="fi-FI" dirty="0" err="1"/>
              <a:t>emotions</a:t>
            </a:r>
            <a:endParaRPr lang="fi-FI" dirty="0"/>
          </a:p>
          <a:p>
            <a:pPr lvl="2"/>
            <a:r>
              <a:rPr lang="fi-FI" dirty="0" err="1"/>
              <a:t>E.g</a:t>
            </a:r>
            <a:r>
              <a:rPr lang="fi-FI" dirty="0"/>
              <a:t>.,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French</a:t>
            </a:r>
            <a:r>
              <a:rPr lang="fi-FI" dirty="0"/>
              <a:t> ”</a:t>
            </a:r>
            <a:r>
              <a:rPr lang="fi-FI" dirty="0" err="1"/>
              <a:t>joie</a:t>
            </a:r>
            <a:r>
              <a:rPr lang="fi-FI" dirty="0"/>
              <a:t>”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exactly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connotation</a:t>
            </a:r>
            <a:r>
              <a:rPr lang="fi-FI" dirty="0"/>
              <a:t> as </a:t>
            </a:r>
            <a:r>
              <a:rPr lang="fi-FI" dirty="0" err="1"/>
              <a:t>the</a:t>
            </a:r>
            <a:r>
              <a:rPr lang="fi-FI" dirty="0"/>
              <a:t> English ”</a:t>
            </a:r>
            <a:r>
              <a:rPr lang="fi-FI" dirty="0" err="1"/>
              <a:t>happiness</a:t>
            </a:r>
            <a:r>
              <a:rPr lang="fi-FI" dirty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11359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AD65-C15E-CBDC-8B0D-C7F7916B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610" y="412922"/>
            <a:ext cx="10128779" cy="1008064"/>
          </a:xfrm>
        </p:spPr>
        <p:txBody>
          <a:bodyPr/>
          <a:lstStyle/>
          <a:p>
            <a:r>
              <a:rPr lang="en-US" dirty="0">
                <a:cs typeface="Calibri Light"/>
              </a:rPr>
              <a:t>Aim of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E4E4-E87B-5EA8-B1DC-E4BF75CA6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609" y="1509630"/>
            <a:ext cx="10128779" cy="41767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 develop a method to classify the speaker's emotion to one of several classes</a:t>
            </a:r>
          </a:p>
          <a:p>
            <a:r>
              <a:rPr lang="en-US" dirty="0">
                <a:cs typeface="Calibri"/>
              </a:rPr>
              <a:t>Based on a spoken waveform of arbitrary length (one class label per audio file)</a:t>
            </a:r>
          </a:p>
          <a:p>
            <a:r>
              <a:rPr lang="en-US" dirty="0">
                <a:cs typeface="Calibri"/>
              </a:rPr>
              <a:t>Independent of</a:t>
            </a:r>
          </a:p>
          <a:p>
            <a:pPr lvl="1"/>
            <a:r>
              <a:rPr lang="en-US" dirty="0">
                <a:cs typeface="Calibri"/>
              </a:rPr>
              <a:t>Speaker's gender</a:t>
            </a:r>
          </a:p>
          <a:p>
            <a:pPr lvl="1"/>
            <a:r>
              <a:rPr lang="en-US" dirty="0">
                <a:cs typeface="Calibri"/>
              </a:rPr>
              <a:t>Language</a:t>
            </a:r>
          </a:p>
          <a:p>
            <a:pPr lvl="1"/>
            <a:r>
              <a:rPr lang="en-US" dirty="0">
                <a:cs typeface="Calibri"/>
              </a:rPr>
              <a:t>Recording conditions</a:t>
            </a:r>
          </a:p>
        </p:txBody>
      </p:sp>
    </p:spTree>
    <p:extLst>
      <p:ext uri="{BB962C8B-B14F-4D97-AF65-F5344CB8AC3E}">
        <p14:creationId xmlns:p14="http://schemas.microsoft.com/office/powerpoint/2010/main" val="76866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6D6A-EB83-C5BB-C00F-17AD1953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610" y="364060"/>
            <a:ext cx="10128779" cy="1008064"/>
          </a:xfrm>
        </p:spPr>
        <p:txBody>
          <a:bodyPr/>
          <a:lstStyle/>
          <a:p>
            <a:r>
              <a:rPr lang="en-US" dirty="0">
                <a:cs typeface="Calibri Light"/>
              </a:rPr>
              <a:t>Utilized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C1519-556D-95FE-434B-417CCC74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cs typeface="Calibri"/>
              </a:rPr>
              <a:t>Acted emotional speech dynamic database (AESDD)</a:t>
            </a:r>
          </a:p>
          <a:p>
            <a:pPr lvl="1"/>
            <a:r>
              <a:rPr lang="en-US" b="1" dirty="0">
                <a:cs typeface="Calibri"/>
              </a:rPr>
              <a:t>Greek</a:t>
            </a:r>
          </a:p>
          <a:p>
            <a:pPr lvl="1"/>
            <a:r>
              <a:rPr lang="en-US" dirty="0">
                <a:cs typeface="Calibri"/>
              </a:rPr>
              <a:t>6(?) actors (at least 2 male, 3 female)</a:t>
            </a:r>
          </a:p>
          <a:p>
            <a:pPr lvl="1"/>
            <a:r>
              <a:rPr lang="en-US" dirty="0">
                <a:cs typeface="Calibri"/>
              </a:rPr>
              <a:t>Emotions: </a:t>
            </a:r>
            <a:r>
              <a:rPr lang="en-US" b="1" dirty="0">
                <a:cs typeface="Calibri"/>
              </a:rPr>
              <a:t>anger</a:t>
            </a:r>
            <a:r>
              <a:rPr lang="en-US" dirty="0">
                <a:cs typeface="Calibri"/>
              </a:rPr>
              <a:t>, disgust, fear, </a:t>
            </a:r>
            <a:r>
              <a:rPr lang="en-US" b="1" dirty="0">
                <a:cs typeface="Calibri"/>
              </a:rPr>
              <a:t>happiness</a:t>
            </a:r>
            <a:r>
              <a:rPr lang="en-US" dirty="0">
                <a:cs typeface="Calibri"/>
              </a:rPr>
              <a:t>, </a:t>
            </a:r>
            <a:r>
              <a:rPr lang="en-US" b="1" dirty="0">
                <a:cs typeface="Calibri"/>
              </a:rPr>
              <a:t>sadness</a:t>
            </a:r>
          </a:p>
          <a:p>
            <a:r>
              <a:rPr lang="en-US" dirty="0">
                <a:cs typeface="Calibri"/>
              </a:rPr>
              <a:t>Berlin emotional speech database</a:t>
            </a:r>
          </a:p>
          <a:p>
            <a:pPr lvl="1"/>
            <a:r>
              <a:rPr lang="en-US" b="1" dirty="0">
                <a:cs typeface="Calibri"/>
              </a:rPr>
              <a:t>German</a:t>
            </a:r>
          </a:p>
          <a:p>
            <a:pPr lvl="1"/>
            <a:r>
              <a:rPr lang="en-US" dirty="0">
                <a:cs typeface="Calibri"/>
              </a:rPr>
              <a:t>10 actors (5 male, 5 female)</a:t>
            </a:r>
          </a:p>
          <a:p>
            <a:pPr lvl="1"/>
            <a:r>
              <a:rPr lang="en-US" dirty="0">
                <a:cs typeface="Calibri"/>
              </a:rPr>
              <a:t>Emotions: </a:t>
            </a:r>
            <a:r>
              <a:rPr lang="en-US" b="1" dirty="0">
                <a:cs typeface="Calibri"/>
              </a:rPr>
              <a:t>anger</a:t>
            </a:r>
            <a:r>
              <a:rPr lang="en-US" dirty="0">
                <a:cs typeface="Calibri"/>
              </a:rPr>
              <a:t>, boredom, disgust, fear/anxiety, </a:t>
            </a:r>
            <a:r>
              <a:rPr lang="en-US" b="1" dirty="0">
                <a:cs typeface="Calibri"/>
              </a:rPr>
              <a:t>happiness</a:t>
            </a:r>
            <a:r>
              <a:rPr lang="en-US" dirty="0">
                <a:cs typeface="Calibri"/>
              </a:rPr>
              <a:t>, </a:t>
            </a:r>
            <a:r>
              <a:rPr lang="en-US" b="1" dirty="0">
                <a:cs typeface="Calibri"/>
              </a:rPr>
              <a:t>sadness</a:t>
            </a:r>
          </a:p>
          <a:p>
            <a:r>
              <a:rPr lang="en-US" dirty="0" err="1">
                <a:cs typeface="Calibri"/>
              </a:rPr>
              <a:t>Oréau</a:t>
            </a:r>
            <a:endParaRPr lang="en-US" dirty="0">
              <a:cs typeface="Calibri"/>
            </a:endParaRPr>
          </a:p>
          <a:p>
            <a:pPr lvl="1"/>
            <a:r>
              <a:rPr lang="en-US" b="1" dirty="0">
                <a:cs typeface="Calibri"/>
              </a:rPr>
              <a:t>French</a:t>
            </a:r>
          </a:p>
          <a:p>
            <a:pPr lvl="1"/>
            <a:r>
              <a:rPr lang="en-US" dirty="0">
                <a:cs typeface="Calibri"/>
              </a:rPr>
              <a:t>32 non-professional actors (24 male, 8 female)</a:t>
            </a:r>
          </a:p>
          <a:p>
            <a:pPr lvl="1"/>
            <a:r>
              <a:rPr lang="en-US" dirty="0">
                <a:cs typeface="Calibri"/>
              </a:rPr>
              <a:t>Emotions: </a:t>
            </a:r>
            <a:r>
              <a:rPr lang="en-US" b="1" dirty="0">
                <a:cs typeface="Calibri"/>
              </a:rPr>
              <a:t>anger</a:t>
            </a:r>
            <a:r>
              <a:rPr lang="en-US" dirty="0">
                <a:cs typeface="Calibri"/>
              </a:rPr>
              <a:t>, disgust, fear, </a:t>
            </a:r>
            <a:r>
              <a:rPr lang="en-US" b="1" dirty="0">
                <a:cs typeface="Calibri"/>
              </a:rPr>
              <a:t>joy</a:t>
            </a:r>
            <a:r>
              <a:rPr lang="en-US" dirty="0">
                <a:cs typeface="Calibri"/>
              </a:rPr>
              <a:t>, neutral, </a:t>
            </a:r>
            <a:r>
              <a:rPr lang="en-US" b="1" dirty="0">
                <a:cs typeface="Calibri"/>
              </a:rPr>
              <a:t>sadness</a:t>
            </a:r>
            <a:r>
              <a:rPr lang="en-US" dirty="0">
                <a:cs typeface="Calibri"/>
              </a:rPr>
              <a:t>, surprise (originally given in French)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4C247D-DA7B-0A00-A3E0-581EF9C1637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Ryerson audio-visual database of emotional speech and song (RAVDESS)</a:t>
            </a:r>
          </a:p>
          <a:p>
            <a:pPr lvl="1"/>
            <a:r>
              <a:rPr lang="en-US" b="1" dirty="0">
                <a:cs typeface="Calibri"/>
              </a:rPr>
              <a:t>English</a:t>
            </a:r>
          </a:p>
          <a:p>
            <a:pPr lvl="1"/>
            <a:r>
              <a:rPr lang="en-US" dirty="0">
                <a:cs typeface="Calibri"/>
              </a:rPr>
              <a:t>24 professional actors (12 male, 12 female)</a:t>
            </a:r>
          </a:p>
          <a:p>
            <a:pPr lvl="1"/>
            <a:r>
              <a:rPr lang="en-US" dirty="0">
                <a:cs typeface="Calibri"/>
              </a:rPr>
              <a:t>Emotions (speech): </a:t>
            </a:r>
            <a:r>
              <a:rPr lang="en-US" b="1" dirty="0">
                <a:cs typeface="Calibri"/>
              </a:rPr>
              <a:t>angry</a:t>
            </a:r>
            <a:r>
              <a:rPr lang="en-US" dirty="0">
                <a:cs typeface="Calibri"/>
              </a:rPr>
              <a:t>, calm, disgust, fearful, </a:t>
            </a:r>
            <a:r>
              <a:rPr lang="en-US" b="1" dirty="0">
                <a:cs typeface="Calibri"/>
              </a:rPr>
              <a:t>happy</a:t>
            </a:r>
            <a:r>
              <a:rPr lang="en-US" dirty="0">
                <a:cs typeface="Calibri"/>
              </a:rPr>
              <a:t>, </a:t>
            </a:r>
            <a:r>
              <a:rPr lang="en-US" b="1" dirty="0">
                <a:cs typeface="Calibri"/>
              </a:rPr>
              <a:t>sad</a:t>
            </a:r>
            <a:r>
              <a:rPr lang="en-US" dirty="0">
                <a:cs typeface="Calibri"/>
              </a:rPr>
              <a:t>, surprise</a:t>
            </a:r>
          </a:p>
          <a:p>
            <a:r>
              <a:rPr lang="en-US" dirty="0">
                <a:cs typeface="Calibri"/>
              </a:rPr>
              <a:t>Toronto emotional speech set (TESS)</a:t>
            </a:r>
          </a:p>
          <a:p>
            <a:pPr lvl="1"/>
            <a:r>
              <a:rPr lang="en-US" b="1" dirty="0">
                <a:cs typeface="Calibri"/>
              </a:rPr>
              <a:t>English</a:t>
            </a:r>
          </a:p>
          <a:p>
            <a:pPr lvl="1"/>
            <a:r>
              <a:rPr lang="en-US" dirty="0">
                <a:cs typeface="Calibri"/>
              </a:rPr>
              <a:t>2 musically trained actresses</a:t>
            </a:r>
          </a:p>
          <a:p>
            <a:pPr lvl="1"/>
            <a:r>
              <a:rPr lang="en-US" dirty="0">
                <a:cs typeface="Calibri"/>
              </a:rPr>
              <a:t>Emotions: </a:t>
            </a:r>
            <a:r>
              <a:rPr lang="en-US" b="1" dirty="0">
                <a:cs typeface="Calibri"/>
              </a:rPr>
              <a:t>anger</a:t>
            </a:r>
            <a:r>
              <a:rPr lang="en-US" dirty="0">
                <a:cs typeface="Calibri"/>
              </a:rPr>
              <a:t>, disgust, fear, </a:t>
            </a:r>
            <a:r>
              <a:rPr lang="en-US" b="1" dirty="0">
                <a:cs typeface="Calibri"/>
              </a:rPr>
              <a:t>happiness</a:t>
            </a:r>
            <a:r>
              <a:rPr lang="en-US" dirty="0">
                <a:cs typeface="Calibri"/>
              </a:rPr>
              <a:t>, neutral, pleasant surprise, </a:t>
            </a:r>
            <a:r>
              <a:rPr lang="en-US" b="1" dirty="0">
                <a:cs typeface="Calibri"/>
              </a:rPr>
              <a:t>sadness</a:t>
            </a:r>
          </a:p>
          <a:p>
            <a:r>
              <a:rPr lang="en-US" dirty="0">
                <a:cs typeface="Calibri"/>
              </a:rPr>
              <a:t>Urdu dataset</a:t>
            </a:r>
          </a:p>
          <a:p>
            <a:pPr lvl="1"/>
            <a:r>
              <a:rPr lang="en-US" b="1" dirty="0">
                <a:cs typeface="Calibri"/>
              </a:rPr>
              <a:t>Urdu</a:t>
            </a:r>
          </a:p>
          <a:p>
            <a:pPr lvl="1"/>
            <a:r>
              <a:rPr lang="en-US" dirty="0">
                <a:cs typeface="Calibri"/>
              </a:rPr>
              <a:t>38 speakers, data created from YouTube</a:t>
            </a:r>
          </a:p>
          <a:p>
            <a:pPr lvl="1"/>
            <a:r>
              <a:rPr lang="en-US" dirty="0">
                <a:cs typeface="Calibri"/>
              </a:rPr>
              <a:t>Emotions: </a:t>
            </a:r>
            <a:r>
              <a:rPr lang="en-US" b="1" dirty="0">
                <a:cs typeface="Calibri"/>
              </a:rPr>
              <a:t>angry</a:t>
            </a:r>
            <a:r>
              <a:rPr lang="en-US" dirty="0">
                <a:cs typeface="Calibri"/>
              </a:rPr>
              <a:t>, </a:t>
            </a:r>
            <a:r>
              <a:rPr lang="en-US" b="1" dirty="0">
                <a:cs typeface="Calibri"/>
              </a:rPr>
              <a:t>happy</a:t>
            </a:r>
            <a:r>
              <a:rPr lang="en-US" dirty="0">
                <a:cs typeface="Calibri"/>
              </a:rPr>
              <a:t>, neutral, </a:t>
            </a:r>
            <a:r>
              <a:rPr lang="en-US" b="1" dirty="0">
                <a:cs typeface="Calibri"/>
              </a:rPr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76163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2063-D9CD-D52E-78B0-ED39D2A9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610" y="454803"/>
            <a:ext cx="10128779" cy="1008064"/>
          </a:xfrm>
        </p:spPr>
        <p:txBody>
          <a:bodyPr/>
          <a:lstStyle/>
          <a:p>
            <a:r>
              <a:rPr lang="en-US" dirty="0">
                <a:cs typeface="Calibri Light"/>
              </a:rPr>
              <a:t>Included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881E-E8BC-6F93-F321-39AC72AB6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610" y="1670172"/>
            <a:ext cx="10128779" cy="41767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Anger, happiness, sadness</a:t>
            </a:r>
          </a:p>
          <a:p>
            <a:pPr lvl="1"/>
            <a:r>
              <a:rPr lang="en-US" dirty="0">
                <a:cs typeface="Calibri"/>
              </a:rPr>
              <a:t>The only common emotion classes in all 6 datasets</a:t>
            </a:r>
          </a:p>
          <a:p>
            <a:r>
              <a:rPr lang="en-US" dirty="0">
                <a:cs typeface="Calibri"/>
              </a:rPr>
              <a:t>Generalizations (“joy” == “happiness”) and translations (“joie” -&gt; “happiness”) had to be made</a:t>
            </a:r>
          </a:p>
        </p:txBody>
      </p:sp>
    </p:spTree>
    <p:extLst>
      <p:ext uri="{BB962C8B-B14F-4D97-AF65-F5344CB8AC3E}">
        <p14:creationId xmlns:p14="http://schemas.microsoft.com/office/powerpoint/2010/main" val="119285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C518C2-3374-C2D1-EDEC-BE6C48EAB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8655"/>
          <a:stretch/>
        </p:blipFill>
        <p:spPr>
          <a:xfrm>
            <a:off x="1907908" y="1197095"/>
            <a:ext cx="8376184" cy="4482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3533F5-EBEC-27CE-C8C5-82348CD8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610" y="615346"/>
            <a:ext cx="10128779" cy="1008064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Final distribution of data when only 3 classes are included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2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AB92-B251-CCEF-C1CB-63E1F178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610" y="475743"/>
            <a:ext cx="10128779" cy="1008064"/>
          </a:xfrm>
        </p:spPr>
        <p:txBody>
          <a:bodyPr/>
          <a:lstStyle/>
          <a:p>
            <a:r>
              <a:rPr lang="en-US" dirty="0">
                <a:cs typeface="Calibri Light"/>
              </a:rPr>
              <a:t>Preprocessing &amp; feature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0DB6-07C2-FF5F-06DE-3F3A7B3FD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1609" y="1607351"/>
                <a:ext cx="10128779" cy="4176713"/>
              </a:xfrm>
            </p:spPr>
            <p:txBody>
              <a:bodyPr vert="horz" lIns="91440" tIns="45720" rIns="91440" bIns="45720" rtlCol="0" anchor="t">
                <a:normAutofit fontScale="62500" lnSpcReduction="20000"/>
              </a:bodyPr>
              <a:lstStyle/>
              <a:p>
                <a:r>
                  <a:rPr lang="en-US" dirty="0">
                    <a:cs typeface="Calibri"/>
                  </a:rPr>
                  <a:t>Waveform resampling to the same frequency (16 kHz)</a:t>
                </a:r>
              </a:p>
              <a:p>
                <a:pPr lvl="1"/>
                <a:r>
                  <a:rPr lang="en-US" dirty="0">
                    <a:cs typeface="Calibri"/>
                  </a:rPr>
                  <a:t>Lowpass filtering to remove high-frequency content first</a:t>
                </a:r>
              </a:p>
              <a:p>
                <a:r>
                  <a:rPr lang="en-US" dirty="0">
                    <a:cs typeface="Calibri"/>
                  </a:rPr>
                  <a:t>VAD to remove data without speech</a:t>
                </a:r>
              </a:p>
              <a:p>
                <a:pPr lvl="1"/>
                <a:r>
                  <a:rPr lang="en-US" dirty="0">
                    <a:cs typeface="Calibri"/>
                  </a:rPr>
                  <a:t>Based on squared waveform smoothed with 200 </a:t>
                </a:r>
                <a:r>
                  <a:rPr lang="en-US" dirty="0" err="1">
                    <a:cs typeface="Calibri"/>
                  </a:rPr>
                  <a:t>ms</a:t>
                </a:r>
                <a:r>
                  <a:rPr lang="en-US" dirty="0">
                    <a:cs typeface="Calibri"/>
                  </a:rPr>
                  <a:t> MA window</a:t>
                </a:r>
              </a:p>
              <a:p>
                <a:pPr lvl="1"/>
                <a:r>
                  <a:rPr lang="en-US" dirty="0">
                    <a:cs typeface="Calibri"/>
                  </a:rPr>
                  <a:t>if (smoothed value &lt; median of smoothed values) -&gt; remove data point</a:t>
                </a:r>
              </a:p>
              <a:p>
                <a:r>
                  <a:rPr lang="en-US" dirty="0">
                    <a:cs typeface="Calibri"/>
                  </a:rPr>
                  <a:t>Features from 25 </a:t>
                </a:r>
                <a:r>
                  <a:rPr lang="en-US" dirty="0" err="1">
                    <a:cs typeface="Calibri"/>
                  </a:rPr>
                  <a:t>ms</a:t>
                </a:r>
                <a:r>
                  <a:rPr lang="en-US" dirty="0">
                    <a:cs typeface="Calibri"/>
                  </a:rPr>
                  <a:t> frames (Hamming window), 10 </a:t>
                </a:r>
                <a:r>
                  <a:rPr lang="en-US" dirty="0" err="1">
                    <a:cs typeface="Calibri"/>
                  </a:rPr>
                  <a:t>ms</a:t>
                </a:r>
                <a:r>
                  <a:rPr lang="en-US" dirty="0">
                    <a:cs typeface="Calibri"/>
                  </a:rPr>
                  <a:t> hop</a:t>
                </a:r>
              </a:p>
              <a:p>
                <a:pPr lvl="1"/>
                <a:r>
                  <a:rPr lang="en-US" dirty="0">
                    <a:cs typeface="Calibri"/>
                  </a:rPr>
                  <a:t>MFCC (13 coefficients)</a:t>
                </a:r>
              </a:p>
              <a:p>
                <a:pPr lvl="1"/>
                <a:r>
                  <a:rPr lang="en-US" dirty="0">
                    <a:cs typeface="Calibri"/>
                  </a:rPr>
                  <a:t>F0</a:t>
                </a:r>
              </a:p>
              <a:p>
                <a:pPr lvl="1"/>
                <a:r>
                  <a:rPr lang="en-US" dirty="0">
                    <a:cs typeface="Calibri"/>
                  </a:rPr>
                  <a:t>Spectral descriptors from </a:t>
                </a:r>
                <a:r>
                  <a:rPr lang="en-US" dirty="0" err="1">
                    <a:cs typeface="Calibri"/>
                  </a:rPr>
                  <a:t>mel</a:t>
                </a:r>
                <a:r>
                  <a:rPr lang="en-US" dirty="0">
                    <a:cs typeface="Calibri"/>
                  </a:rPr>
                  <a:t> spectrum (centroid, crest, decrease, entropy, flatness, flux, kurtosis, </a:t>
                </a:r>
                <a:r>
                  <a:rPr lang="en-US" dirty="0" err="1">
                    <a:cs typeface="Calibri"/>
                  </a:rPr>
                  <a:t>rolloff</a:t>
                </a:r>
                <a:r>
                  <a:rPr lang="en-US" dirty="0">
                    <a:cs typeface="Calibri"/>
                  </a:rPr>
                  <a:t> point, skewness, slope, spread)</a:t>
                </a:r>
              </a:p>
              <a:p>
                <a:pPr lvl="1"/>
                <a:r>
                  <a:rPr lang="en-US" dirty="0">
                    <a:cs typeface="Calibri"/>
                  </a:rPr>
                  <a:t>Harmonic ratio (power of fundamental frequency / total power in frame)</a:t>
                </a:r>
              </a:p>
              <a:p>
                <a:pPr lvl="1"/>
                <a:r>
                  <a:rPr lang="en-US" dirty="0">
                    <a:cs typeface="Calibri"/>
                  </a:rPr>
                  <a:t>Zero-cross rate (rate of sign change of signal)</a:t>
                </a:r>
              </a:p>
              <a:p>
                <a:pPr lvl="1"/>
                <a:r>
                  <a:rPr lang="en-US" dirty="0">
                    <a:cs typeface="Calibri"/>
                  </a:rPr>
                  <a:t>Short-time energy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/>
                      <m:sup/>
                      <m:e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eqArr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𝑁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𝑖</m:t>
                            </m:r>
                          </m:e>
                        </m:eqArr>
                      </m:e>
                    </m:nary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cs typeface="Calibri"/>
                  </a:rPr>
                  <a:t>)</a:t>
                </a:r>
              </a:p>
              <a:p>
                <a:r>
                  <a:rPr lang="en-US" dirty="0">
                    <a:cs typeface="Calibri"/>
                  </a:rPr>
                  <a:t>Features were calculated for each frame in waveform -&gt; mean of all frames</a:t>
                </a:r>
              </a:p>
              <a:p>
                <a:pPr lvl="1"/>
                <a:r>
                  <a:rPr lang="en-US" dirty="0">
                    <a:cs typeface="Calibri"/>
                  </a:rPr>
                  <a:t>Total of 28 features per waveform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0DB6-07C2-FF5F-06DE-3F3A7B3FD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1609" y="1607351"/>
                <a:ext cx="10128779" cy="4176713"/>
              </a:xfrm>
              <a:blipFill>
                <a:blip r:embed="rId2"/>
                <a:stretch>
                  <a:fillRect l="-361" t="-2044" b="-292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46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7A3D-2F43-B8AD-66BA-41BEB6A56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609" y="398961"/>
            <a:ext cx="10128779" cy="1008064"/>
          </a:xfrm>
        </p:spPr>
        <p:txBody>
          <a:bodyPr/>
          <a:lstStyle/>
          <a:p>
            <a:r>
              <a:rPr lang="en-GB" dirty="0"/>
              <a:t>Classification algorithms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0A70-809F-9F38-4BC6-ACA3B4A89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610" y="1665291"/>
            <a:ext cx="10128779" cy="4176713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K-nearest </a:t>
            </a:r>
            <a:r>
              <a:rPr lang="en-GB" dirty="0" err="1"/>
              <a:t>neighbors</a:t>
            </a:r>
            <a:endParaRPr lang="en-GB" dirty="0"/>
          </a:p>
          <a:p>
            <a:pPr lvl="1"/>
            <a:r>
              <a:rPr lang="en-GB" dirty="0"/>
              <a:t>Optimized for distance type and number of nearest </a:t>
            </a:r>
            <a:r>
              <a:rPr lang="en-GB" dirty="0" err="1"/>
              <a:t>neighbors</a:t>
            </a:r>
            <a:endParaRPr lang="en-GB" dirty="0"/>
          </a:p>
          <a:p>
            <a:r>
              <a:rPr lang="en-GB" dirty="0"/>
              <a:t>Decision tree</a:t>
            </a:r>
          </a:p>
          <a:p>
            <a:pPr lvl="1"/>
            <a:r>
              <a:rPr lang="en-GB" dirty="0"/>
              <a:t>Maximum of 100 splits</a:t>
            </a:r>
          </a:p>
          <a:p>
            <a:pPr lvl="1"/>
            <a:r>
              <a:rPr lang="en-GB" dirty="0"/>
              <a:t>Optimized for minimum leaf size</a:t>
            </a:r>
          </a:p>
          <a:p>
            <a:r>
              <a:rPr lang="en-GB" dirty="0"/>
              <a:t>Ensemble of decision trees</a:t>
            </a:r>
          </a:p>
          <a:p>
            <a:pPr lvl="1"/>
            <a:r>
              <a:rPr lang="en-GB" dirty="0"/>
              <a:t>Maximum of 100 splits</a:t>
            </a:r>
          </a:p>
          <a:p>
            <a:pPr lvl="1"/>
            <a:r>
              <a:rPr lang="en-GB" dirty="0"/>
              <a:t>Optimized for method, number of learning cycles, learning rate, and minimum leaf size</a:t>
            </a:r>
          </a:p>
          <a:p>
            <a:r>
              <a:rPr lang="en-GB" dirty="0"/>
              <a:t>Fully connected feedforward neural network</a:t>
            </a:r>
          </a:p>
          <a:p>
            <a:pPr lvl="1"/>
            <a:r>
              <a:rPr lang="en-GB" dirty="0"/>
              <a:t>3 hidden layers, 5 nodes each</a:t>
            </a:r>
          </a:p>
          <a:p>
            <a:pPr lvl="1"/>
            <a:r>
              <a:rPr lang="en-GB" dirty="0" err="1"/>
              <a:t>ReLU</a:t>
            </a:r>
            <a:r>
              <a:rPr lang="en-GB" dirty="0"/>
              <a:t> activation function</a:t>
            </a:r>
          </a:p>
          <a:p>
            <a:pPr lvl="1"/>
            <a:r>
              <a:rPr lang="en-GB" dirty="0"/>
              <a:t>Training stopped when accuracy on a validation set fails to decrease</a:t>
            </a:r>
          </a:p>
          <a:p>
            <a:r>
              <a:rPr lang="en-GB" dirty="0"/>
              <a:t>Support vector machine</a:t>
            </a:r>
          </a:p>
          <a:p>
            <a:pPr lvl="1"/>
            <a:r>
              <a:rPr lang="en-GB" dirty="0"/>
              <a:t>Gaussian kernel</a:t>
            </a:r>
          </a:p>
          <a:p>
            <a:pPr lvl="1"/>
            <a:r>
              <a:rPr lang="en-GB" dirty="0"/>
              <a:t>Optimized for box constraint and kernel scale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6707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8E16B-018E-7B5A-6BBD-6AF91CFC2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5773" y="0"/>
            <a:ext cx="7020454" cy="6214010"/>
          </a:xfrm>
        </p:spPr>
      </p:pic>
    </p:spTree>
    <p:extLst>
      <p:ext uri="{BB962C8B-B14F-4D97-AF65-F5344CB8AC3E}">
        <p14:creationId xmlns:p14="http://schemas.microsoft.com/office/powerpoint/2010/main" val="67048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7F1E-13CF-8354-C6EB-D8C0289A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610" y="302532"/>
            <a:ext cx="10128779" cy="1008064"/>
          </a:xfrm>
        </p:spPr>
        <p:txBody>
          <a:bodyPr/>
          <a:lstStyle/>
          <a:p>
            <a:r>
              <a:rPr lang="en-US" dirty="0">
                <a:cs typeface="Calibri Light"/>
              </a:rPr>
              <a:t>Results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577EE5-6A6D-1ECE-A3E3-8CAE411E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234"/>
            <a:ext cx="5257800" cy="2624094"/>
          </a:xfrm>
        </p:spPr>
        <p:txBody>
          <a:bodyPr/>
          <a:lstStyle/>
          <a:p>
            <a:r>
              <a:rPr lang="en-GB" dirty="0"/>
              <a:t>Neural network and SVM classifiers had the best accuracy in most cases</a:t>
            </a:r>
          </a:p>
          <a:p>
            <a:r>
              <a:rPr lang="en-GB" dirty="0"/>
              <a:t>Accuracy was poor in general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D25F664-AC41-BB42-BA6A-43619B2E7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93041" y="349502"/>
            <a:ext cx="4009340" cy="3007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337537-D7D5-6BDA-142E-1B7197A77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798452"/>
            <a:ext cx="5134692" cy="10574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790186-A6BB-2BFB-7DEF-0DD6C04E652A}"/>
              </a:ext>
            </a:extLst>
          </p:cNvPr>
          <p:cNvSpPr txBox="1"/>
          <p:nvPr/>
        </p:nvSpPr>
        <p:spPr>
          <a:xfrm>
            <a:off x="838200" y="3921780"/>
            <a:ext cx="5134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Classification accuracies of various classifiers when each dataset is used as the test set in turn:</a:t>
            </a:r>
            <a:endParaRPr lang="en-FI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D1BA4EB-82C9-6757-3FA5-A6379D63C3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093041" y="3603500"/>
            <a:ext cx="4009340" cy="30070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1B8203-218E-D627-4B0A-73EB9E925219}"/>
              </a:ext>
            </a:extLst>
          </p:cNvPr>
          <p:cNvSpPr txBox="1"/>
          <p:nvPr/>
        </p:nvSpPr>
        <p:spPr>
          <a:xfrm>
            <a:off x="7490911" y="-30154"/>
            <a:ext cx="361147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Confusion matrix for NNs:</a:t>
            </a:r>
            <a:endParaRPr lang="en-FI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824D7-8D39-BC61-CB88-B194D57BF1BB}"/>
              </a:ext>
            </a:extLst>
          </p:cNvPr>
          <p:cNvSpPr txBox="1"/>
          <p:nvPr/>
        </p:nvSpPr>
        <p:spPr>
          <a:xfrm>
            <a:off x="7490911" y="3324898"/>
            <a:ext cx="361147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Confusion matrix for SVMs: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54761111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UEF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077E9E"/>
      </a:accent1>
      <a:accent2>
        <a:srgbClr val="006788"/>
      </a:accent2>
      <a:accent3>
        <a:srgbClr val="FFFFFF"/>
      </a:accent3>
      <a:accent4>
        <a:srgbClr val="000000"/>
      </a:accent4>
      <a:accent5>
        <a:srgbClr val="28B8CE"/>
      </a:accent5>
      <a:accent6>
        <a:srgbClr val="005D7B"/>
      </a:accent6>
      <a:hlink>
        <a:srgbClr val="009FB8"/>
      </a:hlink>
      <a:folHlink>
        <a:srgbClr val="28B8CE"/>
      </a:folHlink>
    </a:clrScheme>
    <a:fontScheme name="Otsikko UEF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ef_basic_laajamalli-3 1">
        <a:dk1>
          <a:srgbClr val="000000"/>
        </a:dk1>
        <a:lt1>
          <a:srgbClr val="FFFFFF"/>
        </a:lt1>
        <a:dk2>
          <a:srgbClr val="000000"/>
        </a:dk2>
        <a:lt2>
          <a:srgbClr val="D4D4D4"/>
        </a:lt2>
        <a:accent1>
          <a:srgbClr val="D4D800"/>
        </a:accent1>
        <a:accent2>
          <a:srgbClr val="006788"/>
        </a:accent2>
        <a:accent3>
          <a:srgbClr val="FFFFFF"/>
        </a:accent3>
        <a:accent4>
          <a:srgbClr val="000000"/>
        </a:accent4>
        <a:accent5>
          <a:srgbClr val="E6E9AA"/>
        </a:accent5>
        <a:accent6>
          <a:srgbClr val="005D7B"/>
        </a:accent6>
        <a:hlink>
          <a:srgbClr val="009FB8"/>
        </a:hlink>
        <a:folHlink>
          <a:srgbClr val="F9B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sitys6" id="{9CA3617A-E4ED-1D42-8146-1A29699D3D27}" vid="{78D278B3-9209-8D40-9078-94D8F1503936}"/>
    </a:ext>
  </a:extLst>
</a:theme>
</file>

<file path=ppt/theme/theme2.xml><?xml version="1.0" encoding="utf-8"?>
<a:theme xmlns:a="http://schemas.openxmlformats.org/drawingml/2006/main" name="Basic">
  <a:themeElements>
    <a:clrScheme name="UEF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077E9E"/>
      </a:accent1>
      <a:accent2>
        <a:srgbClr val="006788"/>
      </a:accent2>
      <a:accent3>
        <a:srgbClr val="FFFFFF"/>
      </a:accent3>
      <a:accent4>
        <a:srgbClr val="000000"/>
      </a:accent4>
      <a:accent5>
        <a:srgbClr val="28B8CE"/>
      </a:accent5>
      <a:accent6>
        <a:srgbClr val="005D7B"/>
      </a:accent6>
      <a:hlink>
        <a:srgbClr val="009FB8"/>
      </a:hlink>
      <a:folHlink>
        <a:srgbClr val="28B8CE"/>
      </a:folHlink>
    </a:clrScheme>
    <a:fontScheme name="UEF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ef_basic_laajamalli-3 1">
        <a:dk1>
          <a:srgbClr val="000000"/>
        </a:dk1>
        <a:lt1>
          <a:srgbClr val="FFFFFF"/>
        </a:lt1>
        <a:dk2>
          <a:srgbClr val="000000"/>
        </a:dk2>
        <a:lt2>
          <a:srgbClr val="D4D4D4"/>
        </a:lt2>
        <a:accent1>
          <a:srgbClr val="D4D800"/>
        </a:accent1>
        <a:accent2>
          <a:srgbClr val="006788"/>
        </a:accent2>
        <a:accent3>
          <a:srgbClr val="FFFFFF"/>
        </a:accent3>
        <a:accent4>
          <a:srgbClr val="000000"/>
        </a:accent4>
        <a:accent5>
          <a:srgbClr val="E6E9AA"/>
        </a:accent5>
        <a:accent6>
          <a:srgbClr val="005D7B"/>
        </a:accent6>
        <a:hlink>
          <a:srgbClr val="009FB8"/>
        </a:hlink>
        <a:folHlink>
          <a:srgbClr val="F9B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sitys6" id="{9CA3617A-E4ED-1D42-8146-1A29699D3D27}" vid="{2D6ED54E-3A08-0C46-A562-4EDA481BD038}"/>
    </a:ext>
  </a:extLst>
</a:theme>
</file>

<file path=ppt/theme/theme3.xml><?xml version="1.0" encoding="utf-8"?>
<a:theme xmlns:a="http://schemas.openxmlformats.org/drawingml/2006/main" name="Section Headers">
  <a:themeElements>
    <a:clrScheme name="UEF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077E9E"/>
      </a:accent1>
      <a:accent2>
        <a:srgbClr val="006788"/>
      </a:accent2>
      <a:accent3>
        <a:srgbClr val="FFFFFF"/>
      </a:accent3>
      <a:accent4>
        <a:srgbClr val="000000"/>
      </a:accent4>
      <a:accent5>
        <a:srgbClr val="28B8CE"/>
      </a:accent5>
      <a:accent6>
        <a:srgbClr val="005D7B"/>
      </a:accent6>
      <a:hlink>
        <a:srgbClr val="009FB8"/>
      </a:hlink>
      <a:folHlink>
        <a:srgbClr val="28B8CE"/>
      </a:folHlink>
    </a:clrScheme>
    <a:fontScheme name="Otsikko UEF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ef_basic_laajamalli-3 1">
        <a:dk1>
          <a:srgbClr val="000000"/>
        </a:dk1>
        <a:lt1>
          <a:srgbClr val="FFFFFF"/>
        </a:lt1>
        <a:dk2>
          <a:srgbClr val="000000"/>
        </a:dk2>
        <a:lt2>
          <a:srgbClr val="D4D4D4"/>
        </a:lt2>
        <a:accent1>
          <a:srgbClr val="D4D800"/>
        </a:accent1>
        <a:accent2>
          <a:srgbClr val="006788"/>
        </a:accent2>
        <a:accent3>
          <a:srgbClr val="FFFFFF"/>
        </a:accent3>
        <a:accent4>
          <a:srgbClr val="000000"/>
        </a:accent4>
        <a:accent5>
          <a:srgbClr val="E6E9AA"/>
        </a:accent5>
        <a:accent6>
          <a:srgbClr val="005D7B"/>
        </a:accent6>
        <a:hlink>
          <a:srgbClr val="009FB8"/>
        </a:hlink>
        <a:folHlink>
          <a:srgbClr val="F9B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sitys6" id="{9CA3617A-E4ED-1D42-8146-1A29699D3D27}" vid="{15CBE4F8-6DF7-BA4B-B2BA-B06F3DA193C2}"/>
    </a:ext>
  </a:extLst>
</a:theme>
</file>

<file path=ppt/theme/theme4.xml><?xml version="1.0" encoding="utf-8"?>
<a:theme xmlns:a="http://schemas.openxmlformats.org/drawingml/2006/main" name="Thank You Slides">
  <a:themeElements>
    <a:clrScheme name="UEF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077E9E"/>
      </a:accent1>
      <a:accent2>
        <a:srgbClr val="006788"/>
      </a:accent2>
      <a:accent3>
        <a:srgbClr val="FFFFFF"/>
      </a:accent3>
      <a:accent4>
        <a:srgbClr val="000000"/>
      </a:accent4>
      <a:accent5>
        <a:srgbClr val="28B8CE"/>
      </a:accent5>
      <a:accent6>
        <a:srgbClr val="005D7B"/>
      </a:accent6>
      <a:hlink>
        <a:srgbClr val="009FB8"/>
      </a:hlink>
      <a:folHlink>
        <a:srgbClr val="28B8CE"/>
      </a:folHlink>
    </a:clrScheme>
    <a:fontScheme name="Otsikko UEF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800" dirty="0">
            <a:latin typeface="Open Sans ExtraBold" panose="020B0906030804020204" pitchFamily="34" charset="0"/>
            <a:ea typeface="Open Sans ExtraBold" panose="020B0906030804020204" pitchFamily="34" charset="0"/>
            <a:cs typeface="Open Sans ExtraBold" panose="020B0906030804020204" pitchFamily="34" charset="0"/>
          </a:defRPr>
        </a:defPPr>
      </a:lstStyle>
    </a:txDef>
  </a:objectDefaults>
  <a:extraClrSchemeLst>
    <a:extraClrScheme>
      <a:clrScheme name="uef_basic_laajamalli-3 1">
        <a:dk1>
          <a:srgbClr val="000000"/>
        </a:dk1>
        <a:lt1>
          <a:srgbClr val="FFFFFF"/>
        </a:lt1>
        <a:dk2>
          <a:srgbClr val="000000"/>
        </a:dk2>
        <a:lt2>
          <a:srgbClr val="D4D4D4"/>
        </a:lt2>
        <a:accent1>
          <a:srgbClr val="D4D800"/>
        </a:accent1>
        <a:accent2>
          <a:srgbClr val="006788"/>
        </a:accent2>
        <a:accent3>
          <a:srgbClr val="FFFFFF"/>
        </a:accent3>
        <a:accent4>
          <a:srgbClr val="000000"/>
        </a:accent4>
        <a:accent5>
          <a:srgbClr val="E6E9AA"/>
        </a:accent5>
        <a:accent6>
          <a:srgbClr val="005D7B"/>
        </a:accent6>
        <a:hlink>
          <a:srgbClr val="009FB8"/>
        </a:hlink>
        <a:folHlink>
          <a:srgbClr val="F9B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sitys6" id="{9CA3617A-E4ED-1D42-8146-1A29699D3D27}" vid="{7C2C1D81-EA1F-554F-947D-4908E9A06F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UEF_PP_template</Template>
  <TotalTime>735</TotalTime>
  <Words>676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Cambria Math</vt:lpstr>
      <vt:lpstr>Open Sans</vt:lpstr>
      <vt:lpstr>Open Sans Extrabold</vt:lpstr>
      <vt:lpstr>Open Sans Extrabold</vt:lpstr>
      <vt:lpstr>Open Sans SemiBold</vt:lpstr>
      <vt:lpstr>Palatino Linotype</vt:lpstr>
      <vt:lpstr>Wingdings</vt:lpstr>
      <vt:lpstr>Title Slides</vt:lpstr>
      <vt:lpstr>Basic</vt:lpstr>
      <vt:lpstr>Section Headers</vt:lpstr>
      <vt:lpstr>Thank You Slides</vt:lpstr>
      <vt:lpstr>Speech emotion recognition</vt:lpstr>
      <vt:lpstr>Aim of the project</vt:lpstr>
      <vt:lpstr>Utilized datasets</vt:lpstr>
      <vt:lpstr>Included classes</vt:lpstr>
      <vt:lpstr>Final distribution of data when only 3 classes are included</vt:lpstr>
      <vt:lpstr>Preprocessing &amp; feature selection</vt:lpstr>
      <vt:lpstr>Classification algorithms</vt:lpstr>
      <vt:lpstr>PowerPoint Presentation</vt:lpstr>
      <vt:lpstr>Results</vt:lpstr>
      <vt:lpstr>Room for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Jere</cp:lastModifiedBy>
  <cp:revision>52</cp:revision>
  <dcterms:created xsi:type="dcterms:W3CDTF">2022-04-28T12:09:10Z</dcterms:created>
  <dcterms:modified xsi:type="dcterms:W3CDTF">2022-05-06T11:49:09Z</dcterms:modified>
</cp:coreProperties>
</file>