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1" r:id="rId2"/>
    <p:sldId id="262" r:id="rId3"/>
    <p:sldId id="260" r:id="rId4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9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419F-F37B-462D-B43C-8535FB6469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0388-93E3-4015-B174-7C1FE599C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AEB1AF-392E-4132-91C1-DDC76219622F}"/>
              </a:ext>
            </a:extLst>
          </p:cNvPr>
          <p:cNvSpPr/>
          <p:nvPr/>
        </p:nvSpPr>
        <p:spPr>
          <a:xfrm>
            <a:off x="482215" y="478698"/>
            <a:ext cx="4107901" cy="215940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5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C5B23-D61C-4B38-AF08-88A880437B63}"/>
              </a:ext>
            </a:extLst>
          </p:cNvPr>
          <p:cNvSpPr/>
          <p:nvPr/>
        </p:nvSpPr>
        <p:spPr>
          <a:xfrm>
            <a:off x="4535017" y="508476"/>
            <a:ext cx="4139296" cy="20996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69D700-2DBA-4F23-8237-7106E097B936}"/>
              </a:ext>
            </a:extLst>
          </p:cNvPr>
          <p:cNvSpPr/>
          <p:nvPr/>
        </p:nvSpPr>
        <p:spPr>
          <a:xfrm>
            <a:off x="495246" y="2638095"/>
            <a:ext cx="4107901" cy="197978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5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CAB10-BA4F-48C9-A147-9D19CE530BF9}"/>
              </a:ext>
            </a:extLst>
          </p:cNvPr>
          <p:cNvSpPr/>
          <p:nvPr/>
        </p:nvSpPr>
        <p:spPr>
          <a:xfrm>
            <a:off x="4603138" y="2601790"/>
            <a:ext cx="4101890" cy="203110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7E7CBD-CA9C-49A1-9638-48CED87191F8}"/>
                  </a:ext>
                </a:extLst>
              </p:cNvPr>
              <p:cNvSpPr txBox="1"/>
              <p:nvPr/>
            </p:nvSpPr>
            <p:spPr>
              <a:xfrm rot="16200000">
                <a:off x="-2353569" y="1077691"/>
                <a:ext cx="3891027" cy="63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50" dirty="0"/>
                  <a:t>F/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5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50" i="1"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endParaRPr lang="en-US" sz="325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7E7CBD-CA9C-49A1-9638-48CED8719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53569" y="1077691"/>
                <a:ext cx="3891027" cy="631904"/>
              </a:xfrm>
              <a:prstGeom prst="rect">
                <a:avLst/>
              </a:prstGeom>
              <a:blipFill>
                <a:blip r:embed="rId2"/>
                <a:stretch>
                  <a:fillRect l="-12500" r="-25962" b="-4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2494B3-AB8D-417F-B9DF-9D765622254D}"/>
                  </a:ext>
                </a:extLst>
              </p:cNvPr>
              <p:cNvSpPr txBox="1"/>
              <p:nvPr/>
            </p:nvSpPr>
            <p:spPr>
              <a:xfrm>
                <a:off x="3724837" y="4975021"/>
                <a:ext cx="3891027" cy="63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50" dirty="0"/>
                  <a:t>SSB/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50" i="1"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50" i="1">
                            <a:latin typeface="Cambria Math" panose="02040503050406030204" pitchFamily="18" charset="0"/>
                          </a:rPr>
                          <m:t>𝑚𝑠𝑦</m:t>
                        </m:r>
                      </m:sub>
                    </m:sSub>
                  </m:oMath>
                </a14:m>
                <a:endParaRPr lang="en-US" sz="325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2494B3-AB8D-417F-B9DF-9D765622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7" y="4975021"/>
                <a:ext cx="3891027" cy="631904"/>
              </a:xfrm>
              <a:prstGeom prst="rect">
                <a:avLst/>
              </a:prstGeom>
              <a:blipFill>
                <a:blip r:embed="rId3"/>
                <a:stretch>
                  <a:fillRect l="-4075" t="-12500" b="-25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6C49124-A771-48F2-89EF-F37ED3078AF9}"/>
              </a:ext>
            </a:extLst>
          </p:cNvPr>
          <p:cNvSpPr txBox="1"/>
          <p:nvPr/>
        </p:nvSpPr>
        <p:spPr>
          <a:xfrm rot="16200000">
            <a:off x="-146532" y="2341859"/>
            <a:ext cx="54260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4EC7A-0D90-4936-812F-654B8B0F9D85}"/>
              </a:ext>
            </a:extLst>
          </p:cNvPr>
          <p:cNvSpPr txBox="1"/>
          <p:nvPr/>
        </p:nvSpPr>
        <p:spPr>
          <a:xfrm>
            <a:off x="4386286" y="4572102"/>
            <a:ext cx="54260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2E187-2A73-4B86-A68E-113BAD6749E7}"/>
              </a:ext>
            </a:extLst>
          </p:cNvPr>
          <p:cNvSpPr txBox="1"/>
          <p:nvPr/>
        </p:nvSpPr>
        <p:spPr>
          <a:xfrm>
            <a:off x="458833" y="450267"/>
            <a:ext cx="293293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5" dirty="0"/>
              <a:t>Overfished and overfishing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08D6A-1BFA-42F2-A71D-92B88DC15E78}"/>
              </a:ext>
            </a:extLst>
          </p:cNvPr>
          <p:cNvSpPr txBox="1"/>
          <p:nvPr/>
        </p:nvSpPr>
        <p:spPr>
          <a:xfrm>
            <a:off x="4591765" y="565015"/>
            <a:ext cx="252680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5" dirty="0"/>
              <a:t>Overfishing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A5F57-42F4-4B96-B94D-038CBBC9F6A4}"/>
              </a:ext>
            </a:extLst>
          </p:cNvPr>
          <p:cNvSpPr txBox="1"/>
          <p:nvPr/>
        </p:nvSpPr>
        <p:spPr>
          <a:xfrm>
            <a:off x="476145" y="2650113"/>
            <a:ext cx="2526807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5" dirty="0"/>
              <a:t>Overfished and/or not rebuilt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E4F49-01A5-494B-AC8A-8C153E2EB6FA}"/>
              </a:ext>
            </a:extLst>
          </p:cNvPr>
          <p:cNvSpPr txBox="1"/>
          <p:nvPr/>
        </p:nvSpPr>
        <p:spPr>
          <a:xfrm>
            <a:off x="4509041" y="2650109"/>
            <a:ext cx="252680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5" dirty="0"/>
              <a:t>Good! </a:t>
            </a:r>
          </a:p>
        </p:txBody>
      </p:sp>
      <p:pic>
        <p:nvPicPr>
          <p:cNvPr id="19" name="Graphic 18" descr="Smiling face outline with solid fill">
            <a:extLst>
              <a:ext uri="{FF2B5EF4-FFF2-40B4-BE49-F238E27FC236}">
                <a16:creationId xmlns:a16="http://schemas.microsoft.com/office/drawing/2014/main" id="{9EA9A63A-0FEC-495F-ACA6-3BEF02F91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5579" y="2565581"/>
            <a:ext cx="1288414" cy="1288414"/>
          </a:xfrm>
          <a:prstGeom prst="rect">
            <a:avLst/>
          </a:prstGeom>
        </p:spPr>
      </p:pic>
      <p:pic>
        <p:nvPicPr>
          <p:cNvPr id="20" name="Graphic 19" descr="Sad face outline with solid fill">
            <a:extLst>
              <a:ext uri="{FF2B5EF4-FFF2-40B4-BE49-F238E27FC236}">
                <a16:creationId xmlns:a16="http://schemas.microsoft.com/office/drawing/2014/main" id="{42EF84C6-E3E5-4071-A8DA-5F5F215DE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8792" y="509802"/>
            <a:ext cx="1240249" cy="1240249"/>
          </a:xfrm>
          <a:prstGeom prst="rect">
            <a:avLst/>
          </a:prstGeom>
        </p:spPr>
      </p:pic>
      <p:pic>
        <p:nvPicPr>
          <p:cNvPr id="21" name="Graphic 20" descr="Confused face outline with solid fill">
            <a:extLst>
              <a:ext uri="{FF2B5EF4-FFF2-40B4-BE49-F238E27FC236}">
                <a16:creationId xmlns:a16="http://schemas.microsoft.com/office/drawing/2014/main" id="{8436BB3F-8080-4B2C-A199-A88A4EFD0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2481" y="2626108"/>
            <a:ext cx="1235263" cy="1235263"/>
          </a:xfrm>
          <a:prstGeom prst="rect">
            <a:avLst/>
          </a:prstGeom>
        </p:spPr>
      </p:pic>
      <p:pic>
        <p:nvPicPr>
          <p:cNvPr id="22" name="Graphic 21" descr="Confused face outline with solid fill">
            <a:extLst>
              <a:ext uri="{FF2B5EF4-FFF2-40B4-BE49-F238E27FC236}">
                <a16:creationId xmlns:a16="http://schemas.microsoft.com/office/drawing/2014/main" id="{09491600-F35E-4B52-B34F-643510CC5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6928" y="439725"/>
            <a:ext cx="1206567" cy="1206567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4EEF041-58CF-4FA8-A191-0CEA1914EEF2}"/>
              </a:ext>
            </a:extLst>
          </p:cNvPr>
          <p:cNvSpPr/>
          <p:nvPr/>
        </p:nvSpPr>
        <p:spPr>
          <a:xfrm>
            <a:off x="1784876" y="1710532"/>
            <a:ext cx="4453651" cy="2459478"/>
          </a:xfrm>
          <a:custGeom>
            <a:avLst/>
            <a:gdLst>
              <a:gd name="connsiteX0" fmla="*/ 0 w 1916457"/>
              <a:gd name="connsiteY0" fmla="*/ 738231 h 1353860"/>
              <a:gd name="connsiteX1" fmla="*/ 394282 w 1916457"/>
              <a:gd name="connsiteY1" fmla="*/ 1291904 h 1353860"/>
              <a:gd name="connsiteX2" fmla="*/ 1568741 w 1916457"/>
              <a:gd name="connsiteY2" fmla="*/ 1317071 h 1353860"/>
              <a:gd name="connsiteX3" fmla="*/ 1895912 w 1916457"/>
              <a:gd name="connsiteY3" fmla="*/ 1082180 h 1353860"/>
              <a:gd name="connsiteX4" fmla="*/ 1828800 w 1916457"/>
              <a:gd name="connsiteY4" fmla="*/ 587229 h 1353860"/>
              <a:gd name="connsiteX5" fmla="*/ 1392572 w 1916457"/>
              <a:gd name="connsiteY5" fmla="*/ 192947 h 1353860"/>
              <a:gd name="connsiteX6" fmla="*/ 847288 w 1916457"/>
              <a:gd name="connsiteY6" fmla="*/ 0 h 13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6457" h="1353860">
                <a:moveTo>
                  <a:pt x="0" y="738231"/>
                </a:moveTo>
                <a:cubicBezTo>
                  <a:pt x="66412" y="966831"/>
                  <a:pt x="132825" y="1195431"/>
                  <a:pt x="394282" y="1291904"/>
                </a:cubicBezTo>
                <a:cubicBezTo>
                  <a:pt x="655739" y="1388377"/>
                  <a:pt x="1318469" y="1352025"/>
                  <a:pt x="1568741" y="1317071"/>
                </a:cubicBezTo>
                <a:cubicBezTo>
                  <a:pt x="1819013" y="1282117"/>
                  <a:pt x="1852569" y="1203820"/>
                  <a:pt x="1895912" y="1082180"/>
                </a:cubicBezTo>
                <a:cubicBezTo>
                  <a:pt x="1939255" y="960540"/>
                  <a:pt x="1912690" y="735434"/>
                  <a:pt x="1828800" y="587229"/>
                </a:cubicBezTo>
                <a:cubicBezTo>
                  <a:pt x="1744910" y="439024"/>
                  <a:pt x="1556157" y="290818"/>
                  <a:pt x="1392572" y="192947"/>
                </a:cubicBezTo>
                <a:cubicBezTo>
                  <a:pt x="1228987" y="95076"/>
                  <a:pt x="1038137" y="47538"/>
                  <a:pt x="847288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5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B63DCB-470E-43B6-A2C3-3A1B20108690}"/>
              </a:ext>
            </a:extLst>
          </p:cNvPr>
          <p:cNvSpPr/>
          <p:nvPr/>
        </p:nvSpPr>
        <p:spPr>
          <a:xfrm>
            <a:off x="2701677" y="1859952"/>
            <a:ext cx="4084285" cy="397012"/>
          </a:xfrm>
          <a:custGeom>
            <a:avLst/>
            <a:gdLst>
              <a:gd name="connsiteX0" fmla="*/ 0 w 2055303"/>
              <a:gd name="connsiteY0" fmla="*/ 0 h 134443"/>
              <a:gd name="connsiteX1" fmla="*/ 1417739 w 2055303"/>
              <a:gd name="connsiteY1" fmla="*/ 134224 h 134443"/>
              <a:gd name="connsiteX2" fmla="*/ 2055303 w 2055303"/>
              <a:gd name="connsiteY2" fmla="*/ 25167 h 13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303" h="134443">
                <a:moveTo>
                  <a:pt x="0" y="0"/>
                </a:moveTo>
                <a:cubicBezTo>
                  <a:pt x="537594" y="65015"/>
                  <a:pt x="1075189" y="130030"/>
                  <a:pt x="1417739" y="134224"/>
                </a:cubicBezTo>
                <a:cubicBezTo>
                  <a:pt x="1760289" y="138418"/>
                  <a:pt x="1907796" y="81792"/>
                  <a:pt x="2055303" y="25167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5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DDA9AC-C901-4E20-8FD6-DDF81602ED86}"/>
              </a:ext>
            </a:extLst>
          </p:cNvPr>
          <p:cNvSpPr/>
          <p:nvPr/>
        </p:nvSpPr>
        <p:spPr>
          <a:xfrm>
            <a:off x="1540539" y="2294203"/>
            <a:ext cx="3891025" cy="1868545"/>
          </a:xfrm>
          <a:custGeom>
            <a:avLst/>
            <a:gdLst>
              <a:gd name="connsiteX0" fmla="*/ 0 w 916322"/>
              <a:gd name="connsiteY0" fmla="*/ 914400 h 914400"/>
              <a:gd name="connsiteX1" fmla="*/ 914400 w 916322"/>
              <a:gd name="connsiteY1" fmla="*/ 553673 h 914400"/>
              <a:gd name="connsiteX2" fmla="*/ 192946 w 916322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322" h="914400">
                <a:moveTo>
                  <a:pt x="0" y="914400"/>
                </a:moveTo>
                <a:cubicBezTo>
                  <a:pt x="441121" y="810236"/>
                  <a:pt x="882242" y="706073"/>
                  <a:pt x="914400" y="553673"/>
                </a:cubicBezTo>
                <a:cubicBezTo>
                  <a:pt x="946558" y="401273"/>
                  <a:pt x="569752" y="200636"/>
                  <a:pt x="192946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1915C-7937-4455-91FA-D9716ADEDDDF}"/>
              </a:ext>
            </a:extLst>
          </p:cNvPr>
          <p:cNvSpPr txBox="1"/>
          <p:nvPr/>
        </p:nvSpPr>
        <p:spPr>
          <a:xfrm>
            <a:off x="3724837" y="3577100"/>
            <a:ext cx="3891027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/>
              <a:t>HCR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1EEFE-E071-41A2-A305-92C917BDC14D}"/>
              </a:ext>
            </a:extLst>
          </p:cNvPr>
          <p:cNvSpPr txBox="1"/>
          <p:nvPr/>
        </p:nvSpPr>
        <p:spPr>
          <a:xfrm>
            <a:off x="5084868" y="1543409"/>
            <a:ext cx="3891027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/>
              <a:t>HCR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F62AF1-2055-4C4F-BB12-C5694F9E1BB3}"/>
              </a:ext>
            </a:extLst>
          </p:cNvPr>
          <p:cNvSpPr txBox="1"/>
          <p:nvPr/>
        </p:nvSpPr>
        <p:spPr>
          <a:xfrm>
            <a:off x="3897033" y="2964922"/>
            <a:ext cx="3891027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/>
              <a:t>HCR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2E62A-EAEE-46D9-ACF9-681CF4ADF703}"/>
              </a:ext>
            </a:extLst>
          </p:cNvPr>
          <p:cNvCxnSpPr>
            <a:cxnSpLocks/>
          </p:cNvCxnSpPr>
          <p:nvPr/>
        </p:nvCxnSpPr>
        <p:spPr>
          <a:xfrm>
            <a:off x="2399262" y="2310241"/>
            <a:ext cx="136897" cy="32061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C8FCA7-A93D-42A4-BFC5-E971AD6469EE}"/>
              </a:ext>
            </a:extLst>
          </p:cNvPr>
          <p:cNvCxnSpPr>
            <a:cxnSpLocks/>
            <a:stCxn id="25" idx="2"/>
          </p:cNvCxnSpPr>
          <p:nvPr/>
        </p:nvCxnSpPr>
        <p:spPr>
          <a:xfrm flipV="1">
            <a:off x="2359858" y="2144176"/>
            <a:ext cx="526742" cy="1500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A554A-3130-4D40-BBD6-BA55705B8626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3753898" y="1710538"/>
            <a:ext cx="118500" cy="3367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296E97-B5F6-4D4C-A0CD-87A839FB888E}"/>
              </a:ext>
            </a:extLst>
          </p:cNvPr>
          <p:cNvCxnSpPr>
            <a:cxnSpLocks/>
          </p:cNvCxnSpPr>
          <p:nvPr/>
        </p:nvCxnSpPr>
        <p:spPr>
          <a:xfrm flipV="1">
            <a:off x="3754634" y="1521024"/>
            <a:ext cx="313714" cy="1615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54710A-0E5F-492D-9DAC-0A4F71EAC8FC}"/>
              </a:ext>
            </a:extLst>
          </p:cNvPr>
          <p:cNvCxnSpPr/>
          <p:nvPr/>
        </p:nvCxnSpPr>
        <p:spPr>
          <a:xfrm>
            <a:off x="6467302" y="1834758"/>
            <a:ext cx="274724" cy="7948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18AE39-ECED-4899-AD81-C75FA00340D2}"/>
              </a:ext>
            </a:extLst>
          </p:cNvPr>
          <p:cNvCxnSpPr>
            <a:cxnSpLocks/>
          </p:cNvCxnSpPr>
          <p:nvPr/>
        </p:nvCxnSpPr>
        <p:spPr>
          <a:xfrm>
            <a:off x="6785959" y="1994118"/>
            <a:ext cx="0" cy="30008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E7F53-5860-444D-A0F3-777BAEF3C110}"/>
              </a:ext>
            </a:extLst>
          </p:cNvPr>
          <p:cNvSpPr/>
          <p:nvPr/>
        </p:nvSpPr>
        <p:spPr>
          <a:xfrm>
            <a:off x="463855" y="492562"/>
            <a:ext cx="8216304" cy="41253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25" dirty="0"/>
          </a:p>
        </p:txBody>
      </p:sp>
    </p:spTree>
    <p:extLst>
      <p:ext uri="{BB962C8B-B14F-4D97-AF65-F5344CB8AC3E}">
        <p14:creationId xmlns:p14="http://schemas.microsoft.com/office/powerpoint/2010/main" val="15601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6CD7DC-67B4-4BE4-A147-95FECE6EF686}"/>
              </a:ext>
            </a:extLst>
          </p:cNvPr>
          <p:cNvCxnSpPr>
            <a:cxnSpLocks/>
          </p:cNvCxnSpPr>
          <p:nvPr/>
        </p:nvCxnSpPr>
        <p:spPr>
          <a:xfrm flipV="1">
            <a:off x="238811" y="1172302"/>
            <a:ext cx="0" cy="2870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0C57A0-FB9D-46D8-AD62-6348ED276DEA}"/>
              </a:ext>
            </a:extLst>
          </p:cNvPr>
          <p:cNvCxnSpPr>
            <a:cxnSpLocks/>
          </p:cNvCxnSpPr>
          <p:nvPr/>
        </p:nvCxnSpPr>
        <p:spPr>
          <a:xfrm>
            <a:off x="238812" y="4042917"/>
            <a:ext cx="54480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62EF07-A586-4722-AA0F-D3DD32805099}"/>
              </a:ext>
            </a:extLst>
          </p:cNvPr>
          <p:cNvSpPr txBox="1"/>
          <p:nvPr/>
        </p:nvSpPr>
        <p:spPr>
          <a:xfrm>
            <a:off x="495668" y="4050888"/>
            <a:ext cx="239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Short-term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CE1AF-175C-4C6B-8DCC-62A31283E93A}"/>
              </a:ext>
            </a:extLst>
          </p:cNvPr>
          <p:cNvSpPr txBox="1"/>
          <p:nvPr/>
        </p:nvSpPr>
        <p:spPr>
          <a:xfrm>
            <a:off x="2206619" y="4042917"/>
            <a:ext cx="239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Medium-term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E9F96-ED9C-48A6-B3AD-957F2517EFA9}"/>
              </a:ext>
            </a:extLst>
          </p:cNvPr>
          <p:cNvSpPr txBox="1"/>
          <p:nvPr/>
        </p:nvSpPr>
        <p:spPr>
          <a:xfrm>
            <a:off x="4155313" y="4054319"/>
            <a:ext cx="239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Long-term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0091E-7E6C-4700-841A-E522E575B62C}"/>
              </a:ext>
            </a:extLst>
          </p:cNvPr>
          <p:cNvSpPr/>
          <p:nvPr/>
        </p:nvSpPr>
        <p:spPr>
          <a:xfrm>
            <a:off x="564229" y="2443617"/>
            <a:ext cx="353071" cy="709679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0A7A7-0FBA-4829-9AA8-4914693E5CD5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564229" y="2798455"/>
            <a:ext cx="3530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2A2B81-FE51-4043-A122-1F9C205899F2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40764" y="1863192"/>
            <a:ext cx="1" cy="580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229E8-DF57-4168-92E2-5B566AC136BB}"/>
              </a:ext>
            </a:extLst>
          </p:cNvPr>
          <p:cNvCxnSpPr>
            <a:stCxn id="9" idx="2"/>
          </p:cNvCxnSpPr>
          <p:nvPr/>
        </p:nvCxnSpPr>
        <p:spPr>
          <a:xfrm>
            <a:off x="740764" y="3153296"/>
            <a:ext cx="0" cy="302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073B3A-C608-41FE-BB93-214B2420B2C5}"/>
              </a:ext>
            </a:extLst>
          </p:cNvPr>
          <p:cNvSpPr/>
          <p:nvPr/>
        </p:nvSpPr>
        <p:spPr>
          <a:xfrm>
            <a:off x="917299" y="2694694"/>
            <a:ext cx="353069" cy="48701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0D57A-23DA-4F49-A87C-29796944DEAA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917299" y="2938201"/>
            <a:ext cx="3530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F8E639-C157-46C8-AD95-4A7D0892F2C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093834" y="2015592"/>
            <a:ext cx="1" cy="679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4FA9DD-2360-4E66-9357-B66FAA3B8D1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3834" y="3181708"/>
            <a:ext cx="1" cy="552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3DFB2-7C05-4D0D-9B82-B38099EEAC0E}"/>
              </a:ext>
            </a:extLst>
          </p:cNvPr>
          <p:cNvSpPr/>
          <p:nvPr/>
        </p:nvSpPr>
        <p:spPr>
          <a:xfrm>
            <a:off x="1270369" y="1904025"/>
            <a:ext cx="353069" cy="894431"/>
          </a:xfrm>
          <a:prstGeom prst="rect">
            <a:avLst/>
          </a:prstGeom>
          <a:solidFill>
            <a:srgbClr val="C0504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2D6952-E591-47CA-B4AE-D6448D532504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1270369" y="2351239"/>
            <a:ext cx="3530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2198A0-9F72-4545-8699-D44A9B3BA439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6904" y="1417012"/>
            <a:ext cx="1" cy="487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D9AE9C-E539-412D-9163-B4E256695D2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446904" y="2798454"/>
            <a:ext cx="1" cy="337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7EF82E8-D218-4017-82A3-34E089AEEDD3}"/>
              </a:ext>
            </a:extLst>
          </p:cNvPr>
          <p:cNvSpPr/>
          <p:nvPr/>
        </p:nvSpPr>
        <p:spPr>
          <a:xfrm>
            <a:off x="2436716" y="2884811"/>
            <a:ext cx="353070" cy="458600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BE4A1B-725A-429E-8C34-E6A6488F08F6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2436716" y="3114111"/>
            <a:ext cx="3530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907151-AEA7-4E9B-BE10-81C8315EA3C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613251" y="2410583"/>
            <a:ext cx="0" cy="474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CE1387-4DFE-4788-9D7B-88D2D42B5593}"/>
              </a:ext>
            </a:extLst>
          </p:cNvPr>
          <p:cNvCxnSpPr>
            <a:stCxn id="21" idx="2"/>
          </p:cNvCxnSpPr>
          <p:nvPr/>
        </p:nvCxnSpPr>
        <p:spPr>
          <a:xfrm>
            <a:off x="2613251" y="3343413"/>
            <a:ext cx="0" cy="302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4DAA6-9D4A-4A65-BCF0-F0538B34569F}"/>
              </a:ext>
            </a:extLst>
          </p:cNvPr>
          <p:cNvSpPr/>
          <p:nvPr/>
        </p:nvSpPr>
        <p:spPr>
          <a:xfrm>
            <a:off x="2795651" y="2729964"/>
            <a:ext cx="353068" cy="3147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B13563-90BA-49D2-AD07-1F982A04E59D}"/>
              </a:ext>
            </a:extLst>
          </p:cNvPr>
          <p:cNvCxnSpPr>
            <a:cxnSpLocks/>
          </p:cNvCxnSpPr>
          <p:nvPr/>
        </p:nvCxnSpPr>
        <p:spPr>
          <a:xfrm>
            <a:off x="2795652" y="2932835"/>
            <a:ext cx="353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9D2D7B-7B17-456C-A441-F682B5C9184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972187" y="2260377"/>
            <a:ext cx="1" cy="469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DA2D43-47D1-41E6-877C-236BC990A64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972187" y="3044676"/>
            <a:ext cx="1" cy="552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444753-CB40-4385-A605-192063173B58}"/>
              </a:ext>
            </a:extLst>
          </p:cNvPr>
          <p:cNvSpPr/>
          <p:nvPr/>
        </p:nvSpPr>
        <p:spPr>
          <a:xfrm>
            <a:off x="3142855" y="2410583"/>
            <a:ext cx="353068" cy="577988"/>
          </a:xfrm>
          <a:prstGeom prst="rect">
            <a:avLst/>
          </a:prstGeom>
          <a:solidFill>
            <a:srgbClr val="C0504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DDE814-71E8-4082-8ABA-6A06C3A21EC0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3142855" y="2699577"/>
            <a:ext cx="353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0DECD1-DE92-40A8-BAF9-1E607BADDEE6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319389" y="1982379"/>
            <a:ext cx="11730" cy="428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829B30-34A9-440A-935A-ACEBBDE1A5D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319391" y="2988571"/>
            <a:ext cx="1" cy="337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B9DEE65-B5B1-4EBE-B62A-8F9C66D48F7F}"/>
              </a:ext>
            </a:extLst>
          </p:cNvPr>
          <p:cNvSpPr/>
          <p:nvPr/>
        </p:nvSpPr>
        <p:spPr>
          <a:xfrm>
            <a:off x="4192800" y="1835116"/>
            <a:ext cx="341341" cy="386417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3094E8-B60B-4097-BFD9-F33585492C03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4192800" y="2028323"/>
            <a:ext cx="3413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644935-9FF1-4CAF-9DB1-529A4C6B702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363471" y="1539141"/>
            <a:ext cx="5865" cy="295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934869-4292-4B57-AEED-A8FC76E9BA99}"/>
              </a:ext>
            </a:extLst>
          </p:cNvPr>
          <p:cNvCxnSpPr>
            <a:stCxn id="33" idx="2"/>
          </p:cNvCxnSpPr>
          <p:nvPr/>
        </p:nvCxnSpPr>
        <p:spPr>
          <a:xfrm>
            <a:off x="4363471" y="2221533"/>
            <a:ext cx="5865" cy="302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A003F05-8754-4265-9A39-418C8A002DD8}"/>
              </a:ext>
            </a:extLst>
          </p:cNvPr>
          <p:cNvSpPr/>
          <p:nvPr/>
        </p:nvSpPr>
        <p:spPr>
          <a:xfrm>
            <a:off x="4521179" y="2354022"/>
            <a:ext cx="341339" cy="2651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B134BE-C528-4B8E-A69B-FBB17CF5311A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4521179" y="2486609"/>
            <a:ext cx="3413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1FE219-B455-437E-AF34-2C3160CF95A9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691847" y="1453082"/>
            <a:ext cx="5866" cy="900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454223-DD05-406C-9B65-893F6F7746FE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685860" y="2619199"/>
            <a:ext cx="5989" cy="534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182CDFD-9215-4612-8FDF-6F7A2CBD2646}"/>
              </a:ext>
            </a:extLst>
          </p:cNvPr>
          <p:cNvSpPr/>
          <p:nvPr/>
        </p:nvSpPr>
        <p:spPr>
          <a:xfrm>
            <a:off x="4874247" y="1748931"/>
            <a:ext cx="317630" cy="900938"/>
          </a:xfrm>
          <a:prstGeom prst="rect">
            <a:avLst/>
          </a:prstGeom>
          <a:solidFill>
            <a:srgbClr val="C0504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530E3C-4C31-4B41-904A-0DB83933649E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874247" y="2199400"/>
            <a:ext cx="3176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25476-868D-4DEC-95EF-CB7D6C7EDCA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033062" y="1172302"/>
            <a:ext cx="0" cy="576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C5820C-DFCC-4795-87AC-F9E6B72DD8B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033062" y="2649871"/>
            <a:ext cx="0" cy="456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4110AE-AA0F-4F1E-9054-1B02645DC5F8}"/>
              </a:ext>
            </a:extLst>
          </p:cNvPr>
          <p:cNvSpPr txBox="1"/>
          <p:nvPr/>
        </p:nvSpPr>
        <p:spPr>
          <a:xfrm>
            <a:off x="288713" y="1503928"/>
            <a:ext cx="239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HCR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30DC99-6411-493A-ACB0-86818047AD98}"/>
              </a:ext>
            </a:extLst>
          </p:cNvPr>
          <p:cNvSpPr txBox="1"/>
          <p:nvPr/>
        </p:nvSpPr>
        <p:spPr>
          <a:xfrm>
            <a:off x="716628" y="3637279"/>
            <a:ext cx="239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HCR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9A590B-788D-4DE9-A6D9-E68BEBACEDD5}"/>
              </a:ext>
            </a:extLst>
          </p:cNvPr>
          <p:cNvSpPr txBox="1"/>
          <p:nvPr/>
        </p:nvSpPr>
        <p:spPr>
          <a:xfrm>
            <a:off x="1062664" y="1047898"/>
            <a:ext cx="239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HCR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A1CE1C-5815-4399-A707-76A31928207D}"/>
              </a:ext>
            </a:extLst>
          </p:cNvPr>
          <p:cNvSpPr/>
          <p:nvPr/>
        </p:nvSpPr>
        <p:spPr>
          <a:xfrm>
            <a:off x="3319391" y="1291558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1F902C-0C4C-441B-8835-46F222CF469D}"/>
              </a:ext>
            </a:extLst>
          </p:cNvPr>
          <p:cNvSpPr/>
          <p:nvPr/>
        </p:nvSpPr>
        <p:spPr>
          <a:xfrm>
            <a:off x="5010204" y="3173553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2D8248-A11A-40B5-9046-41D75ABD9A67}"/>
              </a:ext>
            </a:extLst>
          </p:cNvPr>
          <p:cNvSpPr/>
          <p:nvPr/>
        </p:nvSpPr>
        <p:spPr>
          <a:xfrm>
            <a:off x="5010203" y="3330701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7D2F27-1B30-47EA-B07C-ECD8063A714C}"/>
              </a:ext>
            </a:extLst>
          </p:cNvPr>
          <p:cNvSpPr/>
          <p:nvPr/>
        </p:nvSpPr>
        <p:spPr>
          <a:xfrm>
            <a:off x="5011361" y="3261040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454C736-B91B-42EC-BD07-EDC1E9143BE6}"/>
              </a:ext>
            </a:extLst>
          </p:cNvPr>
          <p:cNvSpPr/>
          <p:nvPr/>
        </p:nvSpPr>
        <p:spPr>
          <a:xfrm>
            <a:off x="3319390" y="1617040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E2236D-9A79-49A1-BE13-4C47BBC1B82C}"/>
              </a:ext>
            </a:extLst>
          </p:cNvPr>
          <p:cNvSpPr/>
          <p:nvPr/>
        </p:nvSpPr>
        <p:spPr>
          <a:xfrm>
            <a:off x="2590393" y="3756031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C2AE69-68AF-4EF3-8608-DCBBFE02694D}"/>
              </a:ext>
            </a:extLst>
          </p:cNvPr>
          <p:cNvSpPr/>
          <p:nvPr/>
        </p:nvSpPr>
        <p:spPr>
          <a:xfrm>
            <a:off x="1078671" y="1776809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30CB2E-4EDD-4A82-96D6-FB7427AEB4B2}"/>
              </a:ext>
            </a:extLst>
          </p:cNvPr>
          <p:cNvSpPr/>
          <p:nvPr/>
        </p:nvSpPr>
        <p:spPr>
          <a:xfrm>
            <a:off x="4340610" y="1405966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ABA5CE-5BE7-499A-A18E-B84DE6E145DD}"/>
              </a:ext>
            </a:extLst>
          </p:cNvPr>
          <p:cNvSpPr/>
          <p:nvPr/>
        </p:nvSpPr>
        <p:spPr>
          <a:xfrm>
            <a:off x="4346476" y="2729966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7F166F-FA33-459C-99DB-592E3BE3B092}"/>
              </a:ext>
            </a:extLst>
          </p:cNvPr>
          <p:cNvSpPr/>
          <p:nvPr/>
        </p:nvSpPr>
        <p:spPr>
          <a:xfrm>
            <a:off x="4346476" y="2883274"/>
            <a:ext cx="45719" cy="6468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  <p:bldP spid="25" grpId="0" animBg="1"/>
      <p:bldP spid="29" grpId="0" animBg="1"/>
      <p:bldP spid="33" grpId="0" animBg="1"/>
      <p:bldP spid="37" grpId="0" animBg="1"/>
      <p:bldP spid="41" grpId="0" animBg="1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AE5C7-8E25-49A3-8AE3-2D3C281CC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2" t="32610" r="43825" b="26347"/>
          <a:stretch/>
        </p:blipFill>
        <p:spPr>
          <a:xfrm>
            <a:off x="449170" y="-1894519"/>
            <a:ext cx="8245673" cy="83610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E3CFF5-6A01-4CBE-A08B-9EC78A9B7EFE}"/>
              </a:ext>
            </a:extLst>
          </p:cNvPr>
          <p:cNvCxnSpPr>
            <a:cxnSpLocks/>
          </p:cNvCxnSpPr>
          <p:nvPr/>
        </p:nvCxnSpPr>
        <p:spPr>
          <a:xfrm flipH="1" flipV="1">
            <a:off x="6282268" y="4934813"/>
            <a:ext cx="456701" cy="5256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16E4A2D-A163-4BAF-98DF-6F9E3B36F433}"/>
              </a:ext>
            </a:extLst>
          </p:cNvPr>
          <p:cNvSpPr/>
          <p:nvPr/>
        </p:nvSpPr>
        <p:spPr>
          <a:xfrm>
            <a:off x="2081020" y="940886"/>
            <a:ext cx="5176576" cy="4938503"/>
          </a:xfrm>
          <a:custGeom>
            <a:avLst/>
            <a:gdLst>
              <a:gd name="connsiteX0" fmla="*/ 1527586 w 3076687"/>
              <a:gd name="connsiteY0" fmla="*/ 0 h 2495774"/>
              <a:gd name="connsiteX1" fmla="*/ 2463501 w 3076687"/>
              <a:gd name="connsiteY1" fmla="*/ 161365 h 2495774"/>
              <a:gd name="connsiteX2" fmla="*/ 3076687 w 3076687"/>
              <a:gd name="connsiteY2" fmla="*/ 1549101 h 2495774"/>
              <a:gd name="connsiteX3" fmla="*/ 1549101 w 3076687"/>
              <a:gd name="connsiteY3" fmla="*/ 2495774 h 2495774"/>
              <a:gd name="connsiteX4" fmla="*/ 0 w 3076687"/>
              <a:gd name="connsiteY4" fmla="*/ 1559859 h 2495774"/>
              <a:gd name="connsiteX5" fmla="*/ 613186 w 3076687"/>
              <a:gd name="connsiteY5" fmla="*/ 204395 h 2495774"/>
              <a:gd name="connsiteX6" fmla="*/ 1527586 w 3076687"/>
              <a:gd name="connsiteY6" fmla="*/ 0 h 249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6687" h="2495774">
                <a:moveTo>
                  <a:pt x="1527586" y="0"/>
                </a:moveTo>
                <a:lnTo>
                  <a:pt x="2463501" y="161365"/>
                </a:lnTo>
                <a:lnTo>
                  <a:pt x="3076687" y="1549101"/>
                </a:lnTo>
                <a:lnTo>
                  <a:pt x="1549101" y="2495774"/>
                </a:lnTo>
                <a:lnTo>
                  <a:pt x="0" y="1559859"/>
                </a:lnTo>
                <a:lnTo>
                  <a:pt x="613186" y="204395"/>
                </a:lnTo>
                <a:lnTo>
                  <a:pt x="1527586" y="0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3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4133AFE-D40B-4C08-895E-9D9D9D952999}"/>
              </a:ext>
            </a:extLst>
          </p:cNvPr>
          <p:cNvSpPr/>
          <p:nvPr/>
        </p:nvSpPr>
        <p:spPr>
          <a:xfrm>
            <a:off x="2095722" y="-194004"/>
            <a:ext cx="4714315" cy="4900048"/>
          </a:xfrm>
          <a:custGeom>
            <a:avLst/>
            <a:gdLst>
              <a:gd name="connsiteX0" fmla="*/ 344245 w 2796989"/>
              <a:gd name="connsiteY0" fmla="*/ 2366683 h 2764716"/>
              <a:gd name="connsiteX1" fmla="*/ 0 w 2796989"/>
              <a:gd name="connsiteY1" fmla="*/ 935916 h 2764716"/>
              <a:gd name="connsiteX2" fmla="*/ 1538344 w 2796989"/>
              <a:gd name="connsiteY2" fmla="*/ 0 h 2764716"/>
              <a:gd name="connsiteX3" fmla="*/ 2796989 w 2796989"/>
              <a:gd name="connsiteY3" fmla="*/ 1011219 h 2764716"/>
              <a:gd name="connsiteX4" fmla="*/ 2495775 w 2796989"/>
              <a:gd name="connsiteY4" fmla="*/ 2205318 h 2764716"/>
              <a:gd name="connsiteX5" fmla="*/ 1592132 w 2796989"/>
              <a:gd name="connsiteY5" fmla="*/ 2764716 h 2764716"/>
              <a:gd name="connsiteX6" fmla="*/ 344245 w 2796989"/>
              <a:gd name="connsiteY6" fmla="*/ 2366683 h 276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6989" h="2764716">
                <a:moveTo>
                  <a:pt x="344245" y="2366683"/>
                </a:moveTo>
                <a:lnTo>
                  <a:pt x="0" y="935916"/>
                </a:lnTo>
                <a:lnTo>
                  <a:pt x="1538344" y="0"/>
                </a:lnTo>
                <a:lnTo>
                  <a:pt x="2796989" y="1011219"/>
                </a:lnTo>
                <a:lnTo>
                  <a:pt x="2495775" y="2205318"/>
                </a:lnTo>
                <a:lnTo>
                  <a:pt x="1592132" y="2764716"/>
                </a:lnTo>
                <a:lnTo>
                  <a:pt x="344245" y="2366683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3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605518-ECCB-4A5C-A82D-D3A5B821AEBC}"/>
              </a:ext>
            </a:extLst>
          </p:cNvPr>
          <p:cNvSpPr/>
          <p:nvPr/>
        </p:nvSpPr>
        <p:spPr>
          <a:xfrm>
            <a:off x="4091482" y="1165367"/>
            <a:ext cx="3095489" cy="2198952"/>
          </a:xfrm>
          <a:custGeom>
            <a:avLst/>
            <a:gdLst>
              <a:gd name="connsiteX0" fmla="*/ 1850315 w 1850315"/>
              <a:gd name="connsiteY0" fmla="*/ 0 h 1269402"/>
              <a:gd name="connsiteX1" fmla="*/ 731520 w 1850315"/>
              <a:gd name="connsiteY1" fmla="*/ 1108038 h 1269402"/>
              <a:gd name="connsiteX2" fmla="*/ 365760 w 1850315"/>
              <a:gd name="connsiteY2" fmla="*/ 1269402 h 1269402"/>
              <a:gd name="connsiteX3" fmla="*/ 21515 w 1850315"/>
              <a:gd name="connsiteY3" fmla="*/ 1086522 h 1269402"/>
              <a:gd name="connsiteX4" fmla="*/ 0 w 1850315"/>
              <a:gd name="connsiteY4" fmla="*/ 677732 h 1269402"/>
              <a:gd name="connsiteX5" fmla="*/ 311971 w 1850315"/>
              <a:gd name="connsiteY5" fmla="*/ 473337 h 1269402"/>
              <a:gd name="connsiteX6" fmla="*/ 1850315 w 1850315"/>
              <a:gd name="connsiteY6" fmla="*/ 0 h 126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315" h="1269402">
                <a:moveTo>
                  <a:pt x="1850315" y="0"/>
                </a:moveTo>
                <a:lnTo>
                  <a:pt x="731520" y="1108038"/>
                </a:lnTo>
                <a:lnTo>
                  <a:pt x="365760" y="1269402"/>
                </a:lnTo>
                <a:lnTo>
                  <a:pt x="21515" y="1086522"/>
                </a:lnTo>
                <a:lnTo>
                  <a:pt x="0" y="677732"/>
                </a:lnTo>
                <a:lnTo>
                  <a:pt x="311971" y="473337"/>
                </a:lnTo>
                <a:lnTo>
                  <a:pt x="1850315" y="0"/>
                </a:lnTo>
                <a:close/>
              </a:path>
            </a:pathLst>
          </a:custGeom>
          <a:solidFill>
            <a:schemeClr val="accent2">
              <a:alpha val="32000"/>
            </a:schemeClr>
          </a:solidFill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3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5E965-2307-4EB9-BFF2-047CB5921500}"/>
              </a:ext>
            </a:extLst>
          </p:cNvPr>
          <p:cNvCxnSpPr>
            <a:cxnSpLocks/>
          </p:cNvCxnSpPr>
          <p:nvPr/>
        </p:nvCxnSpPr>
        <p:spPr>
          <a:xfrm flipH="1" flipV="1">
            <a:off x="4472271" y="2413308"/>
            <a:ext cx="741416" cy="3222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F25890-AE74-41F2-94B6-6C985EABB4AD}"/>
              </a:ext>
            </a:extLst>
          </p:cNvPr>
          <p:cNvSpPr txBox="1"/>
          <p:nvPr/>
        </p:nvSpPr>
        <p:spPr>
          <a:xfrm>
            <a:off x="3790174" y="4497783"/>
            <a:ext cx="3501922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HCR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AA483-8A6A-4DBC-9ED8-7B85F0569A58}"/>
              </a:ext>
            </a:extLst>
          </p:cNvPr>
          <p:cNvSpPr txBox="1"/>
          <p:nvPr/>
        </p:nvSpPr>
        <p:spPr>
          <a:xfrm>
            <a:off x="3642173" y="-66534"/>
            <a:ext cx="3501922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5" dirty="0"/>
              <a:t>HCR2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F504C-E9F5-486C-81C9-028DC3B53F59}"/>
              </a:ext>
            </a:extLst>
          </p:cNvPr>
          <p:cNvSpPr txBox="1"/>
          <p:nvPr/>
        </p:nvSpPr>
        <p:spPr>
          <a:xfrm>
            <a:off x="4759653" y="1470887"/>
            <a:ext cx="3501922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5" dirty="0"/>
              <a:t>HCR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542B0-2476-4811-B8ED-C4CF04F8EF2A}"/>
              </a:ext>
            </a:extLst>
          </p:cNvPr>
          <p:cNvSpPr txBox="1"/>
          <p:nvPr/>
        </p:nvSpPr>
        <p:spPr>
          <a:xfrm>
            <a:off x="2763719" y="-1220004"/>
            <a:ext cx="4046313" cy="542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9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BC91B-C385-483A-BC53-58D59DD9DF1E}"/>
              </a:ext>
            </a:extLst>
          </p:cNvPr>
          <p:cNvSpPr txBox="1"/>
          <p:nvPr/>
        </p:nvSpPr>
        <p:spPr>
          <a:xfrm>
            <a:off x="6478451" y="4869511"/>
            <a:ext cx="3891027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/>
              <a:t>Maximum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46DE7-E901-4FC4-84FC-C1D85F6F8EAC}"/>
              </a:ext>
            </a:extLst>
          </p:cNvPr>
          <p:cNvSpPr txBox="1"/>
          <p:nvPr/>
        </p:nvSpPr>
        <p:spPr>
          <a:xfrm>
            <a:off x="5282420" y="2137639"/>
            <a:ext cx="3891027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/>
              <a:t>Minimum </a:t>
            </a:r>
          </a:p>
        </p:txBody>
      </p:sp>
    </p:spTree>
    <p:extLst>
      <p:ext uri="{BB962C8B-B14F-4D97-AF65-F5344CB8AC3E}">
        <p14:creationId xmlns:p14="http://schemas.microsoft.com/office/powerpoint/2010/main" val="14629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  <p:bldP spid="14" grpId="0"/>
      <p:bldP spid="14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42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Jerelle Jesse</dc:creator>
  <cp:lastModifiedBy>Jerelle Jesse</cp:lastModifiedBy>
  <cp:revision>1</cp:revision>
  <dcterms:created xsi:type="dcterms:W3CDTF">2021-09-21T15:08:16Z</dcterms:created>
  <dcterms:modified xsi:type="dcterms:W3CDTF">2021-09-21T16:39:40Z</dcterms:modified>
</cp:coreProperties>
</file>