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CA11-6652-40A7-A942-B711D7302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5748-992A-4202-A44B-2548B3244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22A37-5526-434E-A7CD-9D2DA5C4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2C57-D2F7-47D8-BFA5-9E692E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8B03-4609-4D4F-877E-9E17C164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17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886B-C6CA-46A3-8C37-FEF0419C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A19D6-5B64-4DFA-8B16-41D35B0D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D89A-38FE-4D9B-B8C5-B334CFF8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10D4-F0E0-4225-BBEB-CF4E2CDE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545B-1398-4EB5-A564-8F0BB4F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86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9DAC0-3C4B-4063-B102-D4636BC0C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7533-1EEF-4ED3-8BEA-B30826509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04E6B-EAB0-4A9F-AF52-1B531785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1885-6EBD-4F2E-965E-9FB199CF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9A16C-59D5-47ED-A213-D8EE5F29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375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C8F4-DC60-4652-A047-0111083E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259F-34FD-49E5-8A3F-0B5B5A35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0B9F-E7BF-44A7-B1B7-2C68B372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3801-75D8-4025-A4EA-3699C18E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AC3F-F356-4634-81A8-1BB0497E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95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2966-2575-4DAE-B50E-7C62ADA7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FFE4A-2455-4860-B551-CBE31ABB0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6210-03EB-42D9-B5FD-C43234FE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A6B8F-884D-431A-867F-4F9D303A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2C57-3174-4E14-A687-CB022EB3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31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618C-8C2D-40FF-A667-3E353D20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AD79-6E1F-44E3-9CF5-B3382D0D6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974D3-8EA2-4E8F-B4F8-49C673DB7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4D872-F017-4ED1-B4E2-9B3619A6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1F48D-A041-4385-8E2C-19319FB0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18E4E-6E40-4F6F-AECE-24449092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431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76DF-6B31-4916-81E1-5E02AFDD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CE871-7ADB-408C-AB56-35C48C29C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1316D-584F-4282-9B94-EE9398607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38A42-EE73-4FB3-8F98-DA6A2E128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B552-584E-42EC-8793-271CEE8D0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870D-8EA2-4FDA-8782-A1FFA18F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FCBB3-FAFD-4316-AB4F-9F42580D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D953E-B8B3-4B31-BE0B-48732E51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52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F1F9-8435-437E-8E9D-42046C0C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31245-C09F-48A4-8F6C-CDF4E571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007E1-F197-45A8-AFF8-A2335EAF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C88B3-5077-4780-9CCC-65269DE3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4B130-A2D2-4F54-B01C-0543797B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D0BAB-35BB-47CD-AD5B-F57DB01D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9CAA2-4D39-47E3-99AB-11F95F62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46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5125-7BFF-423D-BDB8-435C3CAE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AACB-9CBF-4172-8508-14FFFA8C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FCC70-EF7A-4122-BD97-66EF5D12A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2929-1C1F-46EA-BF1D-798A6C3E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775D2-C136-4D61-970C-078F074F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9110-7BF8-474E-94E6-006A5D96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04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F571-A150-4C10-A64C-2679E76F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D0B0C-5656-4BB6-96A6-C2FF22850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4977D-7469-45A1-8D33-5B9A9B6BA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17AFF-4A3C-420D-AC5A-991B1F2E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2348-7AC3-4468-9580-EE6210E0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F11DC-4285-4E2B-B7C3-9ABF46F6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00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944-A905-42F1-821D-114D031C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AECAB-0219-4C6A-AD57-983839AA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BB11-2D16-4983-A86C-F6EC0207D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B7035-060C-4A23-BD66-11EB3AF80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8F0F-0775-4AA5-918C-57AA32D4F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23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20A955-A244-400E-8194-87EA342C5BA8}"/>
              </a:ext>
            </a:extLst>
          </p:cNvPr>
          <p:cNvSpPr/>
          <p:nvPr/>
        </p:nvSpPr>
        <p:spPr>
          <a:xfrm>
            <a:off x="1460411" y="4205706"/>
            <a:ext cx="2511772" cy="109670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964879-8281-4071-B0AC-38401B1D66E7}"/>
              </a:ext>
            </a:extLst>
          </p:cNvPr>
          <p:cNvSpPr/>
          <p:nvPr/>
        </p:nvSpPr>
        <p:spPr>
          <a:xfrm>
            <a:off x="1352746" y="2430780"/>
            <a:ext cx="2727487" cy="32022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63C023-2B23-4BFF-AFB8-84B4B3D44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309" y="4328957"/>
            <a:ext cx="394953" cy="394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8B7BA6-2EC0-4B07-BE92-BCF2BAF80559}"/>
              </a:ext>
            </a:extLst>
          </p:cNvPr>
          <p:cNvSpPr txBox="1"/>
          <p:nvPr/>
        </p:nvSpPr>
        <p:spPr>
          <a:xfrm>
            <a:off x="1934768" y="4694977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Webservers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F5D873-476C-4C69-BD61-1B28F0E03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7561" y="4328956"/>
            <a:ext cx="394953" cy="3949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77871B-E921-44BF-8DEE-EEB4376F8D4D}"/>
              </a:ext>
            </a:extLst>
          </p:cNvPr>
          <p:cNvSpPr/>
          <p:nvPr/>
        </p:nvSpPr>
        <p:spPr>
          <a:xfrm>
            <a:off x="768406" y="1440028"/>
            <a:ext cx="7491649" cy="425703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F35CE2-2C6A-4DCD-8C54-76C92CBA68A4}"/>
              </a:ext>
            </a:extLst>
          </p:cNvPr>
          <p:cNvSpPr/>
          <p:nvPr/>
        </p:nvSpPr>
        <p:spPr>
          <a:xfrm>
            <a:off x="700231" y="419420"/>
            <a:ext cx="7653136" cy="56027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F60ACA-478C-4549-9D72-BF4C61263822}"/>
              </a:ext>
            </a:extLst>
          </p:cNvPr>
          <p:cNvSpPr/>
          <p:nvPr/>
        </p:nvSpPr>
        <p:spPr>
          <a:xfrm>
            <a:off x="1166781" y="869724"/>
            <a:ext cx="6912935" cy="500260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 A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F88ADA7-5204-4FD1-8147-6D477BA3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31" y="419420"/>
            <a:ext cx="330200" cy="330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D0BD0AD-74D7-4D41-9534-45E16FD2D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406" y="1440028"/>
            <a:ext cx="330200" cy="330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4EA624C-C276-408F-B35A-F0C404A8FE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2746" y="2435689"/>
            <a:ext cx="274320" cy="2743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23268D-1B9A-436B-9B67-BD6007366C41}"/>
              </a:ext>
            </a:extLst>
          </p:cNvPr>
          <p:cNvSpPr txBox="1"/>
          <p:nvPr/>
        </p:nvSpPr>
        <p:spPr>
          <a:xfrm>
            <a:off x="3706592" y="1644046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18ACECF-EEB0-4A37-AFFC-E9B13BE5C4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56177" y="1208979"/>
            <a:ext cx="469900" cy="4699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31ECD9A-A0BA-45E0-BFAD-3A58EE2BB9DD}"/>
              </a:ext>
            </a:extLst>
          </p:cNvPr>
          <p:cNvSpPr/>
          <p:nvPr/>
        </p:nvSpPr>
        <p:spPr>
          <a:xfrm>
            <a:off x="5207497" y="2427962"/>
            <a:ext cx="2715686" cy="3202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4DE0EA7F-DF11-4B92-96B2-5C8E3A8D77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07497" y="2435689"/>
            <a:ext cx="274320" cy="27432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699E52B-53CC-4045-ABEA-E65E69FC8B18}"/>
              </a:ext>
            </a:extLst>
          </p:cNvPr>
          <p:cNvSpPr txBox="1"/>
          <p:nvPr/>
        </p:nvSpPr>
        <p:spPr>
          <a:xfrm>
            <a:off x="3790726" y="2912254"/>
            <a:ext cx="1589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Router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485828E-6713-4C63-AED2-EA245797C1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0324" y="2432924"/>
            <a:ext cx="469900" cy="4699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A5F63F-D4EA-4FB4-82F4-DF8327C841BA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 flipH="1">
            <a:off x="4585274" y="1921045"/>
            <a:ext cx="5853" cy="51187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DE333E3-B83E-4270-A1B7-FACEE392EA3F}"/>
              </a:ext>
            </a:extLst>
          </p:cNvPr>
          <p:cNvCxnSpPr>
            <a:cxnSpLocks/>
            <a:stCxn id="51" idx="1"/>
            <a:endCxn id="62" idx="0"/>
          </p:cNvCxnSpPr>
          <p:nvPr/>
        </p:nvCxnSpPr>
        <p:spPr>
          <a:xfrm flipH="1">
            <a:off x="2759672" y="2667874"/>
            <a:ext cx="1590652" cy="6459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9C49DE-217A-4478-9469-166435E653FB}"/>
              </a:ext>
            </a:extLst>
          </p:cNvPr>
          <p:cNvSpPr txBox="1"/>
          <p:nvPr/>
        </p:nvSpPr>
        <p:spPr>
          <a:xfrm>
            <a:off x="994062" y="3357473"/>
            <a:ext cx="2299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Classic load </a:t>
            </a:r>
          </a:p>
          <a:p>
            <a:pPr algn="ctr"/>
            <a:r>
              <a:rPr lang="en-US" sz="1100" dirty="0"/>
              <a:t>balancer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DE1FD51C-DDBD-4D1C-A27A-6736E33B38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50999" y="3313806"/>
            <a:ext cx="417346" cy="417346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EB070D-F300-4F84-A684-FDD86C2D4550}"/>
              </a:ext>
            </a:extLst>
          </p:cNvPr>
          <p:cNvCxnSpPr>
            <a:cxnSpLocks/>
          </p:cNvCxnSpPr>
          <p:nvPr/>
        </p:nvCxnSpPr>
        <p:spPr>
          <a:xfrm flipV="1">
            <a:off x="2759672" y="3730558"/>
            <a:ext cx="0" cy="61859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>
            <a:extLst>
              <a:ext uri="{FF2B5EF4-FFF2-40B4-BE49-F238E27FC236}">
                <a16:creationId xmlns:a16="http://schemas.microsoft.com/office/drawing/2014/main" id="{84FA199A-AF0D-4C6F-BAE8-0147A13D8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012" y="4328015"/>
            <a:ext cx="394953" cy="394953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1D1504-0873-4732-8A89-C82685A3F57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759672" y="3774819"/>
            <a:ext cx="565366" cy="55413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D573A2B-436B-478A-854A-2571383E5DF8}"/>
              </a:ext>
            </a:extLst>
          </p:cNvPr>
          <p:cNvCxnSpPr>
            <a:cxnSpLocks/>
          </p:cNvCxnSpPr>
          <p:nvPr/>
        </p:nvCxnSpPr>
        <p:spPr>
          <a:xfrm flipV="1">
            <a:off x="2204557" y="3774819"/>
            <a:ext cx="562014" cy="55319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723C7B2-09AE-453A-B3D0-C73EB4C64104}"/>
              </a:ext>
            </a:extLst>
          </p:cNvPr>
          <p:cNvSpPr txBox="1"/>
          <p:nvPr/>
        </p:nvSpPr>
        <p:spPr>
          <a:xfrm>
            <a:off x="5357164" y="4776339"/>
            <a:ext cx="994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instance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BEAB040F-9486-4900-964E-193247B9F3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60789" y="4349150"/>
            <a:ext cx="387739" cy="38773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9AB7165-F76C-4C9D-9549-3A92DBD2FAC5}"/>
              </a:ext>
            </a:extLst>
          </p:cNvPr>
          <p:cNvSpPr txBox="1"/>
          <p:nvPr/>
        </p:nvSpPr>
        <p:spPr>
          <a:xfrm>
            <a:off x="2979338" y="3770611"/>
            <a:ext cx="123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NAT gateway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A328AF67-9FD1-4EF7-B10C-9B2585AA82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94579" y="3293894"/>
            <a:ext cx="469900" cy="469900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BD8B4DC-CA01-423B-B76A-7FD55041F401}"/>
              </a:ext>
            </a:extLst>
          </p:cNvPr>
          <p:cNvCxnSpPr>
            <a:cxnSpLocks/>
            <a:stCxn id="51" idx="3"/>
            <a:endCxn id="87" idx="0"/>
          </p:cNvCxnSpPr>
          <p:nvPr/>
        </p:nvCxnSpPr>
        <p:spPr>
          <a:xfrm>
            <a:off x="4820224" y="2667874"/>
            <a:ext cx="1034435" cy="168127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E2A8693-74B3-4779-88C5-BCCA056322BF}"/>
              </a:ext>
            </a:extLst>
          </p:cNvPr>
          <p:cNvCxnSpPr>
            <a:cxnSpLocks/>
            <a:stCxn id="90" idx="0"/>
            <a:endCxn id="51" idx="1"/>
          </p:cNvCxnSpPr>
          <p:nvPr/>
        </p:nvCxnSpPr>
        <p:spPr>
          <a:xfrm flipV="1">
            <a:off x="3629529" y="2667874"/>
            <a:ext cx="720795" cy="6260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6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Jerel Quay</dc:creator>
  <cp:lastModifiedBy>Jerel Quay</cp:lastModifiedBy>
  <cp:revision>6</cp:revision>
  <dcterms:created xsi:type="dcterms:W3CDTF">2020-06-17T12:10:54Z</dcterms:created>
  <dcterms:modified xsi:type="dcterms:W3CDTF">2020-06-17T13:09:16Z</dcterms:modified>
</cp:coreProperties>
</file>