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86A-A742-C73F-62EA-D11909B1F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D16C5-C069-6665-6F16-29258BB98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8580-7E7D-8F62-BEE8-DA513CEA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3C13-3409-B048-C1A5-C4440284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3918-5B97-7040-316B-58691FA7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50ED-14C0-7B44-8D1B-D5DB0E6B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17D6-80B7-A817-085E-B10BEC6F7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626-4CDC-70D3-840E-5460709F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1499-9520-D528-5AAC-E5D85A41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4DE1-30F2-C744-83B7-3BD7447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1866-2732-5199-DC93-8F780DAFF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C4AA-94F4-E90D-CE6B-425557142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4D11-5586-376D-A900-1CDD634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3158-13AC-E5EC-33E3-CEFC5D75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6B38-054F-6A1F-C6E9-0C5CB20E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C04F-6785-5E3C-F825-C3392D83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68C2-BECF-24AA-C171-AA05D7A7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76D8-E0FB-8511-5D1D-24ED0DE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BA3-938D-CEFB-274D-ADD64FA5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C6C7-6F70-09AF-6412-C2C1417C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4655-318B-B0F8-3DB5-B5A30FA3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47D1-9D58-8E6A-1E52-A04C434B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879E-A65E-F5E5-64D1-9D32D5E9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4F44-F605-1D74-D4EE-D1C21CC5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C09D-8C62-3F66-C923-826FFA43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8C95-C034-2275-A616-7009DF44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49E2-EFCF-87F1-17C5-07E701E6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23F48-4519-B353-9118-1127D344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6B67A-E102-5FF8-04F5-EDE59824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12433-D1C1-8C5B-FA2C-47178F61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C005-6F4C-66EF-2E13-C1243F26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DD25-21F7-8F25-6E22-501C2473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303-0A93-0B7B-94B0-59A45919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3A34-DBC8-F75F-28F8-250565F2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E9226-22E8-A8DB-1CF8-304561AE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29915-453B-F9E5-2EF3-5227F754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7E2E-DB09-3050-510B-BB16A2B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5C01E-D016-C49D-FA92-8EEAF98E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55182-3474-073A-9C67-48A4223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670D-3C67-F2AC-138B-AFB054C7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D44A3-6F8F-435D-812F-AF2C4B1D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22272-057D-C6E3-6461-521931C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C2EFB-8026-7E58-C7FD-651166AC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E5EC8-28E6-6749-30F4-185B8E2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85E6-252C-3F78-CCA8-5E47BDEC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2DCED-E71A-D3F3-470D-0676C33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0325-F0EC-FAAC-6E20-91662617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5B34-1223-FC3C-5606-139D03FE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FFA26-E9F5-54F0-69BD-8E016738F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AA0D-E138-DECA-6E9D-256FCD75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ED88-9201-6CBA-D592-C20224A9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B72CA-E11C-52AE-E14F-1EA8956F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A3DB-B73E-8CCE-4456-0208684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80602-BE8F-4481-9B6F-DCBA31E6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B18B5-797F-BBE5-E34B-FCDEF890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E379-8D43-0D27-A406-9F5B80D4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05FB-A29F-AEBE-D260-7E618BA3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C257-C537-11B1-90BB-93B68C9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EFFC2-20B8-42D3-0691-31F584FE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B833-2084-72D9-5D09-05E296C9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E49C-590E-4218-CBFD-1612F8FF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8DB69-2490-0F47-9611-14773B788A22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A6224-698F-46B8-92AF-7A6BA666E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602F-2B6C-6AA5-01C9-9017DA4E8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47B3-8D41-F440-8BAE-9A7456B9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8BE58-A88C-E28F-FB4C-475CE943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87"/>
            <a:ext cx="1524000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618966-4B3F-F099-A3D0-66070FBE66AC}"/>
              </a:ext>
            </a:extLst>
          </p:cNvPr>
          <p:cNvSpPr txBox="1"/>
          <p:nvPr/>
        </p:nvSpPr>
        <p:spPr>
          <a:xfrm>
            <a:off x="1939636" y="370155"/>
            <a:ext cx="80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Microsoft365	Teams		Copilot		Windows		Xbox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CF104-8929-0B0C-8932-A9370A37B15A}"/>
              </a:ext>
            </a:extLst>
          </p:cNvPr>
          <p:cNvSpPr/>
          <p:nvPr/>
        </p:nvSpPr>
        <p:spPr>
          <a:xfrm>
            <a:off x="290945" y="978131"/>
            <a:ext cx="11610109" cy="2085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[Image carousel advertising surface laptops]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26B12-3C64-B580-5943-3CFFB6C675C3}"/>
              </a:ext>
            </a:extLst>
          </p:cNvPr>
          <p:cNvSpPr/>
          <p:nvPr/>
        </p:nvSpPr>
        <p:spPr>
          <a:xfrm>
            <a:off x="438150" y="3301884"/>
            <a:ext cx="2171700" cy="2807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Xbox info.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957AC-4C47-BD6C-01BD-4C5647D3B432}"/>
              </a:ext>
            </a:extLst>
          </p:cNvPr>
          <p:cNvSpPr/>
          <p:nvPr/>
        </p:nvSpPr>
        <p:spPr>
          <a:xfrm>
            <a:off x="3533775" y="3301884"/>
            <a:ext cx="2171700" cy="2807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Tools info.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9EF963-EC9E-A854-F6B2-B615C2334ED4}"/>
              </a:ext>
            </a:extLst>
          </p:cNvPr>
          <p:cNvSpPr/>
          <p:nvPr/>
        </p:nvSpPr>
        <p:spPr>
          <a:xfrm>
            <a:off x="6486527" y="3301884"/>
            <a:ext cx="2171700" cy="2807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Microsoft365 info.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9B339-D7C4-403A-AC58-DA9A225C90A4}"/>
              </a:ext>
            </a:extLst>
          </p:cNvPr>
          <p:cNvSpPr/>
          <p:nvPr/>
        </p:nvSpPr>
        <p:spPr>
          <a:xfrm>
            <a:off x="9435467" y="3301883"/>
            <a:ext cx="2171700" cy="2807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 info.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A1EFE-BEEC-CE9C-8AF0-DA230CE8430D}"/>
              </a:ext>
            </a:extLst>
          </p:cNvPr>
          <p:cNvSpPr/>
          <p:nvPr/>
        </p:nvSpPr>
        <p:spPr>
          <a:xfrm>
            <a:off x="4926330" y="6487845"/>
            <a:ext cx="6974724" cy="194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   Privacy    Trademarks    Safety    ©Microsoft 2024</a:t>
            </a:r>
          </a:p>
        </p:txBody>
      </p:sp>
    </p:spTree>
    <p:extLst>
      <p:ext uri="{BB962C8B-B14F-4D97-AF65-F5344CB8AC3E}">
        <p14:creationId xmlns:p14="http://schemas.microsoft.com/office/powerpoint/2010/main" val="25474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Jeremiah (jmorgan)</dc:creator>
  <cp:lastModifiedBy>Morgan, Jeremiah (jmorgan)</cp:lastModifiedBy>
  <cp:revision>1</cp:revision>
  <dcterms:created xsi:type="dcterms:W3CDTF">2024-03-22T15:31:06Z</dcterms:created>
  <dcterms:modified xsi:type="dcterms:W3CDTF">2024-03-22T15:51:15Z</dcterms:modified>
</cp:coreProperties>
</file>