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5812-C050-4721-8A15-B688B3BD8189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57F8-5063-436F-AEA8-05CB3521F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692696"/>
            <a:ext cx="5796644" cy="581427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60032" y="1556792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084168" y="220486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076056" y="3356992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995936" y="2564904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563888" y="4437112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 Antiqua" pitchFamily="18" charset="0"/>
              </a:rPr>
              <a:t>AWALÉ</a:t>
            </a:r>
            <a:endParaRPr lang="fr-FR" sz="8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Olivier Bénard</dc:creator>
  <cp:lastModifiedBy>Olivier Bénard</cp:lastModifiedBy>
  <cp:revision>4</cp:revision>
  <dcterms:created xsi:type="dcterms:W3CDTF">2017-03-02T21:04:22Z</dcterms:created>
  <dcterms:modified xsi:type="dcterms:W3CDTF">2017-03-02T22:16:21Z</dcterms:modified>
</cp:coreProperties>
</file>