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1825-C639-49A4-BBF6-8C5AF0D6A5BF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91DA-7629-4D16-8CE2-32E40D4CD00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2352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6368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64400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20384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76368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2352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0384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08416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524328" y="90872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64400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08416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524328" y="2348880"/>
            <a:ext cx="1368152" cy="13681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Olivier Bénard</dc:creator>
  <cp:lastModifiedBy>Olivier Bénard</cp:lastModifiedBy>
  <cp:revision>1</cp:revision>
  <dcterms:created xsi:type="dcterms:W3CDTF">2017-03-08T17:00:46Z</dcterms:created>
  <dcterms:modified xsi:type="dcterms:W3CDTF">2017-03-08T17:04:44Z</dcterms:modified>
</cp:coreProperties>
</file>