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hitype Ballmer" charset="1" panose="02000506020000020004"/>
      <p:regular r:id="rId13"/>
    </p:embeddedFont>
    <p:embeddedFont>
      <p:font typeface="Open Sans Bold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9.pn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0.png" Type="http://schemas.openxmlformats.org/officeDocument/2006/relationships/image"/><Relationship Id="rId20" Target="../media/image5.png" Type="http://schemas.openxmlformats.org/officeDocument/2006/relationships/image"/><Relationship Id="rId21" Target="../media/image6.sv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2" Target="../media/image1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5.png" Type="http://schemas.openxmlformats.org/officeDocument/2006/relationships/image"/><Relationship Id="rId8" Target="../media/image9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9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9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4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43.png" Type="http://schemas.openxmlformats.org/officeDocument/2006/relationships/image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34450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6690" y="8934450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33380" y="8934450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0070" y="8934450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-581025"/>
            <a:ext cx="18288000" cy="7989346"/>
          </a:xfrm>
          <a:custGeom>
            <a:avLst/>
            <a:gdLst/>
            <a:ahLst/>
            <a:cxnLst/>
            <a:rect r="r" b="b" t="t" l="l"/>
            <a:pathLst>
              <a:path h="7989346" w="18288000">
                <a:moveTo>
                  <a:pt x="0" y="0"/>
                </a:moveTo>
                <a:lnTo>
                  <a:pt x="18288000" y="0"/>
                </a:lnTo>
                <a:lnTo>
                  <a:pt x="18288000" y="7989346"/>
                </a:lnTo>
                <a:lnTo>
                  <a:pt x="0" y="7989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525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66690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66690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33380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33380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00070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700070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9525" y="437509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556070" y="437509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12139" y="437509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1" y="0"/>
                </a:lnTo>
                <a:lnTo>
                  <a:pt x="4587931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721310" y="1346401"/>
            <a:ext cx="1498197" cy="1501400"/>
            <a:chOff x="0" y="0"/>
            <a:chExt cx="394587" cy="3954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5FA8E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058351" y="2865846"/>
            <a:ext cx="1497719" cy="1503107"/>
            <a:chOff x="0" y="0"/>
            <a:chExt cx="394461" cy="3958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4461" cy="395880"/>
            </a:xfrm>
            <a:custGeom>
              <a:avLst/>
              <a:gdLst/>
              <a:ahLst/>
              <a:cxnLst/>
              <a:rect r="r" b="b" t="t" l="l"/>
              <a:pathLst>
                <a:path h="395880" w="394461">
                  <a:moveTo>
                    <a:pt x="0" y="0"/>
                  </a:moveTo>
                  <a:lnTo>
                    <a:pt x="394461" y="0"/>
                  </a:lnTo>
                  <a:lnTo>
                    <a:pt x="394461" y="395880"/>
                  </a:lnTo>
                  <a:lnTo>
                    <a:pt x="0" y="395880"/>
                  </a:lnTo>
                  <a:close/>
                </a:path>
              </a:pathLst>
            </a:custGeom>
            <a:solidFill>
              <a:srgbClr val="7AB4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94461" cy="443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21310" y="2871961"/>
            <a:ext cx="1498197" cy="1501400"/>
            <a:chOff x="0" y="0"/>
            <a:chExt cx="394587" cy="3954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7AB4E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244937" y="4392800"/>
            <a:ext cx="1498197" cy="1501400"/>
            <a:chOff x="0" y="0"/>
            <a:chExt cx="394587" cy="39543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201873" y="1346401"/>
            <a:ext cx="1498197" cy="1501400"/>
            <a:chOff x="0" y="0"/>
            <a:chExt cx="394587" cy="3954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5FA8E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6774563" y="5924087"/>
            <a:ext cx="1498197" cy="1482350"/>
            <a:chOff x="0" y="0"/>
            <a:chExt cx="394587" cy="39041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94587" cy="390413"/>
            </a:xfrm>
            <a:custGeom>
              <a:avLst/>
              <a:gdLst/>
              <a:ahLst/>
              <a:cxnLst/>
              <a:rect r="r" b="b" t="t" l="l"/>
              <a:pathLst>
                <a:path h="390413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0413"/>
                  </a:lnTo>
                  <a:lnTo>
                    <a:pt x="0" y="390413"/>
                  </a:lnTo>
                  <a:close/>
                </a:path>
              </a:pathLst>
            </a:custGeom>
            <a:solidFill>
              <a:srgbClr val="DEF0F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94587" cy="438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578405" y="4392800"/>
            <a:ext cx="1498197" cy="1501400"/>
            <a:chOff x="0" y="0"/>
            <a:chExt cx="394587" cy="3954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535342" y="4392800"/>
            <a:ext cx="1498197" cy="1501400"/>
            <a:chOff x="0" y="0"/>
            <a:chExt cx="394587" cy="39543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1905" y="-182058"/>
            <a:ext cx="1498197" cy="1501400"/>
            <a:chOff x="0" y="0"/>
            <a:chExt cx="394587" cy="39543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3390DB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-20908" y="9229725"/>
            <a:ext cx="18266095" cy="3086100"/>
            <a:chOff x="0" y="0"/>
            <a:chExt cx="4810823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0823" cy="812800"/>
            </a:xfrm>
            <a:custGeom>
              <a:avLst/>
              <a:gdLst/>
              <a:ahLst/>
              <a:cxnLst/>
              <a:rect r="r" b="b" t="t" l="l"/>
              <a:pathLst>
                <a:path h="812800" w="4810823">
                  <a:moveTo>
                    <a:pt x="0" y="0"/>
                  </a:moveTo>
                  <a:lnTo>
                    <a:pt x="4810823" y="0"/>
                  </a:lnTo>
                  <a:lnTo>
                    <a:pt x="48108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481082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158095" y="15199513"/>
            <a:ext cx="3968185" cy="2413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55"/>
              </a:lnSpc>
              <a:spcBef>
                <a:spcPct val="0"/>
              </a:spcBef>
            </a:pPr>
            <a:r>
              <a:rPr lang="en-US" b="true" sz="14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Title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4794625" y="4071570"/>
            <a:ext cx="8698749" cy="1934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73"/>
              </a:lnSpc>
              <a:spcBef>
                <a:spcPct val="0"/>
              </a:spcBef>
            </a:pPr>
            <a:r>
              <a:rPr lang="en-US" b="true" sz="1133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Lawgorithm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2612" y="1062105"/>
            <a:ext cx="15442776" cy="3945003"/>
          </a:xfrm>
          <a:custGeom>
            <a:avLst/>
            <a:gdLst/>
            <a:ahLst/>
            <a:cxnLst/>
            <a:rect r="r" b="b" t="t" l="l"/>
            <a:pathLst>
              <a:path h="3945003" w="15442776">
                <a:moveTo>
                  <a:pt x="0" y="0"/>
                </a:moveTo>
                <a:lnTo>
                  <a:pt x="15442776" y="0"/>
                </a:lnTo>
                <a:lnTo>
                  <a:pt x="15442776" y="3945004"/>
                </a:lnTo>
                <a:lnTo>
                  <a:pt x="0" y="394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3750" r="0" b="-1577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07337">
            <a:off x="-2602263" y="-809589"/>
            <a:ext cx="24343070" cy="13704497"/>
          </a:xfrm>
          <a:custGeom>
            <a:avLst/>
            <a:gdLst/>
            <a:ahLst/>
            <a:cxnLst/>
            <a:rect r="r" b="b" t="t" l="l"/>
            <a:pathLst>
              <a:path h="13704497" w="24343070">
                <a:moveTo>
                  <a:pt x="0" y="0"/>
                </a:moveTo>
                <a:lnTo>
                  <a:pt x="24343070" y="0"/>
                </a:lnTo>
                <a:lnTo>
                  <a:pt x="24343070" y="13704498"/>
                </a:lnTo>
                <a:lnTo>
                  <a:pt x="0" y="1370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539" r="0" b="-135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12139" y="437509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1" y="0"/>
                </a:lnTo>
                <a:lnTo>
                  <a:pt x="4587931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383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908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55307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21997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0908" y="437509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23959" y="4392800"/>
            <a:ext cx="1498197" cy="1501400"/>
            <a:chOff x="0" y="0"/>
            <a:chExt cx="394587" cy="3954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08404" y="4172569"/>
            <a:ext cx="4672047" cy="4217786"/>
            <a:chOff x="0" y="0"/>
            <a:chExt cx="6229396" cy="5623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812" y="4034607"/>
              <a:ext cx="6220584" cy="1589107"/>
            </a:xfrm>
            <a:custGeom>
              <a:avLst/>
              <a:gdLst/>
              <a:ahLst/>
              <a:cxnLst/>
              <a:rect r="r" b="b" t="t" l="l"/>
              <a:pathLst>
                <a:path h="1589107" w="6220584">
                  <a:moveTo>
                    <a:pt x="0" y="0"/>
                  </a:moveTo>
                  <a:lnTo>
                    <a:pt x="6220584" y="0"/>
                  </a:lnTo>
                  <a:lnTo>
                    <a:pt x="6220584" y="1589107"/>
                  </a:lnTo>
                  <a:lnTo>
                    <a:pt x="0" y="1589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33750" r="0" b="-157701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229396" cy="5023867"/>
              <a:chOff x="0" y="0"/>
              <a:chExt cx="1085269" cy="87524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85269" cy="875245"/>
              </a:xfrm>
              <a:custGeom>
                <a:avLst/>
                <a:gdLst/>
                <a:ahLst/>
                <a:cxnLst/>
                <a:rect r="r" b="b" t="t" l="l"/>
                <a:pathLst>
                  <a:path h="875245" w="1085269">
                    <a:moveTo>
                      <a:pt x="46398" y="0"/>
                    </a:moveTo>
                    <a:lnTo>
                      <a:pt x="1038871" y="0"/>
                    </a:lnTo>
                    <a:cubicBezTo>
                      <a:pt x="1051176" y="0"/>
                      <a:pt x="1062978" y="4888"/>
                      <a:pt x="1071679" y="13590"/>
                    </a:cubicBezTo>
                    <a:cubicBezTo>
                      <a:pt x="1080380" y="22291"/>
                      <a:pt x="1085269" y="34093"/>
                      <a:pt x="1085269" y="46398"/>
                    </a:cubicBezTo>
                    <a:lnTo>
                      <a:pt x="1085269" y="828847"/>
                    </a:lnTo>
                    <a:cubicBezTo>
                      <a:pt x="1085269" y="841152"/>
                      <a:pt x="1080380" y="852954"/>
                      <a:pt x="1071679" y="861655"/>
                    </a:cubicBezTo>
                    <a:cubicBezTo>
                      <a:pt x="1062978" y="870356"/>
                      <a:pt x="1051176" y="875245"/>
                      <a:pt x="1038871" y="875245"/>
                    </a:cubicBezTo>
                    <a:lnTo>
                      <a:pt x="46398" y="875245"/>
                    </a:lnTo>
                    <a:cubicBezTo>
                      <a:pt x="34093" y="875245"/>
                      <a:pt x="22291" y="870356"/>
                      <a:pt x="13590" y="861655"/>
                    </a:cubicBezTo>
                    <a:cubicBezTo>
                      <a:pt x="4888" y="852954"/>
                      <a:pt x="0" y="841152"/>
                      <a:pt x="0" y="828847"/>
                    </a:cubicBezTo>
                    <a:lnTo>
                      <a:pt x="0" y="46398"/>
                    </a:lnTo>
                    <a:cubicBezTo>
                      <a:pt x="0" y="34093"/>
                      <a:pt x="4888" y="22291"/>
                      <a:pt x="13590" y="13590"/>
                    </a:cubicBezTo>
                    <a:cubicBezTo>
                      <a:pt x="22291" y="4888"/>
                      <a:pt x="34093" y="0"/>
                      <a:pt x="46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E4E9F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1085269" cy="9323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4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6807976" y="4172569"/>
            <a:ext cx="4672047" cy="4217786"/>
            <a:chOff x="0" y="0"/>
            <a:chExt cx="6229396" cy="56237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812" y="4034607"/>
              <a:ext cx="6220584" cy="1589107"/>
            </a:xfrm>
            <a:custGeom>
              <a:avLst/>
              <a:gdLst/>
              <a:ahLst/>
              <a:cxnLst/>
              <a:rect r="r" b="b" t="t" l="l"/>
              <a:pathLst>
                <a:path h="1589107" w="6220584">
                  <a:moveTo>
                    <a:pt x="0" y="0"/>
                  </a:moveTo>
                  <a:lnTo>
                    <a:pt x="6220584" y="0"/>
                  </a:lnTo>
                  <a:lnTo>
                    <a:pt x="6220584" y="1589107"/>
                  </a:lnTo>
                  <a:lnTo>
                    <a:pt x="0" y="1589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33750" r="0" b="-157701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0" y="0"/>
              <a:ext cx="6229396" cy="5023867"/>
              <a:chOff x="0" y="0"/>
              <a:chExt cx="1085269" cy="87524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085269" cy="875245"/>
              </a:xfrm>
              <a:custGeom>
                <a:avLst/>
                <a:gdLst/>
                <a:ahLst/>
                <a:cxnLst/>
                <a:rect r="r" b="b" t="t" l="l"/>
                <a:pathLst>
                  <a:path h="875245" w="1085269">
                    <a:moveTo>
                      <a:pt x="46398" y="0"/>
                    </a:moveTo>
                    <a:lnTo>
                      <a:pt x="1038871" y="0"/>
                    </a:lnTo>
                    <a:cubicBezTo>
                      <a:pt x="1051176" y="0"/>
                      <a:pt x="1062978" y="4888"/>
                      <a:pt x="1071679" y="13590"/>
                    </a:cubicBezTo>
                    <a:cubicBezTo>
                      <a:pt x="1080380" y="22291"/>
                      <a:pt x="1085269" y="34093"/>
                      <a:pt x="1085269" y="46398"/>
                    </a:cubicBezTo>
                    <a:lnTo>
                      <a:pt x="1085269" y="828847"/>
                    </a:lnTo>
                    <a:cubicBezTo>
                      <a:pt x="1085269" y="841152"/>
                      <a:pt x="1080380" y="852954"/>
                      <a:pt x="1071679" y="861655"/>
                    </a:cubicBezTo>
                    <a:cubicBezTo>
                      <a:pt x="1062978" y="870356"/>
                      <a:pt x="1051176" y="875245"/>
                      <a:pt x="1038871" y="875245"/>
                    </a:cubicBezTo>
                    <a:lnTo>
                      <a:pt x="46398" y="875245"/>
                    </a:lnTo>
                    <a:cubicBezTo>
                      <a:pt x="34093" y="875245"/>
                      <a:pt x="22291" y="870356"/>
                      <a:pt x="13590" y="861655"/>
                    </a:cubicBezTo>
                    <a:cubicBezTo>
                      <a:pt x="4888" y="852954"/>
                      <a:pt x="0" y="841152"/>
                      <a:pt x="0" y="828847"/>
                    </a:cubicBezTo>
                    <a:lnTo>
                      <a:pt x="0" y="46398"/>
                    </a:lnTo>
                    <a:cubicBezTo>
                      <a:pt x="0" y="34093"/>
                      <a:pt x="4888" y="22291"/>
                      <a:pt x="13590" y="13590"/>
                    </a:cubicBezTo>
                    <a:cubicBezTo>
                      <a:pt x="22291" y="4888"/>
                      <a:pt x="34093" y="0"/>
                      <a:pt x="46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E4E9F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1085269" cy="9323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4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12307549" y="4172569"/>
            <a:ext cx="4672047" cy="4217786"/>
            <a:chOff x="0" y="0"/>
            <a:chExt cx="6229396" cy="562371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8812" y="4034607"/>
              <a:ext cx="6220584" cy="1589107"/>
            </a:xfrm>
            <a:custGeom>
              <a:avLst/>
              <a:gdLst/>
              <a:ahLst/>
              <a:cxnLst/>
              <a:rect r="r" b="b" t="t" l="l"/>
              <a:pathLst>
                <a:path h="1589107" w="6220584">
                  <a:moveTo>
                    <a:pt x="0" y="0"/>
                  </a:moveTo>
                  <a:lnTo>
                    <a:pt x="6220584" y="0"/>
                  </a:lnTo>
                  <a:lnTo>
                    <a:pt x="6220584" y="1589107"/>
                  </a:lnTo>
                  <a:lnTo>
                    <a:pt x="0" y="1589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33750" r="0" b="-157701"/>
              </a:stretch>
            </a:blipFill>
          </p:spPr>
        </p:sp>
        <p:grpSp>
          <p:nvGrpSpPr>
            <p:cNvPr name="Group 25" id="25"/>
            <p:cNvGrpSpPr/>
            <p:nvPr/>
          </p:nvGrpSpPr>
          <p:grpSpPr>
            <a:xfrm rot="0">
              <a:off x="0" y="0"/>
              <a:ext cx="6229396" cy="5023867"/>
              <a:chOff x="0" y="0"/>
              <a:chExt cx="1085269" cy="87524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85269" cy="875245"/>
              </a:xfrm>
              <a:custGeom>
                <a:avLst/>
                <a:gdLst/>
                <a:ahLst/>
                <a:cxnLst/>
                <a:rect r="r" b="b" t="t" l="l"/>
                <a:pathLst>
                  <a:path h="875245" w="1085269">
                    <a:moveTo>
                      <a:pt x="46398" y="0"/>
                    </a:moveTo>
                    <a:lnTo>
                      <a:pt x="1038871" y="0"/>
                    </a:lnTo>
                    <a:cubicBezTo>
                      <a:pt x="1051176" y="0"/>
                      <a:pt x="1062978" y="4888"/>
                      <a:pt x="1071679" y="13590"/>
                    </a:cubicBezTo>
                    <a:cubicBezTo>
                      <a:pt x="1080380" y="22291"/>
                      <a:pt x="1085269" y="34093"/>
                      <a:pt x="1085269" y="46398"/>
                    </a:cubicBezTo>
                    <a:lnTo>
                      <a:pt x="1085269" y="828847"/>
                    </a:lnTo>
                    <a:cubicBezTo>
                      <a:pt x="1085269" y="841152"/>
                      <a:pt x="1080380" y="852954"/>
                      <a:pt x="1071679" y="861655"/>
                    </a:cubicBezTo>
                    <a:cubicBezTo>
                      <a:pt x="1062978" y="870356"/>
                      <a:pt x="1051176" y="875245"/>
                      <a:pt x="1038871" y="875245"/>
                    </a:cubicBezTo>
                    <a:lnTo>
                      <a:pt x="46398" y="875245"/>
                    </a:lnTo>
                    <a:cubicBezTo>
                      <a:pt x="34093" y="875245"/>
                      <a:pt x="22291" y="870356"/>
                      <a:pt x="13590" y="861655"/>
                    </a:cubicBezTo>
                    <a:cubicBezTo>
                      <a:pt x="4888" y="852954"/>
                      <a:pt x="0" y="841152"/>
                      <a:pt x="0" y="828847"/>
                    </a:cubicBezTo>
                    <a:lnTo>
                      <a:pt x="0" y="46398"/>
                    </a:lnTo>
                    <a:cubicBezTo>
                      <a:pt x="0" y="34093"/>
                      <a:pt x="4888" y="22291"/>
                      <a:pt x="13590" y="13590"/>
                    </a:cubicBezTo>
                    <a:cubicBezTo>
                      <a:pt x="22291" y="4888"/>
                      <a:pt x="34093" y="0"/>
                      <a:pt x="46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E4E9F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1085269" cy="9323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40"/>
                  </a:lnSpc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9112139" y="284898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1" y="0"/>
                </a:lnTo>
                <a:lnTo>
                  <a:pt x="4587931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308404" y="3034607"/>
            <a:ext cx="15671192" cy="759394"/>
            <a:chOff x="0" y="0"/>
            <a:chExt cx="3640257" cy="17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640257" cy="176400"/>
            </a:xfrm>
            <a:custGeom>
              <a:avLst/>
              <a:gdLst/>
              <a:ahLst/>
              <a:cxnLst/>
              <a:rect r="r" b="b" t="t" l="l"/>
              <a:pathLst>
                <a:path h="176400" w="3640257">
                  <a:moveTo>
                    <a:pt x="13833" y="0"/>
                  </a:moveTo>
                  <a:lnTo>
                    <a:pt x="3626425" y="0"/>
                  </a:lnTo>
                  <a:cubicBezTo>
                    <a:pt x="3630093" y="0"/>
                    <a:pt x="3633612" y="1457"/>
                    <a:pt x="3636206" y="4051"/>
                  </a:cubicBezTo>
                  <a:cubicBezTo>
                    <a:pt x="3638800" y="6646"/>
                    <a:pt x="3640257" y="10164"/>
                    <a:pt x="3640257" y="13833"/>
                  </a:cubicBezTo>
                  <a:lnTo>
                    <a:pt x="3640257" y="162567"/>
                  </a:lnTo>
                  <a:cubicBezTo>
                    <a:pt x="3640257" y="166236"/>
                    <a:pt x="3638800" y="169754"/>
                    <a:pt x="3636206" y="172348"/>
                  </a:cubicBezTo>
                  <a:cubicBezTo>
                    <a:pt x="3633612" y="174942"/>
                    <a:pt x="3630093" y="176400"/>
                    <a:pt x="3626425" y="176400"/>
                  </a:cubicBezTo>
                  <a:lnTo>
                    <a:pt x="13833" y="176400"/>
                  </a:lnTo>
                  <a:cubicBezTo>
                    <a:pt x="10164" y="176400"/>
                    <a:pt x="6646" y="174942"/>
                    <a:pt x="4051" y="172348"/>
                  </a:cubicBezTo>
                  <a:cubicBezTo>
                    <a:pt x="1457" y="169754"/>
                    <a:pt x="0" y="166236"/>
                    <a:pt x="0" y="162567"/>
                  </a:cubicBezTo>
                  <a:lnTo>
                    <a:pt x="0" y="13833"/>
                  </a:lnTo>
                  <a:cubicBezTo>
                    <a:pt x="0" y="10164"/>
                    <a:pt x="1457" y="6646"/>
                    <a:pt x="4051" y="4051"/>
                  </a:cubicBezTo>
                  <a:cubicBezTo>
                    <a:pt x="6646" y="1457"/>
                    <a:pt x="10164" y="0"/>
                    <a:pt x="1383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E4E9F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3640257" cy="23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285093" y="4638347"/>
            <a:ext cx="1717814" cy="1404313"/>
          </a:xfrm>
          <a:custGeom>
            <a:avLst/>
            <a:gdLst/>
            <a:ahLst/>
            <a:cxnLst/>
            <a:rect r="r" b="b" t="t" l="l"/>
            <a:pathLst>
              <a:path h="1404313" w="1717814">
                <a:moveTo>
                  <a:pt x="0" y="0"/>
                </a:moveTo>
                <a:lnTo>
                  <a:pt x="1717814" y="0"/>
                </a:lnTo>
                <a:lnTo>
                  <a:pt x="1717814" y="1404313"/>
                </a:lnTo>
                <a:lnTo>
                  <a:pt x="0" y="14043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942271" y="4638347"/>
            <a:ext cx="1404313" cy="1404313"/>
          </a:xfrm>
          <a:custGeom>
            <a:avLst/>
            <a:gdLst/>
            <a:ahLst/>
            <a:cxnLst/>
            <a:rect r="r" b="b" t="t" l="l"/>
            <a:pathLst>
              <a:path h="1404313" w="1404313">
                <a:moveTo>
                  <a:pt x="0" y="0"/>
                </a:moveTo>
                <a:lnTo>
                  <a:pt x="1404313" y="0"/>
                </a:lnTo>
                <a:lnTo>
                  <a:pt x="1404313" y="1404313"/>
                </a:lnTo>
                <a:lnTo>
                  <a:pt x="0" y="14043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993617" y="4757373"/>
            <a:ext cx="1299911" cy="1285287"/>
          </a:xfrm>
          <a:custGeom>
            <a:avLst/>
            <a:gdLst/>
            <a:ahLst/>
            <a:cxnLst/>
            <a:rect r="r" b="b" t="t" l="l"/>
            <a:pathLst>
              <a:path h="1285287" w="1299911">
                <a:moveTo>
                  <a:pt x="0" y="0"/>
                </a:moveTo>
                <a:lnTo>
                  <a:pt x="1299911" y="0"/>
                </a:lnTo>
                <a:lnTo>
                  <a:pt x="1299911" y="1285287"/>
                </a:lnTo>
                <a:lnTo>
                  <a:pt x="0" y="12852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3700070" y="-171770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017359" y="1596354"/>
            <a:ext cx="6253282" cy="9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6"/>
              </a:lnSpc>
              <a:spcBef>
                <a:spcPct val="0"/>
              </a:spcBef>
            </a:pPr>
            <a:r>
              <a:rPr lang="en-US" sz="56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Pain Points in Law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90584" y="6330799"/>
            <a:ext cx="3507687" cy="94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Time-Consuming Manual Search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90157" y="6330799"/>
            <a:ext cx="3507687" cy="94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Risk of Overlooking Relevant Provisions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889724" y="6330799"/>
            <a:ext cx="3507687" cy="140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Lack of automated tools to suggest the right provisions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62768" y="3130511"/>
            <a:ext cx="6552605" cy="44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  <a:spcBef>
                <a:spcPct val="0"/>
              </a:spcBef>
            </a:pPr>
            <a:r>
              <a:rPr lang="en-US" sz="2439">
                <a:solidFill>
                  <a:srgbClr val="64748B"/>
                </a:solidFill>
                <a:latin typeface="Poppins"/>
                <a:ea typeface="Poppins"/>
                <a:cs typeface="Poppins"/>
                <a:sym typeface="Poppins"/>
              </a:rPr>
              <a:t>Why Statute Retrieval Remains a Problem?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3700070" y="8934450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9363870">
            <a:off x="299684" y="-2269367"/>
            <a:ext cx="24343070" cy="13704497"/>
          </a:xfrm>
          <a:custGeom>
            <a:avLst/>
            <a:gdLst/>
            <a:ahLst/>
            <a:cxnLst/>
            <a:rect r="r" b="b" t="t" l="l"/>
            <a:pathLst>
              <a:path h="13704497" w="24343070">
                <a:moveTo>
                  <a:pt x="24343070" y="0"/>
                </a:moveTo>
                <a:lnTo>
                  <a:pt x="0" y="0"/>
                </a:lnTo>
                <a:lnTo>
                  <a:pt x="0" y="13704497"/>
                </a:lnTo>
                <a:lnTo>
                  <a:pt x="24343070" y="13704497"/>
                </a:lnTo>
                <a:lnTo>
                  <a:pt x="24343070" y="0"/>
                </a:lnTo>
                <a:close/>
              </a:path>
            </a:pathLst>
          </a:custGeom>
          <a:blipFill>
            <a:blip r:embed="rId2"/>
            <a:stretch>
              <a:fillRect l="0" t="-13539" r="0" b="-13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67856">
            <a:off x="12902141" y="5181566"/>
            <a:ext cx="9760639" cy="9896719"/>
          </a:xfrm>
          <a:custGeom>
            <a:avLst/>
            <a:gdLst/>
            <a:ahLst/>
            <a:cxnLst/>
            <a:rect r="r" b="b" t="t" l="l"/>
            <a:pathLst>
              <a:path h="9896719" w="9760639">
                <a:moveTo>
                  <a:pt x="0" y="0"/>
                </a:moveTo>
                <a:lnTo>
                  <a:pt x="9760639" y="0"/>
                </a:lnTo>
                <a:lnTo>
                  <a:pt x="9760639" y="9896719"/>
                </a:lnTo>
                <a:lnTo>
                  <a:pt x="0" y="9896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67856">
            <a:off x="-4708775" y="-3013846"/>
            <a:ext cx="9896698" cy="10034675"/>
          </a:xfrm>
          <a:custGeom>
            <a:avLst/>
            <a:gdLst/>
            <a:ahLst/>
            <a:cxnLst/>
            <a:rect r="r" b="b" t="t" l="l"/>
            <a:pathLst>
              <a:path h="10034675" w="9896698">
                <a:moveTo>
                  <a:pt x="0" y="0"/>
                </a:moveTo>
                <a:lnTo>
                  <a:pt x="9896698" y="0"/>
                </a:lnTo>
                <a:lnTo>
                  <a:pt x="9896698" y="10034675"/>
                </a:lnTo>
                <a:lnTo>
                  <a:pt x="0" y="10034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9592" y="5380916"/>
            <a:ext cx="12948817" cy="3307898"/>
          </a:xfrm>
          <a:custGeom>
            <a:avLst/>
            <a:gdLst/>
            <a:ahLst/>
            <a:cxnLst/>
            <a:rect r="r" b="b" t="t" l="l"/>
            <a:pathLst>
              <a:path h="3307898" w="12948817">
                <a:moveTo>
                  <a:pt x="0" y="0"/>
                </a:moveTo>
                <a:lnTo>
                  <a:pt x="12948816" y="0"/>
                </a:lnTo>
                <a:lnTo>
                  <a:pt x="12948816" y="3307898"/>
                </a:lnTo>
                <a:lnTo>
                  <a:pt x="0" y="3307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33750" r="0" b="-15770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95669" y="3088082"/>
            <a:ext cx="12096662" cy="4452429"/>
            <a:chOff x="0" y="0"/>
            <a:chExt cx="2809930" cy="10342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09930" cy="1034254"/>
            </a:xfrm>
            <a:custGeom>
              <a:avLst/>
              <a:gdLst/>
              <a:ahLst/>
              <a:cxnLst/>
              <a:rect r="r" b="b" t="t" l="l"/>
              <a:pathLst>
                <a:path h="1034254" w="2809930">
                  <a:moveTo>
                    <a:pt x="17920" y="0"/>
                  </a:moveTo>
                  <a:lnTo>
                    <a:pt x="2792010" y="0"/>
                  </a:lnTo>
                  <a:cubicBezTo>
                    <a:pt x="2801907" y="0"/>
                    <a:pt x="2809930" y="8023"/>
                    <a:pt x="2809930" y="17920"/>
                  </a:cubicBezTo>
                  <a:lnTo>
                    <a:pt x="2809930" y="1016333"/>
                  </a:lnTo>
                  <a:cubicBezTo>
                    <a:pt x="2809930" y="1026230"/>
                    <a:pt x="2801907" y="1034254"/>
                    <a:pt x="2792010" y="1034254"/>
                  </a:cubicBezTo>
                  <a:lnTo>
                    <a:pt x="17920" y="1034254"/>
                  </a:lnTo>
                  <a:cubicBezTo>
                    <a:pt x="8023" y="1034254"/>
                    <a:pt x="0" y="1026230"/>
                    <a:pt x="0" y="1016333"/>
                  </a:cubicBezTo>
                  <a:lnTo>
                    <a:pt x="0" y="17920"/>
                  </a:lnTo>
                  <a:cubicBezTo>
                    <a:pt x="0" y="8023"/>
                    <a:pt x="8023" y="0"/>
                    <a:pt x="1792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E4E9F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809930" cy="1091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221942" y="4361487"/>
            <a:ext cx="2148016" cy="1911734"/>
          </a:xfrm>
          <a:custGeom>
            <a:avLst/>
            <a:gdLst/>
            <a:ahLst/>
            <a:cxnLst/>
            <a:rect r="r" b="b" t="t" l="l"/>
            <a:pathLst>
              <a:path h="1911734" w="2148016">
                <a:moveTo>
                  <a:pt x="0" y="0"/>
                </a:moveTo>
                <a:lnTo>
                  <a:pt x="2148015" y="0"/>
                </a:lnTo>
                <a:lnTo>
                  <a:pt x="2148015" y="1911734"/>
                </a:lnTo>
                <a:lnTo>
                  <a:pt x="0" y="1911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1467" y="5069869"/>
            <a:ext cx="494970" cy="494970"/>
          </a:xfrm>
          <a:custGeom>
            <a:avLst/>
            <a:gdLst/>
            <a:ahLst/>
            <a:cxnLst/>
            <a:rect r="r" b="b" t="t" l="l"/>
            <a:pathLst>
              <a:path h="494970" w="494970">
                <a:moveTo>
                  <a:pt x="0" y="0"/>
                </a:moveTo>
                <a:lnTo>
                  <a:pt x="494971" y="0"/>
                </a:lnTo>
                <a:lnTo>
                  <a:pt x="494971" y="494971"/>
                </a:lnTo>
                <a:lnTo>
                  <a:pt x="0" y="4949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79947" y="5181566"/>
            <a:ext cx="431075" cy="271577"/>
          </a:xfrm>
          <a:custGeom>
            <a:avLst/>
            <a:gdLst/>
            <a:ahLst/>
            <a:cxnLst/>
            <a:rect r="r" b="b" t="t" l="l"/>
            <a:pathLst>
              <a:path h="271577" w="431075">
                <a:moveTo>
                  <a:pt x="0" y="0"/>
                </a:moveTo>
                <a:lnTo>
                  <a:pt x="431075" y="0"/>
                </a:lnTo>
                <a:lnTo>
                  <a:pt x="431075" y="271577"/>
                </a:lnTo>
                <a:lnTo>
                  <a:pt x="0" y="2715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38224" y="4361487"/>
            <a:ext cx="2327835" cy="1911734"/>
          </a:xfrm>
          <a:custGeom>
            <a:avLst/>
            <a:gdLst/>
            <a:ahLst/>
            <a:cxnLst/>
            <a:rect r="r" b="b" t="t" l="l"/>
            <a:pathLst>
              <a:path h="1911734" w="2327835">
                <a:moveTo>
                  <a:pt x="0" y="0"/>
                </a:moveTo>
                <a:lnTo>
                  <a:pt x="2327834" y="0"/>
                </a:lnTo>
                <a:lnTo>
                  <a:pt x="2327834" y="1911734"/>
                </a:lnTo>
                <a:lnTo>
                  <a:pt x="0" y="1911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47409" y="4261628"/>
            <a:ext cx="2105336" cy="2105336"/>
          </a:xfrm>
          <a:custGeom>
            <a:avLst/>
            <a:gdLst/>
            <a:ahLst/>
            <a:cxnLst/>
            <a:rect r="r" b="b" t="t" l="l"/>
            <a:pathLst>
              <a:path h="2105336" w="2105336">
                <a:moveTo>
                  <a:pt x="0" y="0"/>
                </a:moveTo>
                <a:lnTo>
                  <a:pt x="2105336" y="0"/>
                </a:lnTo>
                <a:lnTo>
                  <a:pt x="2105336" y="2105336"/>
                </a:lnTo>
                <a:lnTo>
                  <a:pt x="0" y="2105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37326" y="1435543"/>
            <a:ext cx="7333893" cy="96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2"/>
              </a:lnSpc>
            </a:pPr>
            <a:r>
              <a:rPr lang="en-US" sz="56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“Think like a Lawyer”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467856">
            <a:off x="-5488756" y="9578669"/>
            <a:ext cx="9760639" cy="9896719"/>
          </a:xfrm>
          <a:custGeom>
            <a:avLst/>
            <a:gdLst/>
            <a:ahLst/>
            <a:cxnLst/>
            <a:rect r="r" b="b" t="t" l="l"/>
            <a:pathLst>
              <a:path h="9896719" w="9760639">
                <a:moveTo>
                  <a:pt x="0" y="0"/>
                </a:moveTo>
                <a:lnTo>
                  <a:pt x="9760639" y="0"/>
                </a:lnTo>
                <a:lnTo>
                  <a:pt x="9760639" y="9896718"/>
                </a:lnTo>
                <a:lnTo>
                  <a:pt x="0" y="9896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9363870">
            <a:off x="299684" y="-2269367"/>
            <a:ext cx="24343070" cy="13704497"/>
          </a:xfrm>
          <a:custGeom>
            <a:avLst/>
            <a:gdLst/>
            <a:ahLst/>
            <a:cxnLst/>
            <a:rect r="r" b="b" t="t" l="l"/>
            <a:pathLst>
              <a:path h="13704497" w="24343070">
                <a:moveTo>
                  <a:pt x="24343070" y="0"/>
                </a:moveTo>
                <a:lnTo>
                  <a:pt x="0" y="0"/>
                </a:lnTo>
                <a:lnTo>
                  <a:pt x="0" y="13704497"/>
                </a:lnTo>
                <a:lnTo>
                  <a:pt x="24343070" y="13704497"/>
                </a:lnTo>
                <a:lnTo>
                  <a:pt x="24343070" y="0"/>
                </a:lnTo>
                <a:close/>
              </a:path>
            </a:pathLst>
          </a:custGeom>
          <a:blipFill>
            <a:blip r:embed="rId2"/>
            <a:stretch>
              <a:fillRect l="0" t="-13539" r="0" b="-13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67856">
            <a:off x="12902141" y="5181566"/>
            <a:ext cx="9760639" cy="9896719"/>
          </a:xfrm>
          <a:custGeom>
            <a:avLst/>
            <a:gdLst/>
            <a:ahLst/>
            <a:cxnLst/>
            <a:rect r="r" b="b" t="t" l="l"/>
            <a:pathLst>
              <a:path h="9896719" w="9760639">
                <a:moveTo>
                  <a:pt x="0" y="0"/>
                </a:moveTo>
                <a:lnTo>
                  <a:pt x="9760639" y="0"/>
                </a:lnTo>
                <a:lnTo>
                  <a:pt x="9760639" y="9896719"/>
                </a:lnTo>
                <a:lnTo>
                  <a:pt x="0" y="98967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67856">
            <a:off x="-4832600" y="-3124658"/>
            <a:ext cx="9896698" cy="10034675"/>
          </a:xfrm>
          <a:custGeom>
            <a:avLst/>
            <a:gdLst/>
            <a:ahLst/>
            <a:cxnLst/>
            <a:rect r="r" b="b" t="t" l="l"/>
            <a:pathLst>
              <a:path h="10034675" w="9896698">
                <a:moveTo>
                  <a:pt x="0" y="0"/>
                </a:moveTo>
                <a:lnTo>
                  <a:pt x="9896698" y="0"/>
                </a:lnTo>
                <a:lnTo>
                  <a:pt x="9896698" y="10034675"/>
                </a:lnTo>
                <a:lnTo>
                  <a:pt x="0" y="10034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467856">
            <a:off x="-5488756" y="9578669"/>
            <a:ext cx="9760639" cy="9896719"/>
          </a:xfrm>
          <a:custGeom>
            <a:avLst/>
            <a:gdLst/>
            <a:ahLst/>
            <a:cxnLst/>
            <a:rect r="r" b="b" t="t" l="l"/>
            <a:pathLst>
              <a:path h="9896719" w="9760639">
                <a:moveTo>
                  <a:pt x="0" y="0"/>
                </a:moveTo>
                <a:lnTo>
                  <a:pt x="9760639" y="0"/>
                </a:lnTo>
                <a:lnTo>
                  <a:pt x="9760639" y="9896718"/>
                </a:lnTo>
                <a:lnTo>
                  <a:pt x="0" y="9896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1859" y="5960836"/>
            <a:ext cx="5544320" cy="1451604"/>
          </a:xfrm>
          <a:custGeom>
            <a:avLst/>
            <a:gdLst/>
            <a:ahLst/>
            <a:cxnLst/>
            <a:rect r="r" b="b" t="t" l="l"/>
            <a:pathLst>
              <a:path h="1451604" w="5544320">
                <a:moveTo>
                  <a:pt x="0" y="0"/>
                </a:moveTo>
                <a:lnTo>
                  <a:pt x="5544319" y="0"/>
                </a:lnTo>
                <a:lnTo>
                  <a:pt x="5544319" y="1451604"/>
                </a:lnTo>
                <a:lnTo>
                  <a:pt x="0" y="1451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197" y="3281340"/>
            <a:ext cx="6250320" cy="3726753"/>
          </a:xfrm>
          <a:custGeom>
            <a:avLst/>
            <a:gdLst/>
            <a:ahLst/>
            <a:cxnLst/>
            <a:rect r="r" b="b" t="t" l="l"/>
            <a:pathLst>
              <a:path h="3726753" w="6250320">
                <a:moveTo>
                  <a:pt x="0" y="0"/>
                </a:moveTo>
                <a:lnTo>
                  <a:pt x="6250320" y="0"/>
                </a:lnTo>
                <a:lnTo>
                  <a:pt x="6250320" y="3726753"/>
                </a:lnTo>
                <a:lnTo>
                  <a:pt x="0" y="3726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46735" y="6986127"/>
            <a:ext cx="6724484" cy="1760592"/>
          </a:xfrm>
          <a:custGeom>
            <a:avLst/>
            <a:gdLst/>
            <a:ahLst/>
            <a:cxnLst/>
            <a:rect r="r" b="b" t="t" l="l"/>
            <a:pathLst>
              <a:path h="1760592" w="6724484">
                <a:moveTo>
                  <a:pt x="0" y="0"/>
                </a:moveTo>
                <a:lnTo>
                  <a:pt x="6724484" y="0"/>
                </a:lnTo>
                <a:lnTo>
                  <a:pt x="6724484" y="1760593"/>
                </a:lnTo>
                <a:lnTo>
                  <a:pt x="0" y="17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21465" y="5960836"/>
            <a:ext cx="5544320" cy="1451604"/>
          </a:xfrm>
          <a:custGeom>
            <a:avLst/>
            <a:gdLst/>
            <a:ahLst/>
            <a:cxnLst/>
            <a:rect r="r" b="b" t="t" l="l"/>
            <a:pathLst>
              <a:path h="1451604" w="5544320">
                <a:moveTo>
                  <a:pt x="0" y="0"/>
                </a:moveTo>
                <a:lnTo>
                  <a:pt x="5544319" y="0"/>
                </a:lnTo>
                <a:lnTo>
                  <a:pt x="5544319" y="1451604"/>
                </a:lnTo>
                <a:lnTo>
                  <a:pt x="0" y="1451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86379" y="3273582"/>
            <a:ext cx="5814490" cy="3641324"/>
          </a:xfrm>
          <a:custGeom>
            <a:avLst/>
            <a:gdLst/>
            <a:ahLst/>
            <a:cxnLst/>
            <a:rect r="r" b="b" t="t" l="l"/>
            <a:pathLst>
              <a:path h="3641324" w="5814490">
                <a:moveTo>
                  <a:pt x="0" y="0"/>
                </a:moveTo>
                <a:lnTo>
                  <a:pt x="5814491" y="0"/>
                </a:lnTo>
                <a:lnTo>
                  <a:pt x="5814491" y="3641324"/>
                </a:lnTo>
                <a:lnTo>
                  <a:pt x="0" y="36413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95900" y="3573570"/>
            <a:ext cx="8696200" cy="4774532"/>
          </a:xfrm>
          <a:custGeom>
            <a:avLst/>
            <a:gdLst/>
            <a:ahLst/>
            <a:cxnLst/>
            <a:rect r="r" b="b" t="t" l="l"/>
            <a:pathLst>
              <a:path h="4774532" w="8696200">
                <a:moveTo>
                  <a:pt x="0" y="0"/>
                </a:moveTo>
                <a:lnTo>
                  <a:pt x="8696200" y="0"/>
                </a:lnTo>
                <a:lnTo>
                  <a:pt x="8696200" y="4774532"/>
                </a:lnTo>
                <a:lnTo>
                  <a:pt x="0" y="47745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70" t="0" r="-37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2473" y="1435543"/>
            <a:ext cx="4983599" cy="96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2"/>
              </a:lnSpc>
            </a:pPr>
            <a:r>
              <a:rPr lang="en-US" sz="56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114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48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148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4800" y="7200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29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9600" y="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29600" y="579160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444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44400" y="4114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44400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592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59200" y="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550488" y="-2284926"/>
            <a:ext cx="22683628" cy="14971194"/>
          </a:xfrm>
          <a:custGeom>
            <a:avLst/>
            <a:gdLst/>
            <a:ahLst/>
            <a:cxnLst/>
            <a:rect r="r" b="b" t="t" l="l"/>
            <a:pathLst>
              <a:path h="14971194" w="22683628">
                <a:moveTo>
                  <a:pt x="0" y="0"/>
                </a:moveTo>
                <a:lnTo>
                  <a:pt x="22683627" y="0"/>
                </a:lnTo>
                <a:lnTo>
                  <a:pt x="22683627" y="14971194"/>
                </a:lnTo>
                <a:lnTo>
                  <a:pt x="0" y="14971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59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8210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683062" y="2689932"/>
            <a:ext cx="8921876" cy="6203347"/>
            <a:chOff x="0" y="0"/>
            <a:chExt cx="2349795" cy="16338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49795" cy="1633803"/>
            </a:xfrm>
            <a:custGeom>
              <a:avLst/>
              <a:gdLst/>
              <a:ahLst/>
              <a:cxnLst/>
              <a:rect r="r" b="b" t="t" l="l"/>
              <a:pathLst>
                <a:path h="1633803" w="2349795">
                  <a:moveTo>
                    <a:pt x="20826" y="0"/>
                  </a:moveTo>
                  <a:lnTo>
                    <a:pt x="2328969" y="0"/>
                  </a:lnTo>
                  <a:cubicBezTo>
                    <a:pt x="2334492" y="0"/>
                    <a:pt x="2339789" y="2194"/>
                    <a:pt x="2343695" y="6100"/>
                  </a:cubicBezTo>
                  <a:cubicBezTo>
                    <a:pt x="2347601" y="10005"/>
                    <a:pt x="2349795" y="15303"/>
                    <a:pt x="2349795" y="20826"/>
                  </a:cubicBezTo>
                  <a:lnTo>
                    <a:pt x="2349795" y="1612978"/>
                  </a:lnTo>
                  <a:cubicBezTo>
                    <a:pt x="2349795" y="1618501"/>
                    <a:pt x="2347601" y="1623798"/>
                    <a:pt x="2343695" y="1627704"/>
                  </a:cubicBezTo>
                  <a:cubicBezTo>
                    <a:pt x="2339789" y="1631609"/>
                    <a:pt x="2334492" y="1633803"/>
                    <a:pt x="2328969" y="1633803"/>
                  </a:cubicBezTo>
                  <a:lnTo>
                    <a:pt x="20826" y="1633803"/>
                  </a:lnTo>
                  <a:cubicBezTo>
                    <a:pt x="15303" y="1633803"/>
                    <a:pt x="10005" y="1631609"/>
                    <a:pt x="6100" y="1627704"/>
                  </a:cubicBezTo>
                  <a:cubicBezTo>
                    <a:pt x="2194" y="1623798"/>
                    <a:pt x="0" y="1618501"/>
                    <a:pt x="0" y="1612978"/>
                  </a:cubicBezTo>
                  <a:lnTo>
                    <a:pt x="0" y="20826"/>
                  </a:lnTo>
                  <a:cubicBezTo>
                    <a:pt x="0" y="15303"/>
                    <a:pt x="2194" y="10005"/>
                    <a:pt x="6100" y="6100"/>
                  </a:cubicBezTo>
                  <a:cubicBezTo>
                    <a:pt x="10005" y="2194"/>
                    <a:pt x="15303" y="0"/>
                    <a:pt x="20826" y="0"/>
                  </a:cubicBezTo>
                  <a:close/>
                </a:path>
              </a:pathLst>
            </a:custGeom>
            <a:solidFill>
              <a:srgbClr val="64748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349795" cy="1681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4869702" y="2860065"/>
            <a:ext cx="8548597" cy="5863082"/>
          </a:xfrm>
          <a:custGeom>
            <a:avLst/>
            <a:gdLst/>
            <a:ahLst/>
            <a:cxnLst/>
            <a:rect r="r" b="b" t="t" l="l"/>
            <a:pathLst>
              <a:path h="5863082" w="8548597">
                <a:moveTo>
                  <a:pt x="0" y="0"/>
                </a:moveTo>
                <a:lnTo>
                  <a:pt x="8548596" y="0"/>
                </a:lnTo>
                <a:lnTo>
                  <a:pt x="8548596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0" r="0" b="-12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73058" y="1194529"/>
            <a:ext cx="5971342" cy="9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6"/>
              </a:lnSpc>
              <a:spcBef>
                <a:spcPct val="0"/>
              </a:spcBef>
            </a:pPr>
            <a:r>
              <a:rPr lang="en-US" sz="56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Code 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97654"/>
            <a:ext cx="18288000" cy="7989346"/>
          </a:xfrm>
          <a:custGeom>
            <a:avLst/>
            <a:gdLst/>
            <a:ahLst/>
            <a:cxnLst/>
            <a:rect r="r" b="b" t="t" l="l"/>
            <a:pathLst>
              <a:path h="7989346" w="18288000">
                <a:moveTo>
                  <a:pt x="0" y="0"/>
                </a:moveTo>
                <a:lnTo>
                  <a:pt x="18288000" y="0"/>
                </a:lnTo>
                <a:lnTo>
                  <a:pt x="18288000" y="7989346"/>
                </a:lnTo>
                <a:lnTo>
                  <a:pt x="0" y="7989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643985" y="2552674"/>
            <a:ext cx="11000029" cy="6309484"/>
            <a:chOff x="0" y="0"/>
            <a:chExt cx="7981950" cy="4578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5"/>
              <a:stretch>
                <a:fillRect l="-8353" t="0" r="-8353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68932" y="1194529"/>
            <a:ext cx="3950137" cy="9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6"/>
              </a:lnSpc>
              <a:spcBef>
                <a:spcPct val="0"/>
              </a:spcBef>
            </a:pPr>
            <a:r>
              <a:rPr lang="en-US" sz="56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Time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9451" y="3252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525" y="-219075"/>
            <a:ext cx="18288000" cy="7989346"/>
          </a:xfrm>
          <a:custGeom>
            <a:avLst/>
            <a:gdLst/>
            <a:ahLst/>
            <a:cxnLst/>
            <a:rect r="r" b="b" t="t" l="l"/>
            <a:pathLst>
              <a:path h="7989346" w="18288000">
                <a:moveTo>
                  <a:pt x="0" y="0"/>
                </a:moveTo>
                <a:lnTo>
                  <a:pt x="18288000" y="0"/>
                </a:lnTo>
                <a:lnTo>
                  <a:pt x="18288000" y="7989346"/>
                </a:lnTo>
                <a:lnTo>
                  <a:pt x="0" y="7989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25" y="-135575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21093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76215" y="-135575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76215" y="321093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2905" y="-135575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2905" y="321093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09595" y="-1355753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09595" y="3210937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1"/>
                </a:lnTo>
                <a:lnTo>
                  <a:pt x="0" y="4587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473704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565595" y="473704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0" y="0"/>
                </a:lnTo>
                <a:lnTo>
                  <a:pt x="4587930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21664" y="4737045"/>
            <a:ext cx="4587930" cy="4587930"/>
          </a:xfrm>
          <a:custGeom>
            <a:avLst/>
            <a:gdLst/>
            <a:ahLst/>
            <a:cxnLst/>
            <a:rect r="r" b="b" t="t" l="l"/>
            <a:pathLst>
              <a:path h="4587930" w="4587930">
                <a:moveTo>
                  <a:pt x="0" y="0"/>
                </a:moveTo>
                <a:lnTo>
                  <a:pt x="4587931" y="0"/>
                </a:lnTo>
                <a:lnTo>
                  <a:pt x="4587931" y="4587930"/>
                </a:lnTo>
                <a:lnTo>
                  <a:pt x="0" y="4587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214759" y="1709643"/>
            <a:ext cx="1498197" cy="1498184"/>
            <a:chOff x="0" y="0"/>
            <a:chExt cx="394587" cy="3945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4587" cy="394583"/>
            </a:xfrm>
            <a:custGeom>
              <a:avLst/>
              <a:gdLst/>
              <a:ahLst/>
              <a:cxnLst/>
              <a:rect r="r" b="b" t="t" l="l"/>
              <a:pathLst>
                <a:path h="394583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4583"/>
                  </a:lnTo>
                  <a:lnTo>
                    <a:pt x="0" y="394583"/>
                  </a:lnTo>
                  <a:close/>
                </a:path>
              </a:pathLst>
            </a:custGeom>
            <a:solidFill>
              <a:srgbClr val="5FA8E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94587" cy="4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121321" y="1700016"/>
            <a:ext cx="1497719" cy="1503107"/>
            <a:chOff x="0" y="0"/>
            <a:chExt cx="394461" cy="3958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4461" cy="395880"/>
            </a:xfrm>
            <a:custGeom>
              <a:avLst/>
              <a:gdLst/>
              <a:ahLst/>
              <a:cxnLst/>
              <a:rect r="r" b="b" t="t" l="l"/>
              <a:pathLst>
                <a:path h="395880" w="394461">
                  <a:moveTo>
                    <a:pt x="0" y="0"/>
                  </a:moveTo>
                  <a:lnTo>
                    <a:pt x="394461" y="0"/>
                  </a:lnTo>
                  <a:lnTo>
                    <a:pt x="394461" y="395880"/>
                  </a:lnTo>
                  <a:lnTo>
                    <a:pt x="0" y="395880"/>
                  </a:lnTo>
                  <a:close/>
                </a:path>
              </a:pathLst>
            </a:custGeom>
            <a:solidFill>
              <a:srgbClr val="7AB4E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94461" cy="443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730835" y="3233911"/>
            <a:ext cx="1498197" cy="1501400"/>
            <a:chOff x="0" y="0"/>
            <a:chExt cx="394587" cy="3954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7AB4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575" y="3239307"/>
            <a:ext cx="1498197" cy="1501400"/>
            <a:chOff x="0" y="0"/>
            <a:chExt cx="394587" cy="3954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211398" y="194243"/>
            <a:ext cx="1498197" cy="1487624"/>
            <a:chOff x="0" y="0"/>
            <a:chExt cx="394587" cy="39180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94587" cy="391802"/>
            </a:xfrm>
            <a:custGeom>
              <a:avLst/>
              <a:gdLst/>
              <a:ahLst/>
              <a:cxnLst/>
              <a:rect r="r" b="b" t="t" l="l"/>
              <a:pathLst>
                <a:path h="391802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1802"/>
                  </a:lnTo>
                  <a:lnTo>
                    <a:pt x="0" y="391802"/>
                  </a:lnTo>
                  <a:close/>
                </a:path>
              </a:pathLst>
            </a:custGeom>
            <a:solidFill>
              <a:srgbClr val="5FA8E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394587" cy="43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780278" y="3232178"/>
            <a:ext cx="1498197" cy="1497590"/>
            <a:chOff x="0" y="0"/>
            <a:chExt cx="394587" cy="39442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94587" cy="394427"/>
            </a:xfrm>
            <a:custGeom>
              <a:avLst/>
              <a:gdLst/>
              <a:ahLst/>
              <a:cxnLst/>
              <a:rect r="r" b="b" t="t" l="l"/>
              <a:pathLst>
                <a:path h="394427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4427"/>
                  </a:lnTo>
                  <a:lnTo>
                    <a:pt x="0" y="394427"/>
                  </a:lnTo>
                  <a:close/>
                </a:path>
              </a:pathLst>
            </a:custGeom>
            <a:solidFill>
              <a:srgbClr val="DEF0F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394587" cy="44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642544" y="3239307"/>
            <a:ext cx="1498197" cy="1501400"/>
            <a:chOff x="0" y="0"/>
            <a:chExt cx="394587" cy="39543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115142" y="4763397"/>
            <a:ext cx="1498197" cy="1501400"/>
            <a:chOff x="0" y="0"/>
            <a:chExt cx="394587" cy="3954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078018" y="-1335992"/>
            <a:ext cx="1498197" cy="1501400"/>
            <a:chOff x="0" y="0"/>
            <a:chExt cx="394587" cy="39543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3390D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596183" y="6280275"/>
            <a:ext cx="1493666" cy="1493059"/>
            <a:chOff x="0" y="0"/>
            <a:chExt cx="393393" cy="39323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93393" cy="393234"/>
            </a:xfrm>
            <a:custGeom>
              <a:avLst/>
              <a:gdLst/>
              <a:ahLst/>
              <a:cxnLst/>
              <a:rect r="r" b="b" t="t" l="l"/>
              <a:pathLst>
                <a:path h="393234" w="393393">
                  <a:moveTo>
                    <a:pt x="0" y="0"/>
                  </a:moveTo>
                  <a:lnTo>
                    <a:pt x="393393" y="0"/>
                  </a:lnTo>
                  <a:lnTo>
                    <a:pt x="393393" y="393234"/>
                  </a:lnTo>
                  <a:lnTo>
                    <a:pt x="0" y="393234"/>
                  </a:lnTo>
                  <a:close/>
                </a:path>
              </a:pathLst>
            </a:custGeom>
            <a:solidFill>
              <a:srgbClr val="DEF0F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393393" cy="44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-20908" y="9229725"/>
            <a:ext cx="18266095" cy="3086100"/>
            <a:chOff x="0" y="0"/>
            <a:chExt cx="4810823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810823" cy="812800"/>
            </a:xfrm>
            <a:custGeom>
              <a:avLst/>
              <a:gdLst/>
              <a:ahLst/>
              <a:cxnLst/>
              <a:rect r="r" b="b" t="t" l="l"/>
              <a:pathLst>
                <a:path h="812800" w="4810823">
                  <a:moveTo>
                    <a:pt x="0" y="0"/>
                  </a:moveTo>
                  <a:lnTo>
                    <a:pt x="4810823" y="0"/>
                  </a:lnTo>
                  <a:lnTo>
                    <a:pt x="48108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481082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5741851" y="477618"/>
            <a:ext cx="2307365" cy="733069"/>
          </a:xfrm>
          <a:custGeom>
            <a:avLst/>
            <a:gdLst/>
            <a:ahLst/>
            <a:cxnLst/>
            <a:rect r="r" b="b" t="t" l="l"/>
            <a:pathLst>
              <a:path h="733069" w="2307365">
                <a:moveTo>
                  <a:pt x="0" y="0"/>
                </a:moveTo>
                <a:lnTo>
                  <a:pt x="2307365" y="0"/>
                </a:lnTo>
                <a:lnTo>
                  <a:pt x="2307365" y="733069"/>
                </a:lnTo>
                <a:lnTo>
                  <a:pt x="0" y="733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5254462" y="4754202"/>
            <a:ext cx="1498197" cy="1501400"/>
            <a:chOff x="0" y="0"/>
            <a:chExt cx="394587" cy="39543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94587" cy="395431"/>
            </a:xfrm>
            <a:custGeom>
              <a:avLst/>
              <a:gdLst/>
              <a:ahLst/>
              <a:cxnLst/>
              <a:rect r="r" b="b" t="t" l="l"/>
              <a:pathLst>
                <a:path h="395431" w="394587">
                  <a:moveTo>
                    <a:pt x="0" y="0"/>
                  </a:moveTo>
                  <a:lnTo>
                    <a:pt x="394587" y="0"/>
                  </a:lnTo>
                  <a:lnTo>
                    <a:pt x="394587" y="395431"/>
                  </a:lnTo>
                  <a:lnTo>
                    <a:pt x="0" y="395431"/>
                  </a:lnTo>
                  <a:close/>
                </a:path>
              </a:pathLst>
            </a:custGeom>
            <a:solidFill>
              <a:srgbClr val="B5D6F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394587" cy="443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0"/>
                </a:lnSpc>
              </a:pPr>
              <a:r>
                <a:rPr lang="en-US" sz="2671">
                  <a:solidFill>
                    <a:srgbClr val="000000"/>
                  </a:solidFill>
                  <a:latin typeface="Architype Ballmer"/>
                  <a:ea typeface="Architype Ballmer"/>
                  <a:cs typeface="Architype Ballmer"/>
                  <a:sym typeface="Architype Ballmer"/>
                </a:rPr>
                <a:t> </a:t>
              </a: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2203847" y="2232805"/>
            <a:ext cx="14576431" cy="5411739"/>
          </a:xfrm>
          <a:custGeom>
            <a:avLst/>
            <a:gdLst/>
            <a:ahLst/>
            <a:cxnLst/>
            <a:rect r="r" b="b" t="t" l="l"/>
            <a:pathLst>
              <a:path h="5411739" w="14576431">
                <a:moveTo>
                  <a:pt x="0" y="0"/>
                </a:moveTo>
                <a:lnTo>
                  <a:pt x="14576431" y="0"/>
                </a:lnTo>
                <a:lnTo>
                  <a:pt x="14576431" y="5411739"/>
                </a:lnTo>
                <a:lnTo>
                  <a:pt x="0" y="541173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84" t="0" r="-884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7591665" y="9210675"/>
            <a:ext cx="3104671" cy="4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Architype Ballmer"/>
                <a:ea typeface="Architype Ballmer"/>
                <a:cs typeface="Architype Ballmer"/>
                <a:sym typeface="Architype Ballmer"/>
              </a:rPr>
              <a:t>Nice To E-Meet You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DAGyw0RlhpE</dc:identifier>
  <dcterms:modified xsi:type="dcterms:W3CDTF">2011-08-01T06:04:30Z</dcterms:modified>
  <cp:revision>1</cp:revision>
  <dc:title>Aithena Nice To E-Meet You 2</dc:title>
</cp:coreProperties>
</file>