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0DFC-73C5-FEC1-2217-407A6BA74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5AF706-0821-F83F-EF25-3B9B38F0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95995-14D2-313E-13F9-712150D30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58EC4-3F02-8E96-FD9D-23EDC926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22EEE-A9AF-DF59-0103-6CED7CD91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769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C37B-397A-0113-3174-84205BA21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8D0D0-52A9-6044-FE15-6F47DB48B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F54A2-A911-2B15-E239-8247DAA2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D7A6F-2E43-D778-064B-B23E47E34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3DB41-545E-C654-34EA-82956773A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3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70C0C4-FC53-7561-A2BB-CD062AE9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01F168-83EA-DEBA-C1A4-631942A66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3B005-7533-3FD7-23BB-2AF78166E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4D2FA-0567-B359-EDEF-2D62D407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7467E-A428-B88D-A74E-E71E87DEF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DD8DF-FFD7-5AEF-FCD6-97288AE12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3881C-C403-0C73-86C7-8B53CCA2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F3D2-96DB-932B-1539-FA454C9F9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4AB7-2FDC-F4E4-A89C-23D2387E6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8547D-BE2B-34D4-B6D4-B450C469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2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0942-3DBE-39EC-0187-FB97AAC55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16685-96F6-EC65-88C2-F5A5CDA2E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B49EC-0750-47A9-E2DB-871DE5F45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59F05-7271-18FD-0DFE-824C44A9B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B871-3FAA-3B9F-28BE-A9AFF4F8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BE691-EC09-D7A4-3089-914A0146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D938D-8721-3863-31FF-4A200C3E9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9299D-23B0-E16C-97BF-DE59A4073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1013-1A97-5971-0734-B93C818C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AD4BD5-CF50-4E3A-AFE2-F2CF43392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1BEA3-C1FB-3E41-915E-E77780C6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2317-A000-B11C-3E53-30A08CD3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CC294-F087-AA27-E100-35549154C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9086C-A585-AB29-F8A9-D1E67624CE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0B2769-A71F-FE23-7FC2-17913D3AD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F045B-1B80-1886-B2F1-B1314B88E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14A2A-7041-1C74-9C6C-FFD38DF0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4F486-A49C-D0FB-7C26-E0748D107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869BA-2DE1-1888-BE93-DEE7BEB7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82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E76F-E601-4D95-2383-3F57A1EB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A02725-5D9F-E386-7C8E-6C1ED686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45ED9-04EC-7D8A-ED94-43025AE0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EE21A-4E20-AA8E-FEBB-B01F01532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64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718053-CF09-B6E0-2C79-530F6D8E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E4B75-E7B4-18B1-5CA6-D819AFE86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5659C-F28F-4B1E-582F-4AD622A6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6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26BA0-8741-0070-64FF-5F0407221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43FC-0C8B-F859-B88D-4D1854C1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64AC1-49FD-B8BF-935E-B5E69C310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CA311-FCD2-D750-DF25-06130CCF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45117-6A3E-16BA-7222-990AD072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DD1B00-FADF-EAFB-0678-6B800BEF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61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D8420-BA4C-5CE2-6F41-6EE10690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2D863-BFF9-6B71-E58D-39A955D34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FD6D9-BF89-7F27-C1B9-14C10B3C4F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9464B-9B7B-9002-AB54-B9D45DDE6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9E06-B85F-302A-B4D7-F35AD1A4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19927-8B0A-3811-9748-C71D69692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8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429C7-A0DE-923F-D27A-8B0FE547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C196D-1321-9967-2295-9D64D0803C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4FAC-EF13-9F38-3FA3-D76CE53D3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F3F05-FCA4-4213-9E77-7497B94B66E1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69BC3-3773-15F2-9F58-2C7BD3F61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56A7-33EF-D36B-B2BD-6F2B637D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4AEEA7-4E61-44C9-8161-5CA23C82D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5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ile HTML Icon | Line Iconpack | IconsMind">
            <a:extLst>
              <a:ext uri="{FF2B5EF4-FFF2-40B4-BE49-F238E27FC236}">
                <a16:creationId xmlns:a16="http://schemas.microsoft.com/office/drawing/2014/main" id="{A1C552BD-F8D6-29AE-A38B-C4B93DDC3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8437" y="809472"/>
            <a:ext cx="1300397" cy="130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ython file - Free interface icons">
            <a:extLst>
              <a:ext uri="{FF2B5EF4-FFF2-40B4-BE49-F238E27FC236}">
                <a16:creationId xmlns:a16="http://schemas.microsoft.com/office/drawing/2014/main" id="{904054C4-D479-FB09-CC62-FB6295F1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731" y="2889349"/>
            <a:ext cx="1499016" cy="14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Python file - Free interface icons">
            <a:extLst>
              <a:ext uri="{FF2B5EF4-FFF2-40B4-BE49-F238E27FC236}">
                <a16:creationId xmlns:a16="http://schemas.microsoft.com/office/drawing/2014/main" id="{03BA2093-FB0F-6684-3758-EE31E68C1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116" y="4388365"/>
            <a:ext cx="1499016" cy="14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Python file - Free interface icons">
            <a:extLst>
              <a:ext uri="{FF2B5EF4-FFF2-40B4-BE49-F238E27FC236}">
                <a16:creationId xmlns:a16="http://schemas.microsoft.com/office/drawing/2014/main" id="{4EE3F947-7967-162A-108C-FE351598F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591" y="4388365"/>
            <a:ext cx="1499016" cy="14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F0AC41-BA28-D7D2-1C68-4FD4CE1A28E1}"/>
              </a:ext>
            </a:extLst>
          </p:cNvPr>
          <p:cNvSpPr txBox="1"/>
          <p:nvPr/>
        </p:nvSpPr>
        <p:spPr>
          <a:xfrm>
            <a:off x="2188549" y="329788"/>
            <a:ext cx="19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00A2B4-AADD-14CE-CA1C-AA5FFF31FBE3}"/>
              </a:ext>
            </a:extLst>
          </p:cNvPr>
          <p:cNvSpPr txBox="1"/>
          <p:nvPr/>
        </p:nvSpPr>
        <p:spPr>
          <a:xfrm>
            <a:off x="3237871" y="2520017"/>
            <a:ext cx="19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Flask Server API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4FAB48-21FA-9266-E365-EDD3BBC4C85D}"/>
              </a:ext>
            </a:extLst>
          </p:cNvPr>
          <p:cNvSpPr txBox="1"/>
          <p:nvPr/>
        </p:nvSpPr>
        <p:spPr>
          <a:xfrm>
            <a:off x="5155365" y="4019033"/>
            <a:ext cx="23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OCR Tesseract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D0C99-B7A6-398B-F8E2-C222D328FCD8}"/>
              </a:ext>
            </a:extLst>
          </p:cNvPr>
          <p:cNvSpPr txBox="1"/>
          <p:nvPr/>
        </p:nvSpPr>
        <p:spPr>
          <a:xfrm>
            <a:off x="6956686" y="4019033"/>
            <a:ext cx="23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Webscrape</a:t>
            </a:r>
            <a:r>
              <a:rPr lang="en-US" dirty="0"/>
              <a:t> Selenium</a:t>
            </a:r>
          </a:p>
        </p:txBody>
      </p:sp>
      <p:pic>
        <p:nvPicPr>
          <p:cNvPr id="12" name="Picture 10" descr="Python file - Free interface icons">
            <a:extLst>
              <a:ext uri="{FF2B5EF4-FFF2-40B4-BE49-F238E27FC236}">
                <a16:creationId xmlns:a16="http://schemas.microsoft.com/office/drawing/2014/main" id="{57A691A9-C8E9-568E-A161-CE637D112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7252" y="4388365"/>
            <a:ext cx="1499016" cy="1499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12802F-5CD4-CE37-932B-0A2CC9227E68}"/>
              </a:ext>
            </a:extLst>
          </p:cNvPr>
          <p:cNvSpPr txBox="1"/>
          <p:nvPr/>
        </p:nvSpPr>
        <p:spPr>
          <a:xfrm>
            <a:off x="9576216" y="4019033"/>
            <a:ext cx="23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 Parse -- Output</a:t>
            </a:r>
          </a:p>
        </p:txBody>
      </p:sp>
      <p:pic>
        <p:nvPicPr>
          <p:cNvPr id="1054" name="Picture 30">
            <a:extLst>
              <a:ext uri="{FF2B5EF4-FFF2-40B4-BE49-F238E27FC236}">
                <a16:creationId xmlns:a16="http://schemas.microsoft.com/office/drawing/2014/main" id="{32810CAE-932B-2D00-C46D-6B07E011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3296" y="1109425"/>
            <a:ext cx="1300397" cy="120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632C02-A492-F0EC-D852-E2481A4B52C7}"/>
              </a:ext>
            </a:extLst>
          </p:cNvPr>
          <p:cNvSpPr txBox="1"/>
          <p:nvPr/>
        </p:nvSpPr>
        <p:spPr>
          <a:xfrm>
            <a:off x="9867896" y="624806"/>
            <a:ext cx="232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Pricing Comparison</a:t>
            </a:r>
          </a:p>
        </p:txBody>
      </p:sp>
      <p:pic>
        <p:nvPicPr>
          <p:cNvPr id="1058" name="Picture 34">
            <a:extLst>
              <a:ext uri="{FF2B5EF4-FFF2-40B4-BE49-F238E27FC236}">
                <a16:creationId xmlns:a16="http://schemas.microsoft.com/office/drawing/2014/main" id="{CAD554D5-7B06-A5D8-8EC0-C47D8C570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153" y="809472"/>
            <a:ext cx="1161708" cy="1327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92E2FC4-6930-C497-CAA3-C410F47A6FB2}"/>
              </a:ext>
            </a:extLst>
          </p:cNvPr>
          <p:cNvSpPr txBox="1"/>
          <p:nvPr/>
        </p:nvSpPr>
        <p:spPr>
          <a:xfrm>
            <a:off x="199855" y="329788"/>
            <a:ext cx="199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Purchasae Order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2975010-786A-73D4-5D7F-54E0B721E1D0}"/>
              </a:ext>
            </a:extLst>
          </p:cNvPr>
          <p:cNvCxnSpPr>
            <a:cxnSpLocks/>
            <a:stCxn id="1032" idx="2"/>
            <a:endCxn id="9" idx="1"/>
          </p:cNvCxnSpPr>
          <p:nvPr/>
        </p:nvCxnSpPr>
        <p:spPr>
          <a:xfrm rot="16200000" flipH="1">
            <a:off x="2825846" y="2292658"/>
            <a:ext cx="594814" cy="2292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A591C41-F791-F3AC-3F71-398D023DBA5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253470" y="4460291"/>
            <a:ext cx="905646" cy="6775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F5F6B154-A58A-D79E-6F94-22EDBA455584}"/>
              </a:ext>
            </a:extLst>
          </p:cNvPr>
          <p:cNvCxnSpPr>
            <a:cxnSpLocks/>
            <a:stCxn id="13" idx="0"/>
          </p:cNvCxnSpPr>
          <p:nvPr/>
        </p:nvCxnSpPr>
        <p:spPr>
          <a:xfrm rot="5400000" flipH="1" flipV="1">
            <a:off x="10076665" y="3067314"/>
            <a:ext cx="1611758" cy="29168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56F999-609C-E2F8-7387-043FFB3233D2}"/>
              </a:ext>
            </a:extLst>
          </p:cNvPr>
          <p:cNvCxnSpPr>
            <a:stCxn id="1058" idx="3"/>
            <a:endCxn id="1032" idx="1"/>
          </p:cNvCxnSpPr>
          <p:nvPr/>
        </p:nvCxnSpPr>
        <p:spPr>
          <a:xfrm flipV="1">
            <a:off x="1708861" y="1459671"/>
            <a:ext cx="649576" cy="13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FB1902-B518-8155-0ECD-F02EEDC7F598}"/>
              </a:ext>
            </a:extLst>
          </p:cNvPr>
          <p:cNvCxnSpPr>
            <a:cxnSpLocks/>
          </p:cNvCxnSpPr>
          <p:nvPr/>
        </p:nvCxnSpPr>
        <p:spPr>
          <a:xfrm>
            <a:off x="6613147" y="5013482"/>
            <a:ext cx="654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4451A2-FBB4-4343-B164-D145B50BABBA}"/>
              </a:ext>
            </a:extLst>
          </p:cNvPr>
          <p:cNvCxnSpPr>
            <a:cxnSpLocks/>
          </p:cNvCxnSpPr>
          <p:nvPr/>
        </p:nvCxnSpPr>
        <p:spPr>
          <a:xfrm>
            <a:off x="8950374" y="4977777"/>
            <a:ext cx="654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90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Jereme Sienkiewicz</dc:creator>
  <cp:lastModifiedBy>Jereme Sienkiewicz</cp:lastModifiedBy>
  <cp:revision>1</cp:revision>
  <dcterms:created xsi:type="dcterms:W3CDTF">2025-05-24T18:50:14Z</dcterms:created>
  <dcterms:modified xsi:type="dcterms:W3CDTF">2025-05-24T19:09:35Z</dcterms:modified>
</cp:coreProperties>
</file>