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95C0B-1628-D8C6-D0C8-CAF8EFB90702}" v="132" dt="2024-09-14T02:16:59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13/09/2024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 lIns="91440" tIns="45720" rIns="91440" bIns="45720" anchor="ctr">
            <a:spAutoFit/>
          </a:bodyPr>
          <a:lstStyle/>
          <a:p>
            <a:r>
              <a:rPr lang="en-GB" sz="1600" dirty="0">
                <a:latin typeface="Mylius Modern"/>
              </a:rPr>
              <a:t>14/09/2024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>
                <a:latin typeface="Mylius Modern"/>
              </a:rPr>
              <a:t>predictive model result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 lIns="91440" tIns="45720" rIns="91440" bIns="45720" anchor="t"/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400" dirty="0">
                <a:latin typeface="Mylius Modern"/>
              </a:rPr>
              <a:t>Random Forest Model</a:t>
            </a:r>
          </a:p>
          <a:p>
            <a:r>
              <a:rPr lang="en-US" sz="1800" dirty="0">
                <a:latin typeface="Mylius Modern"/>
              </a:rPr>
              <a:t>AVERAGE ACCURACY: </a:t>
            </a:r>
            <a:r>
              <a:rPr lang="en-US" sz="2400" i="1" dirty="0">
                <a:latin typeface="Mylius Modern"/>
              </a:rPr>
              <a:t>90.3376</a:t>
            </a:r>
            <a:r>
              <a:rPr lang="en-US" sz="1800" dirty="0">
                <a:latin typeface="Mylius Modern"/>
              </a:rPr>
              <a:t>% </a:t>
            </a:r>
            <a:endParaRPr lang="en-US" dirty="0">
              <a:latin typeface="Mylius Modern"/>
            </a:endParaRPr>
          </a:p>
          <a:p>
            <a:r>
              <a:rPr lang="en-US" sz="1800" dirty="0">
                <a:latin typeface="Mylius Modern"/>
              </a:rPr>
              <a:t>(cross-validation 10-fold)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400" dirty="0">
                <a:latin typeface="Mylius Modern"/>
              </a:rPr>
              <a:t>Top 5 features</a:t>
            </a:r>
          </a:p>
          <a:p>
            <a:r>
              <a:rPr lang="en-US" sz="1800" dirty="0">
                <a:latin typeface="Mylius Modern"/>
              </a:rPr>
              <a:t>route</a:t>
            </a:r>
          </a:p>
          <a:p>
            <a:r>
              <a:rPr lang="en-US" sz="1800" err="1">
                <a:latin typeface="Mylius Modern"/>
              </a:rPr>
              <a:t>booking_origin</a:t>
            </a:r>
            <a:endParaRPr lang="en-US" sz="1800">
              <a:latin typeface="Mylius Modern"/>
            </a:endParaRPr>
          </a:p>
          <a:p>
            <a:r>
              <a:rPr lang="en-US" sz="1800" err="1">
                <a:latin typeface="Mylius Modern"/>
              </a:rPr>
              <a:t>flight_duration</a:t>
            </a:r>
            <a:endParaRPr lang="en-US" sz="1800">
              <a:latin typeface="Mylius Modern"/>
            </a:endParaRPr>
          </a:p>
          <a:p>
            <a:r>
              <a:rPr lang="en-US" sz="1800" err="1">
                <a:latin typeface="Mylius Modern"/>
              </a:rPr>
              <a:t>wants_extra_baggage</a:t>
            </a:r>
            <a:endParaRPr lang="en-US" sz="1800">
              <a:latin typeface="Mylius Modern"/>
            </a:endParaRPr>
          </a:p>
          <a:p>
            <a:r>
              <a:rPr lang="en-US" sz="1800" err="1">
                <a:latin typeface="Mylius Modern"/>
              </a:rPr>
              <a:t>length_of_stay</a:t>
            </a:r>
            <a:endParaRPr lang="en-US" sz="1800">
              <a:latin typeface="Mylius Modern"/>
            </a:endParaRPr>
          </a:p>
          <a:p>
            <a:endParaRPr lang="en-US" sz="1800" b="0" dirty="0"/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A5F369ED-C699-B312-0ECE-2E0A5D4F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9" y="2465615"/>
            <a:ext cx="9146721" cy="43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57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Presentation</vt:lpstr>
      <vt:lpstr>predictive model result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Kavya</cp:lastModifiedBy>
  <cp:revision>55</cp:revision>
  <cp:lastPrinted>2022-06-09T07:44:13Z</cp:lastPrinted>
  <dcterms:created xsi:type="dcterms:W3CDTF">2022-02-22T07:39:05Z</dcterms:created>
  <dcterms:modified xsi:type="dcterms:W3CDTF">2024-09-14T02:17:08Z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