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0A447-8405-2C91-E2E7-3CB02E36CF2E}" v="478" dt="2024-09-13T05:30:47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9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 b="1" dirty="0">
                <a:latin typeface="Calibri Light"/>
                <a:ea typeface="Calibri Light"/>
                <a:cs typeface="Calibri Light"/>
              </a:rPr>
              <a:t>Customer Reviews Analysis</a:t>
            </a:r>
            <a:endParaRPr lang="en-US" b="1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0286CA4-D9DE-FA3B-A2AC-178D41CA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14" y="-796"/>
            <a:ext cx="8271029" cy="12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567813-D7CB-4815-8D6F-28E3C9D5A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45F7C9-4421-4A23-B34E-99DE3330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71692"/>
            <a:ext cx="5977937" cy="6381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Key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4DA73-53F8-90D5-E650-AA40DB5BFEA6}"/>
              </a:ext>
            </a:extLst>
          </p:cNvPr>
          <p:cNvSpPr txBox="1"/>
          <p:nvPr/>
        </p:nvSpPr>
        <p:spPr>
          <a:xfrm>
            <a:off x="755630" y="1015626"/>
            <a:ext cx="4505302" cy="50984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Business-class services and experiences are heavily scrutinized (repeated mentions in N-grams)</a:t>
            </a:r>
            <a:endParaRPr lang="en-US" sz="24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Flight delays, missed connections, and issues with customer service seem to be recurring complaints.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Service aspects such as punctuality, staff performance, and food quality are vital determinants of passenger satisfaction.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63BE7B-183A-4877-ABFF-D6E34952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DCBA7A2A-40A4-36E7-C5E7-D810AC6B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8417"/>
          <a:stretch/>
        </p:blipFill>
        <p:spPr>
          <a:xfrm>
            <a:off x="5170544" y="4572000"/>
            <a:ext cx="7021456" cy="2286000"/>
          </a:xfrm>
          <a:prstGeom prst="rect">
            <a:avLst/>
          </a:prstGeom>
        </p:spPr>
      </p:pic>
      <p:pic>
        <p:nvPicPr>
          <p:cNvPr id="6" name="Content Placeholder 5" descr="A close up of words&#10;&#10;Description automatically generated">
            <a:extLst>
              <a:ext uri="{FF2B5EF4-FFF2-40B4-BE49-F238E27FC236}">
                <a16:creationId xmlns:a16="http://schemas.microsoft.com/office/drawing/2014/main" id="{A72246B3-6CEA-A3AA-EB2F-86E494AB7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553" r="-2" b="56"/>
          <a:stretch/>
        </p:blipFill>
        <p:spPr>
          <a:xfrm>
            <a:off x="6139689" y="2325565"/>
            <a:ext cx="6052311" cy="2286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2AE8945-E314-4E55-8834-47A77D9CE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26711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A6BA4F-F7B6-4A5C-93D4-4AB4E476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54579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C63B6C-F4C1-E953-F97C-FA38B762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5" y="-3402"/>
            <a:ext cx="3923393" cy="23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</vt:lpstr>
      <vt:lpstr>PowerPoint Presentation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171</cp:revision>
  <dcterms:created xsi:type="dcterms:W3CDTF">2022-12-06T11:13:27Z</dcterms:created>
  <dcterms:modified xsi:type="dcterms:W3CDTF">2024-09-13T05:32:02Z</dcterms:modified>
</cp:coreProperties>
</file>