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Montserrat" panose="00000500000000000000" pitchFamily="2" charset="0"/>
      <p:regular r:id="rId8"/>
    </p:embeddedFont>
    <p:embeddedFont>
      <p:font typeface="Montserrat Bold" panose="00000800000000000000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43" y="-3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06515" y="2852613"/>
            <a:ext cx="10074970" cy="1642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 b="1" dirty="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 PROFILE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11038" y="4298632"/>
            <a:ext cx="11265924" cy="995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 b="1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HaloJeremia.com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06845" y="6014600"/>
            <a:ext cx="747430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1" spc="48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WEB FRAMEWORK</a:t>
            </a:r>
          </a:p>
        </p:txBody>
      </p:sp>
      <p:sp>
        <p:nvSpPr>
          <p:cNvPr id="5" name="AutoShape 5"/>
          <p:cNvSpPr/>
          <p:nvPr/>
        </p:nvSpPr>
        <p:spPr>
          <a:xfrm>
            <a:off x="5553087" y="5678116"/>
            <a:ext cx="7181826" cy="0"/>
          </a:xfrm>
          <a:prstGeom prst="line">
            <a:avLst/>
          </a:prstGeom>
          <a:ln w="47625" cap="flat">
            <a:solidFill>
              <a:srgbClr val="A28231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022334" y="4916894"/>
            <a:ext cx="2809276" cy="0"/>
          </a:xfrm>
          <a:prstGeom prst="line">
            <a:avLst/>
          </a:prstGeom>
          <a:ln w="47625" cap="flat">
            <a:solidFill>
              <a:srgbClr val="A2823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8444894" y="-2929711"/>
            <a:ext cx="14978380" cy="14978321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t="-33495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897071" y="4285425"/>
            <a:ext cx="702627" cy="548049"/>
          </a:xfrm>
          <a:custGeom>
            <a:avLst/>
            <a:gdLst/>
            <a:ahLst/>
            <a:cxnLst/>
            <a:rect l="l" t="t" r="r" b="b"/>
            <a:pathLst>
              <a:path w="702627" h="548049">
                <a:moveTo>
                  <a:pt x="0" y="0"/>
                </a:moveTo>
                <a:lnTo>
                  <a:pt x="702627" y="0"/>
                </a:lnTo>
                <a:lnTo>
                  <a:pt x="702627" y="548048"/>
                </a:lnTo>
                <a:lnTo>
                  <a:pt x="0" y="548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85195" y="1848903"/>
            <a:ext cx="6954005" cy="250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 PROFILE</a:t>
            </a:r>
          </a:p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HALOJEREMIA.COM</a:t>
            </a:r>
          </a:p>
          <a:p>
            <a:pPr algn="l">
              <a:lnSpc>
                <a:spcPts val="6719"/>
              </a:lnSpc>
            </a:pPr>
            <a:endParaRPr lang="en-US" sz="4800" b="1" dirty="0">
              <a:solidFill>
                <a:srgbClr val="1D1D1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97071" y="5337810"/>
            <a:ext cx="2690538" cy="242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Menyapa Dunia dengan Teknologi Pendidikan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023600" y="4919353"/>
            <a:ext cx="4646614" cy="4689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1"/>
              </a:lnSpc>
            </a:pP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HaloJeremia.com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blog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inspiratif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mengulas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berbagai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topik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seputar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teknologi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dunia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pendidikan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Melalui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konten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informatif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aplikatif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, situs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menghadirkan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tips, tutorial, dan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tren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terkini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mendukung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pembelajaran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efektif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kreatif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. Baik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pendidik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pelajar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maupun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profesional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pendidikan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, HaloJeremia.com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siap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menjadi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ruang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berbagi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ide dan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solusi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praktis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memajukan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27" dirty="0" err="1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pendidikan</a:t>
            </a:r>
            <a:r>
              <a:rPr lang="en-US" sz="1927" dirty="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di era digital.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6230600" cy="3804773"/>
          </a:xfrm>
          <a:custGeom>
            <a:avLst/>
            <a:gdLst/>
            <a:ahLst/>
            <a:cxnLst/>
            <a:rect l="l" t="t" r="r" b="b"/>
            <a:pathLst>
              <a:path w="16230600" h="3804773">
                <a:moveTo>
                  <a:pt x="0" y="0"/>
                </a:moveTo>
                <a:lnTo>
                  <a:pt x="16230600" y="0"/>
                </a:lnTo>
                <a:lnTo>
                  <a:pt x="16230600" y="3804773"/>
                </a:lnTo>
                <a:lnTo>
                  <a:pt x="0" y="38047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372" b="-9237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1684" y="5198603"/>
            <a:ext cx="5424743" cy="131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 b="1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TEKNOLOGI YANG DI GUNAKAN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31684" y="6777558"/>
            <a:ext cx="9130972" cy="1720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49"/>
              </a:lnSpc>
            </a:pPr>
            <a:r>
              <a:rPr lang="en-US" sz="3099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Frontend menggunakan boostrap + jQuery</a:t>
            </a:r>
          </a:p>
          <a:p>
            <a:pPr algn="l">
              <a:lnSpc>
                <a:spcPts val="4649"/>
              </a:lnSpc>
            </a:pPr>
            <a:r>
              <a:rPr lang="en-US" sz="3099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Backend menggunakan PHP + CI</a:t>
            </a:r>
          </a:p>
          <a:p>
            <a:pPr algn="l">
              <a:lnSpc>
                <a:spcPts val="4649"/>
              </a:lnSpc>
            </a:pPr>
            <a:r>
              <a:rPr lang="en-US" sz="3099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database menggunakan MySql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88757" y="3683228"/>
            <a:ext cx="522418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TIME LINE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88757" y="4758247"/>
            <a:ext cx="4156864" cy="157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timeline yang menjadi acuan dalam mengerjakan project ini, agar sesuai dan tepat waktu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79096" y="2798669"/>
            <a:ext cx="3725076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20"/>
              </a:lnSpc>
              <a:spcBef>
                <a:spcPct val="0"/>
              </a:spcBef>
            </a:pPr>
            <a:r>
              <a:rPr lang="en-US" sz="2400" b="1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minggu ke-1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991645" y="2825026"/>
            <a:ext cx="3725076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20"/>
              </a:lnSpc>
              <a:spcBef>
                <a:spcPct val="0"/>
              </a:spcBef>
            </a:pPr>
            <a:r>
              <a:rPr lang="en-US" sz="2400" b="1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minggu ke-4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79096" y="7048419"/>
            <a:ext cx="4231732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20"/>
              </a:lnSpc>
              <a:spcBef>
                <a:spcPct val="0"/>
              </a:spcBef>
            </a:pPr>
            <a:r>
              <a:rPr lang="en-US" sz="2400" b="1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minggu ke-3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484989" y="7048419"/>
            <a:ext cx="4231732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20"/>
              </a:lnSpc>
              <a:spcBef>
                <a:spcPct val="0"/>
              </a:spcBef>
            </a:pPr>
            <a:r>
              <a:rPr lang="en-US" sz="2400" b="1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minggu ke-6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79096" y="4982084"/>
            <a:ext cx="4231732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20"/>
              </a:lnSpc>
              <a:spcBef>
                <a:spcPct val="0"/>
              </a:spcBef>
            </a:pPr>
            <a:r>
              <a:rPr lang="en-US" sz="2400" b="1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minggu ke-2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84989" y="5072572"/>
            <a:ext cx="4231732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20"/>
              </a:lnSpc>
              <a:spcBef>
                <a:spcPct val="0"/>
              </a:spcBef>
            </a:pPr>
            <a:r>
              <a:rPr lang="en-US" sz="2400" b="1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minggu ke-5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79096" y="3351758"/>
            <a:ext cx="4504178" cy="77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membuat judul project, menyusun timeline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12543" y="3375571"/>
            <a:ext cx="4504178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50"/>
              </a:lnSpc>
            </a:pPr>
            <a:r>
              <a:rPr lang="en-US" sz="21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melanjutkan kekurangan dari minggu ke 3 dalam merancang front end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79096" y="5600618"/>
            <a:ext cx="4504178" cy="77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mendesign tampilan website, dan mencari tamplate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12543" y="5624431"/>
            <a:ext cx="4504178" cy="77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50"/>
              </a:lnSpc>
            </a:pPr>
            <a:r>
              <a:rPr lang="en-US" sz="21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membentuk backend yang diperlukan di website tersebut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79096" y="7579914"/>
            <a:ext cx="4504178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mulai membuat dan melakukan pengcodean sesuai desing website yang sudah di rancang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12543" y="7603726"/>
            <a:ext cx="4504178" cy="77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50"/>
              </a:lnSpc>
            </a:pPr>
            <a:r>
              <a:rPr lang="en-US" sz="21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melengkapi yang kurang kurang (finishing) </a:t>
            </a:r>
          </a:p>
        </p:txBody>
      </p:sp>
      <p:sp>
        <p:nvSpPr>
          <p:cNvPr id="16" name="AutoShape 16"/>
          <p:cNvSpPr/>
          <p:nvPr/>
        </p:nvSpPr>
        <p:spPr>
          <a:xfrm>
            <a:off x="6579096" y="2703459"/>
            <a:ext cx="1418771" cy="0"/>
          </a:xfrm>
          <a:prstGeom prst="line">
            <a:avLst/>
          </a:prstGeom>
          <a:ln w="47625" cap="flat">
            <a:solidFill>
              <a:srgbClr val="A2823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5297950" y="2727272"/>
            <a:ext cx="1418771" cy="0"/>
          </a:xfrm>
          <a:prstGeom prst="line">
            <a:avLst/>
          </a:prstGeom>
          <a:ln w="47625" cap="flat">
            <a:solidFill>
              <a:srgbClr val="A2823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6579096" y="4815397"/>
            <a:ext cx="1418771" cy="0"/>
          </a:xfrm>
          <a:prstGeom prst="line">
            <a:avLst/>
          </a:prstGeom>
          <a:ln w="47625" cap="flat">
            <a:solidFill>
              <a:srgbClr val="A2823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15297950" y="5001134"/>
            <a:ext cx="1418771" cy="0"/>
          </a:xfrm>
          <a:prstGeom prst="line">
            <a:avLst/>
          </a:prstGeom>
          <a:ln w="47625" cap="flat">
            <a:solidFill>
              <a:srgbClr val="A2823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6579096" y="6881731"/>
            <a:ext cx="1418771" cy="0"/>
          </a:xfrm>
          <a:prstGeom prst="line">
            <a:avLst/>
          </a:prstGeom>
          <a:ln w="47625" cap="flat">
            <a:solidFill>
              <a:srgbClr val="A2823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5297950" y="6905544"/>
            <a:ext cx="1418771" cy="0"/>
          </a:xfrm>
          <a:prstGeom prst="line">
            <a:avLst/>
          </a:prstGeom>
          <a:ln w="47625" cap="flat">
            <a:solidFill>
              <a:srgbClr val="A28231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66328" y="1965021"/>
            <a:ext cx="6356958" cy="6356958"/>
          </a:xfrm>
          <a:custGeom>
            <a:avLst/>
            <a:gdLst/>
            <a:ahLst/>
            <a:cxnLst/>
            <a:rect l="l" t="t" r="r" b="b"/>
            <a:pathLst>
              <a:path w="6356958" h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74537" y="2606291"/>
            <a:ext cx="1801932" cy="1801932"/>
          </a:xfrm>
          <a:custGeom>
            <a:avLst/>
            <a:gdLst/>
            <a:ahLst/>
            <a:cxnLst/>
            <a:rect l="l" t="t" r="r" b="b"/>
            <a:pathLst>
              <a:path w="1801932" h="1801932">
                <a:moveTo>
                  <a:pt x="0" y="0"/>
                </a:moveTo>
                <a:lnTo>
                  <a:pt x="1801933" y="0"/>
                </a:lnTo>
                <a:lnTo>
                  <a:pt x="1801933" y="1801933"/>
                </a:lnTo>
                <a:lnTo>
                  <a:pt x="0" y="18019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97071" y="4694872"/>
            <a:ext cx="5935355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LINK GITHUB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97071" y="6255491"/>
            <a:ext cx="4156864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berikut adalah barcode yang akan masuk ke repository dari project ini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06515" y="3922745"/>
            <a:ext cx="10074970" cy="1642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 b="1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076665" y="6097294"/>
            <a:ext cx="613466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1" spc="48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FOR COMING</a:t>
            </a:r>
          </a:p>
        </p:txBody>
      </p:sp>
      <p:sp>
        <p:nvSpPr>
          <p:cNvPr id="4" name="AutoShape 4"/>
          <p:cNvSpPr/>
          <p:nvPr/>
        </p:nvSpPr>
        <p:spPr>
          <a:xfrm>
            <a:off x="8434614" y="5708403"/>
            <a:ext cx="1418771" cy="0"/>
          </a:xfrm>
          <a:prstGeom prst="line">
            <a:avLst/>
          </a:prstGeom>
          <a:ln w="47625" cap="flat">
            <a:solidFill>
              <a:srgbClr val="A28231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Montserrat Bold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web framework</dc:title>
  <cp:lastModifiedBy>jeremia adi</cp:lastModifiedBy>
  <cp:revision>3</cp:revision>
  <dcterms:created xsi:type="dcterms:W3CDTF">2006-08-16T00:00:00Z</dcterms:created>
  <dcterms:modified xsi:type="dcterms:W3CDTF">2025-03-19T10:24:00Z</dcterms:modified>
  <dc:identifier>DAGgTZvccFE</dc:identifier>
</cp:coreProperties>
</file>