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44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617-3013-4D18-B108-217A281658A2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F451-7AA7-4A9A-8178-B153B28F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617-3013-4D18-B108-217A281658A2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F451-7AA7-4A9A-8178-B153B28F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617-3013-4D18-B108-217A281658A2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F451-7AA7-4A9A-8178-B153B28F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0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617-3013-4D18-B108-217A281658A2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F451-7AA7-4A9A-8178-B153B28F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2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617-3013-4D18-B108-217A281658A2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F451-7AA7-4A9A-8178-B153B28F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9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617-3013-4D18-B108-217A281658A2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F451-7AA7-4A9A-8178-B153B28F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617-3013-4D18-B108-217A281658A2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F451-7AA7-4A9A-8178-B153B28F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3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617-3013-4D18-B108-217A281658A2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F451-7AA7-4A9A-8178-B153B28F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0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617-3013-4D18-B108-217A281658A2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F451-7AA7-4A9A-8178-B153B28F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617-3013-4D18-B108-217A281658A2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F451-7AA7-4A9A-8178-B153B28F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2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617-3013-4D18-B108-217A281658A2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F451-7AA7-4A9A-8178-B153B28F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6617-3013-4D18-B108-217A281658A2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F451-7AA7-4A9A-8178-B153B28F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5656440" cy="2911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454818"/>
            <a:ext cx="5656440" cy="2911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8672" y="457200"/>
            <a:ext cx="383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Project 2 – </a:t>
            </a:r>
            <a:r>
              <a:rPr lang="en-US" sz="2400" b="1" dirty="0" err="1" smtClean="0"/>
              <a:t>ETFAllocator</a:t>
            </a:r>
            <a:r>
              <a:rPr lang="en-US" sz="2400" b="1" dirty="0" smtClean="0"/>
              <a:t> Beta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994" y="1009650"/>
            <a:ext cx="2727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UI Wireframe version 0.10 (23 July 2017)</a:t>
            </a:r>
          </a:p>
        </p:txBody>
      </p:sp>
    </p:spTree>
    <p:extLst>
      <p:ext uri="{BB962C8B-B14F-4D97-AF65-F5344CB8AC3E}">
        <p14:creationId xmlns:p14="http://schemas.microsoft.com/office/powerpoint/2010/main" val="334833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Song</dc:creator>
  <cp:lastModifiedBy>Ryan Song</cp:lastModifiedBy>
  <cp:revision>1</cp:revision>
  <dcterms:created xsi:type="dcterms:W3CDTF">2017-07-23T15:36:48Z</dcterms:created>
  <dcterms:modified xsi:type="dcterms:W3CDTF">2017-07-23T15:40:20Z</dcterms:modified>
</cp:coreProperties>
</file>