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49C7-1AE3-0F49-895F-28F824CDA63D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0644" y="320633"/>
            <a:ext cx="2850078" cy="268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User</a:t>
            </a:r>
            <a:endParaRPr lang="en-US" sz="3200" b="1" u="sng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91995" y="320633"/>
            <a:ext cx="2850078" cy="268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Country</a:t>
            </a:r>
            <a:endParaRPr lang="en-US" sz="3200" b="1" u="sng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err="1" smtClean="0"/>
              <a:t>ISOcode</a:t>
            </a:r>
            <a:endParaRPr lang="en-US" dirty="0" smtClean="0"/>
          </a:p>
          <a:p>
            <a:pPr algn="ctr"/>
            <a:r>
              <a:rPr lang="en-US" dirty="0" smtClean="0"/>
              <a:t>Zoom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8189" y="3004457"/>
            <a:ext cx="2850078" cy="268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Votes</a:t>
            </a:r>
            <a:endParaRPr lang="en-US" sz="3200" b="1" u="sng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Points</a:t>
            </a:r>
          </a:p>
          <a:p>
            <a:pPr algn="ctr"/>
            <a:r>
              <a:rPr lang="en-US" dirty="0" smtClean="0"/>
              <a:t>Month</a:t>
            </a:r>
          </a:p>
          <a:p>
            <a:pPr algn="ctr"/>
            <a:r>
              <a:rPr lang="en-US" dirty="0" smtClean="0"/>
              <a:t>Country [Ref]</a:t>
            </a:r>
          </a:p>
          <a:p>
            <a:pPr algn="ctr"/>
            <a:r>
              <a:rPr lang="en-US" dirty="0" smtClean="0"/>
              <a:t>User [Ref]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2838203" y="1662545"/>
            <a:ext cx="2142506" cy="13419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4962895" y="1662544"/>
            <a:ext cx="3229100" cy="1425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750130" y="2683823"/>
            <a:ext cx="230579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346866" y="2683823"/>
            <a:ext cx="230579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80709" y="2683823"/>
            <a:ext cx="185057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94765" y="2683823"/>
            <a:ext cx="185057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2717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76359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14998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91149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65272" y="320633"/>
            <a:ext cx="128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Models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68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" y="3070532"/>
            <a:ext cx="7635833" cy="3599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5" y="0"/>
            <a:ext cx="5023592" cy="307053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688281" y="1021278"/>
            <a:ext cx="1341911" cy="10212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Front End</a:t>
            </a:r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431808" y="4071257"/>
            <a:ext cx="1341911" cy="10212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73882" cy="4801909"/>
          </a:xfrm>
          <a:prstGeom prst="rect">
            <a:avLst/>
          </a:prstGeom>
        </p:spPr>
      </p:pic>
      <p:sp>
        <p:nvSpPr>
          <p:cNvPr id="4" name="Up Arrow Callout 3"/>
          <p:cNvSpPr/>
          <p:nvPr/>
        </p:nvSpPr>
        <p:spPr>
          <a:xfrm>
            <a:off x="106878" y="4801909"/>
            <a:ext cx="1947553" cy="51063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4" y="3675413"/>
            <a:ext cx="2243993" cy="3182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54" y="0"/>
            <a:ext cx="6209546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Callout 4"/>
          <p:cNvSpPr/>
          <p:nvPr/>
        </p:nvSpPr>
        <p:spPr>
          <a:xfrm>
            <a:off x="1270659" y="859990"/>
            <a:ext cx="2434442" cy="74317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Front End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154"/>
            <a:ext cx="12192000" cy="50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2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Tan</dc:creator>
  <cp:lastModifiedBy>Jocelyn Tan</cp:lastModifiedBy>
  <cp:revision>10</cp:revision>
  <dcterms:created xsi:type="dcterms:W3CDTF">2017-08-01T15:20:07Z</dcterms:created>
  <dcterms:modified xsi:type="dcterms:W3CDTF">2017-08-04T02:45:16Z</dcterms:modified>
</cp:coreProperties>
</file>