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1" r:id="rId5"/>
    <p:sldId id="257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39CC-964F-4957-98AA-5FCFEFAD5F71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CCE47-5CDD-4137-ACB2-433F343A7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9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Unified </a:t>
            </a:r>
            <a:r>
              <a:rPr lang="en-US" smtClean="0"/>
              <a:t>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CCE47-5CDD-4137-ACB2-433F343A7A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Unified </a:t>
            </a:r>
            <a:r>
              <a:rPr lang="en-US" smtClean="0"/>
              <a:t>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CCE47-5CDD-4137-ACB2-433F343A7A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Unified </a:t>
            </a:r>
            <a:r>
              <a:rPr lang="en-US" smtClean="0"/>
              <a:t>Modeling Language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CCE47-5CDD-4137-ACB2-433F343A7A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9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1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4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4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8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7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5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A0FB3-73B7-455D-8907-8222D2EE37DC}" type="datetimeFigureOut">
              <a:rPr lang="en-US" smtClean="0"/>
              <a:t>28-Jul-17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A6743-0E55-4BF3-AB8F-2A51E65C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4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2 – ETF Allocator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Kepler62f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68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124825" cy="41814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Wireframe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479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51" y="1981200"/>
            <a:ext cx="8124825" cy="41814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Wireframe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222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08" y="0"/>
            <a:ext cx="779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System Sequence – New User</a:t>
            </a:r>
            <a:endParaRPr lang="en-US" sz="3600" dirty="0"/>
          </a:p>
        </p:txBody>
      </p:sp>
      <p:sp>
        <p:nvSpPr>
          <p:cNvPr id="4" name="Flowchart: Process 3"/>
          <p:cNvSpPr/>
          <p:nvPr/>
        </p:nvSpPr>
        <p:spPr>
          <a:xfrm>
            <a:off x="6546273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4381500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524000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152400" y="1185418"/>
            <a:ext cx="685800" cy="619559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286000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1600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42909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1447800" y="2362200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sers/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signUp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524000" y="4953000"/>
            <a:ext cx="15240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users/error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7" idx="5"/>
            <a:endCxn id="40" idx="1"/>
          </p:cNvCxnSpPr>
          <p:nvPr/>
        </p:nvCxnSpPr>
        <p:spPr>
          <a:xfrm>
            <a:off x="737767" y="1714245"/>
            <a:ext cx="1129133" cy="76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1447800" y="3657600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home/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4267200" y="2369127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signUp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546273" y="2334491"/>
            <a:ext cx="16002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lowchart: Process 19"/>
          <p:cNvSpPr/>
          <p:nvPr/>
        </p:nvSpPr>
        <p:spPr>
          <a:xfrm>
            <a:off x="6546273" y="4953000"/>
            <a:ext cx="15240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7239000" y="2857499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New()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7232073" y="3352800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Elbow Connector 7"/>
          <p:cNvCxnSpPr>
            <a:endCxn id="22" idx="1"/>
          </p:cNvCxnSpPr>
          <p:nvPr/>
        </p:nvCxnSpPr>
        <p:spPr>
          <a:xfrm rot="16200000" flipH="1">
            <a:off x="4823114" y="3413413"/>
            <a:ext cx="2926773" cy="1600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/>
          <p:cNvSpPr/>
          <p:nvPr/>
        </p:nvSpPr>
        <p:spPr>
          <a:xfrm>
            <a:off x="7086600" y="5486400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New()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7079673" y="6033655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Elbow Connector 28"/>
          <p:cNvCxnSpPr>
            <a:stCxn id="24" idx="3"/>
            <a:endCxn id="19" idx="3"/>
          </p:cNvCxnSpPr>
          <p:nvPr/>
        </p:nvCxnSpPr>
        <p:spPr>
          <a:xfrm flipV="1">
            <a:off x="8146473" y="3047999"/>
            <a:ext cx="159327" cy="3176156"/>
          </a:xfrm>
          <a:prstGeom prst="bentConnector3">
            <a:avLst>
              <a:gd name="adj1" fmla="val 2434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1"/>
            <a:endCxn id="16" idx="3"/>
          </p:cNvCxnSpPr>
          <p:nvPr/>
        </p:nvCxnSpPr>
        <p:spPr>
          <a:xfrm rot="10800000" flipV="1">
            <a:off x="3200401" y="3543300"/>
            <a:ext cx="4031673" cy="304800"/>
          </a:xfrm>
          <a:prstGeom prst="bentConnector3">
            <a:avLst>
              <a:gd name="adj1" fmla="val 462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3"/>
            <a:endCxn id="17" idx="1"/>
          </p:cNvCxnSpPr>
          <p:nvPr/>
        </p:nvCxnSpPr>
        <p:spPr>
          <a:xfrm>
            <a:off x="3200400" y="2552700"/>
            <a:ext cx="1066800" cy="69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05200" y="914400"/>
            <a:ext cx="609600" cy="550025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Router</a:t>
            </a:r>
            <a:endParaRPr lang="en-US" sz="1200" dirty="0"/>
          </a:p>
        </p:txBody>
      </p:sp>
      <p:sp>
        <p:nvSpPr>
          <p:cNvPr id="40" name="Flowchart: Process 39"/>
          <p:cNvSpPr/>
          <p:nvPr/>
        </p:nvSpPr>
        <p:spPr>
          <a:xfrm>
            <a:off x="1866900" y="1600200"/>
            <a:ext cx="8763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Elbow Connector 44"/>
          <p:cNvCxnSpPr>
            <a:stCxn id="47" idx="2"/>
            <a:endCxn id="12" idx="0"/>
          </p:cNvCxnSpPr>
          <p:nvPr/>
        </p:nvCxnSpPr>
        <p:spPr>
          <a:xfrm rot="5400000">
            <a:off x="2823730" y="1481570"/>
            <a:ext cx="381001" cy="1380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3581400" y="1804976"/>
            <a:ext cx="245918" cy="17622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Elbow Connector 49"/>
          <p:cNvCxnSpPr>
            <a:stCxn id="40" idx="3"/>
            <a:endCxn id="47" idx="1"/>
          </p:cNvCxnSpPr>
          <p:nvPr/>
        </p:nvCxnSpPr>
        <p:spPr>
          <a:xfrm>
            <a:off x="2743200" y="1790700"/>
            <a:ext cx="838200" cy="102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62300" y="2334491"/>
            <a:ext cx="39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req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9628" y="3657600"/>
            <a:ext cx="37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886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System </a:t>
            </a:r>
            <a:r>
              <a:rPr lang="en-US" sz="3600" dirty="0" smtClean="0"/>
              <a:t>Sequence – Sign In &amp; Buy (Part 1)</a:t>
            </a:r>
            <a:endParaRPr lang="en-US" sz="3600" dirty="0"/>
          </a:p>
        </p:txBody>
      </p:sp>
      <p:sp>
        <p:nvSpPr>
          <p:cNvPr id="4" name="Flowchart: Process 3"/>
          <p:cNvSpPr/>
          <p:nvPr/>
        </p:nvSpPr>
        <p:spPr>
          <a:xfrm>
            <a:off x="6546273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4381500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524000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152400" y="1185418"/>
            <a:ext cx="685800" cy="619559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2286000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1600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42909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>
          <a:xfrm>
            <a:off x="1447800" y="2362200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users/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524000" y="4953000"/>
            <a:ext cx="15240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users/error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7" idx="5"/>
            <a:endCxn id="40" idx="1"/>
          </p:cNvCxnSpPr>
          <p:nvPr/>
        </p:nvCxnSpPr>
        <p:spPr>
          <a:xfrm>
            <a:off x="737767" y="1714245"/>
            <a:ext cx="1129133" cy="76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1447800" y="3657600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/home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4267200" y="2369127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pp.authenticate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546273" y="2334491"/>
            <a:ext cx="16002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Elbow Connector 32"/>
          <p:cNvCxnSpPr>
            <a:stCxn id="34" idx="1"/>
            <a:endCxn id="16" idx="3"/>
          </p:cNvCxnSpPr>
          <p:nvPr/>
        </p:nvCxnSpPr>
        <p:spPr>
          <a:xfrm rot="10800000" flipV="1">
            <a:off x="3200400" y="3543300"/>
            <a:ext cx="4038600" cy="304800"/>
          </a:xfrm>
          <a:prstGeom prst="bentConnector3">
            <a:avLst>
              <a:gd name="adj1" fmla="val 4691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3"/>
            <a:endCxn id="17" idx="1"/>
          </p:cNvCxnSpPr>
          <p:nvPr/>
        </p:nvCxnSpPr>
        <p:spPr>
          <a:xfrm>
            <a:off x="3200400" y="2552700"/>
            <a:ext cx="1066800" cy="692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505200" y="914400"/>
            <a:ext cx="609600" cy="550025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Router</a:t>
            </a:r>
            <a:endParaRPr lang="en-US" sz="1200" dirty="0"/>
          </a:p>
        </p:txBody>
      </p:sp>
      <p:sp>
        <p:nvSpPr>
          <p:cNvPr id="40" name="Flowchart: Process 39"/>
          <p:cNvSpPr/>
          <p:nvPr/>
        </p:nvSpPr>
        <p:spPr>
          <a:xfrm>
            <a:off x="1866900" y="1600200"/>
            <a:ext cx="8763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Elbow Connector 44"/>
          <p:cNvCxnSpPr>
            <a:stCxn id="47" idx="2"/>
            <a:endCxn id="12" idx="0"/>
          </p:cNvCxnSpPr>
          <p:nvPr/>
        </p:nvCxnSpPr>
        <p:spPr>
          <a:xfrm rot="5400000">
            <a:off x="2823730" y="1481570"/>
            <a:ext cx="381001" cy="13802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3581400" y="1804976"/>
            <a:ext cx="245918" cy="17622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Elbow Connector 49"/>
          <p:cNvCxnSpPr>
            <a:stCxn id="40" idx="3"/>
            <a:endCxn id="47" idx="1"/>
          </p:cNvCxnSpPr>
          <p:nvPr/>
        </p:nvCxnSpPr>
        <p:spPr>
          <a:xfrm>
            <a:off x="2743200" y="1790700"/>
            <a:ext cx="838200" cy="1023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62300" y="2334491"/>
            <a:ext cx="39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req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4191000" y="3657600"/>
            <a:ext cx="1188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Success redirect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7239000" y="2895600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findOne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7239000" y="3352800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validPassword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Elbow Connector 35"/>
          <p:cNvCxnSpPr>
            <a:endCxn id="13" idx="3"/>
          </p:cNvCxnSpPr>
          <p:nvPr/>
        </p:nvCxnSpPr>
        <p:spPr>
          <a:xfrm rot="10800000" flipV="1">
            <a:off x="3048001" y="3543300"/>
            <a:ext cx="4298375" cy="1600200"/>
          </a:xfrm>
          <a:prstGeom prst="bentConnector3">
            <a:avLst>
              <a:gd name="adj1" fmla="val 329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91000" y="4904601"/>
            <a:ext cx="1126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Failure redirect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17" idx="3"/>
            <a:endCxn id="32" idx="1"/>
          </p:cNvCxnSpPr>
          <p:nvPr/>
        </p:nvCxnSpPr>
        <p:spPr>
          <a:xfrm>
            <a:off x="6019800" y="2559627"/>
            <a:ext cx="1219200" cy="526473"/>
          </a:xfrm>
          <a:prstGeom prst="bentConnector3">
            <a:avLst>
              <a:gd name="adj1" fmla="val 227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System </a:t>
            </a:r>
            <a:r>
              <a:rPr lang="en-US" sz="3600" dirty="0" smtClean="0"/>
              <a:t>Sequence – Sign In &amp; Buy (Part 2)</a:t>
            </a:r>
            <a:endParaRPr lang="en-US" sz="3600" dirty="0"/>
          </a:p>
        </p:txBody>
      </p:sp>
      <p:sp>
        <p:nvSpPr>
          <p:cNvPr id="4" name="Flowchart: Process 3"/>
          <p:cNvSpPr/>
          <p:nvPr/>
        </p:nvSpPr>
        <p:spPr>
          <a:xfrm>
            <a:off x="6546273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4381500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990600" y="994918"/>
            <a:ext cx="15240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0" y="1524000"/>
            <a:ext cx="685800" cy="619559"/>
          </a:xfrm>
          <a:prstGeom prst="smileyFac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1752600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81600" y="1375918"/>
            <a:ext cx="0" cy="5024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342909" y="1375918"/>
            <a:ext cx="0" cy="37294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16" idx="1"/>
          </p:cNvCxnSpPr>
          <p:nvPr/>
        </p:nvCxnSpPr>
        <p:spPr>
          <a:xfrm>
            <a:off x="685800" y="1833780"/>
            <a:ext cx="76200" cy="426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762000" y="1685937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/home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4267200" y="1981200"/>
            <a:ext cx="17526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addPosition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6812976" y="1600200"/>
            <a:ext cx="1257297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7374081" y="3754490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New()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7374081" y="4187538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Elbow Connector 32"/>
          <p:cNvCxnSpPr>
            <a:stCxn id="62" idx="1"/>
            <a:endCxn id="16" idx="2"/>
          </p:cNvCxnSpPr>
          <p:nvPr/>
        </p:nvCxnSpPr>
        <p:spPr>
          <a:xfrm rot="10800000">
            <a:off x="1638300" y="2066938"/>
            <a:ext cx="2476500" cy="36130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09900" y="914400"/>
            <a:ext cx="609600" cy="5500255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Router</a:t>
            </a:r>
            <a:endParaRPr lang="en-US" sz="1200" dirty="0"/>
          </a:p>
        </p:txBody>
      </p:sp>
      <p:sp>
        <p:nvSpPr>
          <p:cNvPr id="47" name="Flowchart: Process 46"/>
          <p:cNvSpPr/>
          <p:nvPr/>
        </p:nvSpPr>
        <p:spPr>
          <a:xfrm>
            <a:off x="3086100" y="1804976"/>
            <a:ext cx="245918" cy="176223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90800" y="1676400"/>
            <a:ext cx="4570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post</a:t>
            </a:r>
            <a:endParaRPr lang="en-US" sz="1200" dirty="0"/>
          </a:p>
        </p:txBody>
      </p:sp>
      <p:sp>
        <p:nvSpPr>
          <p:cNvPr id="32" name="Flowchart: Process 31"/>
          <p:cNvSpPr/>
          <p:nvPr/>
        </p:nvSpPr>
        <p:spPr>
          <a:xfrm>
            <a:off x="7342909" y="2529713"/>
            <a:ext cx="10668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findOne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Elbow Connector 41"/>
          <p:cNvCxnSpPr>
            <a:stCxn id="17" idx="3"/>
            <a:endCxn id="18" idx="1"/>
          </p:cNvCxnSpPr>
          <p:nvPr/>
        </p:nvCxnSpPr>
        <p:spPr>
          <a:xfrm flipV="1">
            <a:off x="6019800" y="1790700"/>
            <a:ext cx="793176" cy="381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3"/>
            <a:endCxn id="17" idx="1"/>
          </p:cNvCxnSpPr>
          <p:nvPr/>
        </p:nvCxnSpPr>
        <p:spPr>
          <a:xfrm>
            <a:off x="2514600" y="1876437"/>
            <a:ext cx="1752600" cy="2952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/>
          <p:cNvSpPr/>
          <p:nvPr/>
        </p:nvSpPr>
        <p:spPr>
          <a:xfrm>
            <a:off x="6819903" y="2057400"/>
            <a:ext cx="1257297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lowchart: Process 59"/>
          <p:cNvSpPr/>
          <p:nvPr/>
        </p:nvSpPr>
        <p:spPr>
          <a:xfrm>
            <a:off x="6819903" y="3193381"/>
            <a:ext cx="1257297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lowchart: Process 61"/>
          <p:cNvSpPr/>
          <p:nvPr/>
        </p:nvSpPr>
        <p:spPr>
          <a:xfrm>
            <a:off x="4114800" y="5489494"/>
            <a:ext cx="2146300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eodMarketPricing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/>
          <p:cNvCxnSpPr>
            <a:stCxn id="21" idx="1"/>
          </p:cNvCxnSpPr>
          <p:nvPr/>
        </p:nvCxnSpPr>
        <p:spPr>
          <a:xfrm flipH="1">
            <a:off x="2286000" y="4378038"/>
            <a:ext cx="5088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286000" y="2066938"/>
            <a:ext cx="0" cy="2311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114800" y="4117596"/>
            <a:ext cx="37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</a:t>
            </a:r>
            <a:endParaRPr lang="en-US" sz="1200" dirty="0"/>
          </a:p>
        </p:txBody>
      </p:sp>
      <p:sp>
        <p:nvSpPr>
          <p:cNvPr id="84" name="Flowchart: Process 83"/>
          <p:cNvSpPr/>
          <p:nvPr/>
        </p:nvSpPr>
        <p:spPr>
          <a:xfrm>
            <a:off x="7013863" y="5696944"/>
            <a:ext cx="1724892" cy="6065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Quandl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099314" y="5489494"/>
            <a:ext cx="37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</a:t>
            </a:r>
            <a:endParaRPr lang="en-US" sz="1200" dirty="0"/>
          </a:p>
        </p:txBody>
      </p:sp>
      <p:cxnSp>
        <p:nvCxnSpPr>
          <p:cNvPr id="88" name="Straight Arrow Connector 87"/>
          <p:cNvCxnSpPr>
            <a:endCxn id="90" idx="1"/>
          </p:cNvCxnSpPr>
          <p:nvPr/>
        </p:nvCxnSpPr>
        <p:spPr>
          <a:xfrm flipV="1">
            <a:off x="5410200" y="5105400"/>
            <a:ext cx="1413166" cy="38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/>
          <p:cNvSpPr/>
          <p:nvPr/>
        </p:nvSpPr>
        <p:spPr>
          <a:xfrm>
            <a:off x="6823366" y="4914900"/>
            <a:ext cx="1257297" cy="381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 flipH="1">
            <a:off x="6261100" y="5295900"/>
            <a:ext cx="562266" cy="193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2" idx="3"/>
            <a:endCxn id="84" idx="1"/>
          </p:cNvCxnSpPr>
          <p:nvPr/>
        </p:nvCxnSpPr>
        <p:spPr>
          <a:xfrm>
            <a:off x="6261100" y="5679994"/>
            <a:ext cx="752763" cy="320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5638800" y="5870494"/>
            <a:ext cx="1375064" cy="432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3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117</Words>
  <Application>Microsoft Office PowerPoint</Application>
  <PresentationFormat>On-screen Show (4:3)</PresentationFormat>
  <Paragraphs>63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Project 2 – ETF Allocator</vt:lpstr>
      <vt:lpstr>Wireframe</vt:lpstr>
      <vt:lpstr>Wireframe</vt:lpstr>
      <vt:lpstr>PowerPoint Presentation</vt:lpstr>
      <vt:lpstr>System Sequence – New User</vt:lpstr>
      <vt:lpstr>System Sequence – Sign In &amp; Buy (Part 1)</vt:lpstr>
      <vt:lpstr>System Sequence – Sign In &amp; Buy (Part 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Song</dc:creator>
  <cp:lastModifiedBy>Ryan Song</cp:lastModifiedBy>
  <cp:revision>36</cp:revision>
  <dcterms:created xsi:type="dcterms:W3CDTF">2017-07-27T10:13:02Z</dcterms:created>
  <dcterms:modified xsi:type="dcterms:W3CDTF">2017-07-28T01:08:19Z</dcterms:modified>
</cp:coreProperties>
</file>