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0"/>
    <p:restoredTop sz="94624"/>
  </p:normalViewPr>
  <p:slideViewPr>
    <p:cSldViewPr snapToGrid="0" snapToObjects="1">
      <p:cViewPr>
        <p:scale>
          <a:sx n="56" d="100"/>
          <a:sy n="56" d="100"/>
        </p:scale>
        <p:origin x="73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1FAD9-6D35-B241-8FA8-83F8FF51A4E6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03AEA-0E94-BE4E-92FE-696B7947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C7BB-C3A7-6546-96F7-FA15C5255850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854E-EFE4-B44C-98DA-21955211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389" y="529389"/>
            <a:ext cx="5342022" cy="571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389" y="529389"/>
            <a:ext cx="5342022" cy="4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9792" y="581163"/>
            <a:ext cx="9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5051" y="3147627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9926" y="3142374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79800" y="4792493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54675" y="4787240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1204398" y="2923793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EW Line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3879273" y="2923793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NS Line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204398" y="4522336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DT Line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870042" y="4529205"/>
            <a:ext cx="1106965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Circle Line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204398" y="1765738"/>
            <a:ext cx="4053389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1204398" y="1396406"/>
            <a:ext cx="18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73278" y="534646"/>
            <a:ext cx="5342022" cy="571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73278" y="534646"/>
            <a:ext cx="5342022" cy="4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26867" y="601411"/>
            <a:ext cx="167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Welcome User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28940" y="3152884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603815" y="3147631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23689" y="4797750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98564" y="4792497"/>
            <a:ext cx="1403112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6948287" y="2929050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EW Line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9623162" y="2929050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NS Line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6948287" y="4527593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DT Line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9613931" y="4534462"/>
            <a:ext cx="1106965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Circle Line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6948287" y="1350585"/>
            <a:ext cx="4053389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6948287" y="981253"/>
            <a:ext cx="18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48286" y="2354317"/>
            <a:ext cx="4053389" cy="441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 to make a new </a:t>
            </a:r>
            <a:r>
              <a:rPr lang="en-US" dirty="0" err="1" smtClean="0"/>
              <a:t>Annoucement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79942" y="606666"/>
            <a:ext cx="167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2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389" y="529389"/>
            <a:ext cx="5342022" cy="571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389" y="529389"/>
            <a:ext cx="5342022" cy="4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3628" y="581163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Welcome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4398" y="3434666"/>
            <a:ext cx="4063906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2894697" y="3182407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EW Line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204398" y="1334816"/>
            <a:ext cx="4053389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1204398" y="965484"/>
            <a:ext cx="18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73278" y="534646"/>
            <a:ext cx="5342022" cy="571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73278" y="534646"/>
            <a:ext cx="5342022" cy="4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42786" y="586420"/>
            <a:ext cx="167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48287" y="1350585"/>
            <a:ext cx="4053389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6948287" y="981253"/>
            <a:ext cx="18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48286" y="2354317"/>
            <a:ext cx="4053389" cy="441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 to make a new </a:t>
            </a:r>
            <a:r>
              <a:rPr lang="en-US" dirty="0" err="1" smtClean="0"/>
              <a:t>Annoucement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214915" y="2349063"/>
            <a:ext cx="4053389" cy="441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 to make a new </a:t>
            </a:r>
            <a:r>
              <a:rPr lang="en-US" dirty="0" err="1" smtClean="0"/>
              <a:t>Annoucement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69302" y="3439924"/>
            <a:ext cx="4063906" cy="133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flipH="1">
            <a:off x="8659601" y="3187665"/>
            <a:ext cx="693823" cy="25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NS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561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389" y="529389"/>
            <a:ext cx="5342022" cy="571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389" y="529389"/>
            <a:ext cx="5342022" cy="4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93628" y="581163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Welcome 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04398" y="2497406"/>
            <a:ext cx="4063906" cy="337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2894697" y="2245147"/>
            <a:ext cx="693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Tracker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204398" y="1334816"/>
            <a:ext cx="4053389" cy="87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1204398" y="965484"/>
            <a:ext cx="18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73278" y="534646"/>
            <a:ext cx="5342022" cy="571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73278" y="534646"/>
            <a:ext cx="5342022" cy="4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942786" y="586420"/>
            <a:ext cx="167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48287" y="1350585"/>
            <a:ext cx="4053389" cy="308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flipH="1">
            <a:off x="6948287" y="981253"/>
            <a:ext cx="184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48286" y="4640580"/>
            <a:ext cx="4053389" cy="123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 to make a new </a:t>
            </a:r>
            <a:r>
              <a:rPr lang="en-US" dirty="0" err="1" smtClean="0"/>
              <a:t>Annoucement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76463" y="2273474"/>
            <a:ext cx="1697765" cy="177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1338" y="2268221"/>
            <a:ext cx="1697765" cy="177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4533364" y="2271674"/>
            <a:ext cx="83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6663265" y="2272747"/>
            <a:ext cx="188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Announcements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076463" y="2607733"/>
            <a:ext cx="1697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twitterID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token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sername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displayName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51938" y="2607732"/>
            <a:ext cx="1697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postedBy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datePosted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4" name="Straight Connector 3"/>
          <p:cNvCxnSpPr>
            <a:stCxn id="10" idx="3"/>
            <a:endCxn id="11" idx="1"/>
          </p:cNvCxnSpPr>
          <p:nvPr/>
        </p:nvCxnSpPr>
        <p:spPr>
          <a:xfrm flipV="1">
            <a:off x="5774228" y="3156824"/>
            <a:ext cx="977110" cy="5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39033" y="3165649"/>
            <a:ext cx="211705" cy="14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538434" y="2967252"/>
            <a:ext cx="212304" cy="18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389786" y="3097914"/>
            <a:ext cx="146484" cy="142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Kin Ting</dc:creator>
  <cp:lastModifiedBy>Wong Kin Ting</cp:lastModifiedBy>
  <cp:revision>7</cp:revision>
  <dcterms:created xsi:type="dcterms:W3CDTF">2017-12-27T08:56:26Z</dcterms:created>
  <dcterms:modified xsi:type="dcterms:W3CDTF">2018-01-08T02:42:36Z</dcterms:modified>
</cp:coreProperties>
</file>